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notesMasterIdLst>
    <p:notesMasterId r:id="rId11"/>
  </p:notesMasterIdLst>
  <p:sldIdLst>
    <p:sldId id="266" r:id="rId2"/>
    <p:sldId id="267" r:id="rId3"/>
    <p:sldId id="257" r:id="rId4"/>
    <p:sldId id="258" r:id="rId5"/>
    <p:sldId id="260" r:id="rId6"/>
    <p:sldId id="261" r:id="rId7"/>
    <p:sldId id="265" r:id="rId8"/>
    <p:sldId id="262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F3300"/>
    <a:srgbClr val="046C1D"/>
    <a:srgbClr val="008000"/>
    <a:srgbClr val="B2FF19"/>
    <a:srgbClr val="CCFF66"/>
    <a:srgbClr val="66FFFF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785D0-1B7E-45B7-9902-5975CC846761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EB8AF-A938-4ACC-BCC9-EB892A1EB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3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6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0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6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653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16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85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6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14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7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8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9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0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4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FAF58B8-8052-4AEE-A508-C734AE1F72EE}" type="datetimeFigureOut">
              <a:rPr lang="en-US" smtClean="0"/>
              <a:t>04/06/2025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EE9F1A8-24AF-47F1-A5D8-417216B6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5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Mosel/Desktop/SONG_007.MID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dễ thươ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3387725" y="257284"/>
            <a:ext cx="5416550" cy="8461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vi-VN" altLang="en-US" sz="900" b="1" dirty="0" smtClean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ỦY BAN NHÂN DÂN THÀNH PHỐ BẾN CÁT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vi-VN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TRƯỜNG TIỂU HỌ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 HÒA LỢI</a:t>
            </a:r>
            <a:endParaRPr lang="en-US" altLang="en-US" sz="2000" b="1" dirty="0" smtClean="0">
              <a:solidFill>
                <a:srgbClr val="FF0066"/>
              </a:solidFill>
              <a:latin typeface="Calibri Light" panose="020F03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-137160" y="1343669"/>
            <a:ext cx="12410983" cy="6709468"/>
          </a:xfrm>
          <a:prstGeom prst="rect">
            <a:avLst/>
          </a:prstGeom>
          <a:noFill/>
        </p:spPr>
        <p:txBody>
          <a:bodyPr lIns="68580" tIns="34290" rIns="68580" bIns="34290">
            <a:prstTxWarp prst="textArchUpPour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CHÀO MỪNG QUÝ THẦY CÔ </a:t>
            </a:r>
          </a:p>
          <a:p>
            <a:pPr algn="ctr" defTabSz="685800">
              <a:defRPr/>
            </a:pP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DỰ GIỜ THĂM LỚP 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1A1</a:t>
            </a:r>
            <a:endParaRPr lang="en-US" sz="4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685800">
              <a:defRPr/>
            </a:pP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NĂM HỌC: 2024 - 2025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943178" y="3635576"/>
            <a:ext cx="6524625" cy="185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58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287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8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MÔN TOÁN LỚP 1</a:t>
            </a:r>
          </a:p>
          <a:p>
            <a:pPr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None/>
            </a:pP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None/>
            </a:pP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Hiền</a:t>
            </a:r>
            <a:endParaRPr 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6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618" t="14643" r="1722" b="1482"/>
          <a:stretch/>
        </p:blipFill>
        <p:spPr>
          <a:xfrm>
            <a:off x="2272926" y="1515290"/>
            <a:ext cx="8060201" cy="529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5974" y="414883"/>
            <a:ext cx="579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HP-211" panose="02000800000000000000" pitchFamily="2" charset="-93"/>
              </a:rPr>
              <a:t>Toán</a:t>
            </a:r>
            <a:endParaRPr lang="en-US" sz="3200">
              <a:latin typeface="HP-211" panose="02000800000000000000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7351" y="841601"/>
            <a:ext cx="778546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</a:t>
            </a:r>
          </a:p>
        </p:txBody>
      </p:sp>
    </p:spTree>
    <p:extLst>
      <p:ext uri="{BB962C8B-B14F-4D97-AF65-F5344CB8AC3E}">
        <p14:creationId xmlns:p14="http://schemas.microsoft.com/office/powerpoint/2010/main" val="426274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-1-Trang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96206" cy="62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/>
        </p:blipFill>
        <p:spPr>
          <a:xfrm>
            <a:off x="1882392" y="39185"/>
            <a:ext cx="9549804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6750" y="268792"/>
            <a:ext cx="4680000" cy="1044000"/>
            <a:chOff x="96750" y="-13813"/>
            <a:chExt cx="5854225" cy="1218308"/>
          </a:xfrm>
        </p:grpSpPr>
        <p:sp>
          <p:nvSpPr>
            <p:cNvPr id="4" name="Rectangle 3"/>
            <p:cNvSpPr/>
            <p:nvPr/>
          </p:nvSpPr>
          <p:spPr>
            <a:xfrm>
              <a:off x="96750" y="-13813"/>
              <a:ext cx="5854225" cy="12183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3146" y="230692"/>
              <a:ext cx="675488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42650" y="230692"/>
              <a:ext cx="675488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732587" y="230692"/>
              <a:ext cx="675488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28554" y="230692"/>
              <a:ext cx="675488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01711" y="478342"/>
            <a:ext cx="1867281" cy="540000"/>
            <a:chOff x="3049361" y="478342"/>
            <a:chExt cx="1867281" cy="540000"/>
          </a:xfrm>
        </p:grpSpPr>
        <p:sp>
          <p:nvSpPr>
            <p:cNvPr id="9" name="Oval 8"/>
            <p:cNvSpPr/>
            <p:nvPr/>
          </p:nvSpPr>
          <p:spPr>
            <a:xfrm>
              <a:off x="3049361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712103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76642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204446" y="1341608"/>
            <a:ext cx="4653304" cy="102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>
                <a:solidFill>
                  <a:schemeClr val="tx1"/>
                </a:solidFill>
                <a:latin typeface="HP-211" panose="02000800000000000000" pitchFamily="2" charset="-93"/>
              </a:rPr>
              <a:t> </a:t>
            </a:r>
            <a:r>
              <a:rPr lang="en-US" sz="7200" smtClean="0">
                <a:solidFill>
                  <a:schemeClr val="tx1"/>
                </a:solidFill>
                <a:latin typeface="HP-211" panose="02000800000000000000" pitchFamily="2" charset="-93"/>
              </a:rPr>
              <a:t>  +     =  </a:t>
            </a:r>
            <a:endParaRPr lang="en-US" sz="7200">
              <a:solidFill>
                <a:schemeClr val="tx1"/>
              </a:solidFill>
              <a:latin typeface="HP-211" panose="02000800000000000000" pitchFamily="2" charset="-93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34291" t="12632" r="31356" b="29458"/>
          <a:stretch/>
        </p:blipFill>
        <p:spPr>
          <a:xfrm>
            <a:off x="3868708" y="1303508"/>
            <a:ext cx="540000" cy="10800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24059" t="22225" r="19342" b="32144"/>
          <a:stretch/>
        </p:blipFill>
        <p:spPr>
          <a:xfrm>
            <a:off x="1776490" y="1507207"/>
            <a:ext cx="914400" cy="8763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l="28692" t="24291" r="24143" b="33054"/>
          <a:stretch/>
        </p:blipFill>
        <p:spPr>
          <a:xfrm>
            <a:off x="204446" y="1564358"/>
            <a:ext cx="762001" cy="81915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708558" y="340808"/>
            <a:ext cx="6480000" cy="1044000"/>
            <a:chOff x="96750" y="-13813"/>
            <a:chExt cx="8105867" cy="1218308"/>
          </a:xfrm>
        </p:grpSpPr>
        <p:sp>
          <p:nvSpPr>
            <p:cNvPr id="56" name="Rectangle 55"/>
            <p:cNvSpPr/>
            <p:nvPr/>
          </p:nvSpPr>
          <p:spPr>
            <a:xfrm>
              <a:off x="96750" y="-13813"/>
              <a:ext cx="8105867" cy="12183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33146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918821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708756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528553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45561" y="535658"/>
            <a:ext cx="3810381" cy="540000"/>
            <a:chOff x="8345561" y="535658"/>
            <a:chExt cx="3810381" cy="540000"/>
          </a:xfrm>
        </p:grpSpPr>
        <p:grpSp>
          <p:nvGrpSpPr>
            <p:cNvPr id="61" name="Group 60"/>
            <p:cNvGrpSpPr/>
            <p:nvPr/>
          </p:nvGrpSpPr>
          <p:grpSpPr>
            <a:xfrm>
              <a:off x="8345561" y="535658"/>
              <a:ext cx="1829181" cy="540000"/>
              <a:chOff x="2877911" y="478342"/>
              <a:chExt cx="1829181" cy="54000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2877911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521603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167092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0288661" y="535658"/>
              <a:ext cx="1867281" cy="540000"/>
              <a:chOff x="2668361" y="478342"/>
              <a:chExt cx="1867281" cy="540000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2668361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350153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995642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Rectangle 70"/>
          <p:cNvSpPr/>
          <p:nvPr/>
        </p:nvSpPr>
        <p:spPr>
          <a:xfrm>
            <a:off x="6864904" y="1579658"/>
            <a:ext cx="2877907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= 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9690942" y="1579658"/>
            <a:ext cx="1232969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38440" y="3788858"/>
            <a:ext cx="6084000" cy="1044000"/>
            <a:chOff x="96750" y="-13813"/>
            <a:chExt cx="7610504" cy="1218308"/>
          </a:xfrm>
        </p:grpSpPr>
        <p:sp>
          <p:nvSpPr>
            <p:cNvPr id="74" name="Rectangle 73"/>
            <p:cNvSpPr/>
            <p:nvPr/>
          </p:nvSpPr>
          <p:spPr>
            <a:xfrm>
              <a:off x="96750" y="-13813"/>
              <a:ext cx="7610504" cy="12183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33146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918821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708756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528553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3402563" y="213569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455307" y="3983708"/>
            <a:ext cx="2516167" cy="540000"/>
            <a:chOff x="2019475" y="478342"/>
            <a:chExt cx="2516167" cy="540000"/>
          </a:xfrm>
        </p:grpSpPr>
        <p:sp>
          <p:nvSpPr>
            <p:cNvPr id="82" name="Oval 81"/>
            <p:cNvSpPr/>
            <p:nvPr/>
          </p:nvSpPr>
          <p:spPr>
            <a:xfrm>
              <a:off x="2668361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350153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995642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019475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966186" y="5027708"/>
            <a:ext cx="2877907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 = 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792224" y="5027708"/>
            <a:ext cx="1232969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677943" y="3788858"/>
            <a:ext cx="5436003" cy="1044000"/>
            <a:chOff x="96751" y="-13813"/>
            <a:chExt cx="6799910" cy="1218308"/>
          </a:xfrm>
        </p:grpSpPr>
        <p:sp>
          <p:nvSpPr>
            <p:cNvPr id="93" name="Rectangle 92"/>
            <p:cNvSpPr/>
            <p:nvPr/>
          </p:nvSpPr>
          <p:spPr>
            <a:xfrm>
              <a:off x="96751" y="-13813"/>
              <a:ext cx="6799910" cy="12183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33146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918821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1708756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528553" y="230692"/>
              <a:ext cx="675489" cy="63015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9522246" y="3983708"/>
            <a:ext cx="2574380" cy="540000"/>
            <a:chOff x="1961262" y="478342"/>
            <a:chExt cx="2574380" cy="540000"/>
          </a:xfrm>
        </p:grpSpPr>
        <p:sp>
          <p:nvSpPr>
            <p:cNvPr id="101" name="Oval 100"/>
            <p:cNvSpPr/>
            <p:nvPr/>
          </p:nvSpPr>
          <p:spPr>
            <a:xfrm>
              <a:off x="2668361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350153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995642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61262" y="478342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7262788" y="5027708"/>
            <a:ext cx="2877907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+ 4 = 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0088826" y="5027708"/>
            <a:ext cx="1232969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1" grpId="0"/>
      <p:bldP spid="72" grpId="0"/>
      <p:bldP spid="88" grpId="0"/>
      <p:bldP spid="89" grpId="0"/>
      <p:bldP spid="104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145" y="72574"/>
            <a:ext cx="1814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HP-211" panose="02000800000000000000" pitchFamily="2" charset="-93"/>
              </a:rPr>
              <a:t>Bài 1:</a:t>
            </a:r>
            <a:endParaRPr lang="en-US" sz="4800">
              <a:latin typeface="HP-211" panose="02000800000000000000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430" y="72574"/>
            <a:ext cx="1553027" cy="83099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HP-211" panose="02000800000000000000" pitchFamily="2" charset="-93"/>
              </a:rPr>
              <a:t>Số ?</a:t>
            </a:r>
            <a:endParaRPr lang="en-US" sz="4800">
              <a:latin typeface="HP-211" panose="02000800000000000000" pitchFamily="2" charset="-93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45145" y="1176287"/>
            <a:ext cx="5004000" cy="1044000"/>
            <a:chOff x="145145" y="1176287"/>
            <a:chExt cx="5004000" cy="1044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4" name="Group 3"/>
            <p:cNvGrpSpPr/>
            <p:nvPr/>
          </p:nvGrpSpPr>
          <p:grpSpPr>
            <a:xfrm>
              <a:off x="145145" y="1176287"/>
              <a:ext cx="5004000" cy="1044000"/>
              <a:chOff x="96751" y="-13813"/>
              <a:chExt cx="6259518" cy="121830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6751" y="-13813"/>
                <a:ext cx="6259518" cy="12183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918821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0875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28553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330286" y="236078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802244" y="1371137"/>
              <a:ext cx="1247099" cy="540000"/>
              <a:chOff x="2774058" y="478342"/>
              <a:chExt cx="1247099" cy="5400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481157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774058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729989" y="2415137"/>
            <a:ext cx="3361413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= 7  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7133362" y="1078372"/>
            <a:ext cx="4932000" cy="1044000"/>
            <a:chOff x="6755997" y="1078372"/>
            <a:chExt cx="4932000" cy="1044000"/>
          </a:xfrm>
        </p:grpSpPr>
        <p:grpSp>
          <p:nvGrpSpPr>
            <p:cNvPr id="17" name="Group 16"/>
            <p:cNvGrpSpPr/>
            <p:nvPr/>
          </p:nvGrpSpPr>
          <p:grpSpPr>
            <a:xfrm>
              <a:off x="6755997" y="1078372"/>
              <a:ext cx="4932000" cy="1044000"/>
              <a:chOff x="96751" y="-13813"/>
              <a:chExt cx="6169453" cy="121830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6751" y="-13813"/>
                <a:ext cx="6169453" cy="12183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18821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70875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528554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3277109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067043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10989197" y="1287736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7340842" y="2317222"/>
            <a:ext cx="3631029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= 7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9027" y="4155401"/>
            <a:ext cx="5616000" cy="1044000"/>
            <a:chOff x="-1" y="4155401"/>
            <a:chExt cx="5616000" cy="104400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0" name="Group 29"/>
            <p:cNvGrpSpPr/>
            <p:nvPr/>
          </p:nvGrpSpPr>
          <p:grpSpPr>
            <a:xfrm>
              <a:off x="-1" y="4155401"/>
              <a:ext cx="5616000" cy="1044000"/>
              <a:chOff x="96750" y="-13813"/>
              <a:chExt cx="7025067" cy="121830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96750" y="-13813"/>
                <a:ext cx="7025067" cy="12183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82510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654289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455930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3227420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017356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00841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363820" y="4350251"/>
              <a:ext cx="1170975" cy="554514"/>
              <a:chOff x="3480779" y="478342"/>
              <a:chExt cx="1170975" cy="554514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3480779" y="492856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111754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584845" y="5394251"/>
            <a:ext cx="3793494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= 9 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925883" y="4155400"/>
            <a:ext cx="6228000" cy="1044000"/>
            <a:chOff x="6738676" y="4155401"/>
            <a:chExt cx="6228000" cy="1044000"/>
          </a:xfrm>
        </p:grpSpPr>
        <p:grpSp>
          <p:nvGrpSpPr>
            <p:cNvPr id="43" name="Group 42"/>
            <p:cNvGrpSpPr/>
            <p:nvPr/>
          </p:nvGrpSpPr>
          <p:grpSpPr>
            <a:xfrm>
              <a:off x="6738676" y="4155401"/>
              <a:ext cx="6228000" cy="1044000"/>
              <a:chOff x="96750" y="-13813"/>
              <a:chExt cx="7790611" cy="121830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96750" y="-13813"/>
                <a:ext cx="7790611" cy="1218308"/>
              </a:xfrm>
              <a:prstGeom prst="rect">
                <a:avLst/>
              </a:prstGeom>
              <a:solidFill>
                <a:srgbClr val="FFFF00"/>
              </a:solidFill>
              <a:ln w="571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882509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636134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401464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147112" y="264381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37048" y="264381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738689" y="264381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131904" y="4393793"/>
              <a:ext cx="1765683" cy="540000"/>
              <a:chOff x="3510186" y="521884"/>
              <a:chExt cx="1765683" cy="54000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3510186" y="521884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119408" y="521884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735869" y="521884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7323522" y="5394251"/>
            <a:ext cx="4084707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= 10 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302653" y="2499733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0210905" y="2401818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384303" y="5444249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0280845" y="5444249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5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8" grpId="0"/>
      <p:bldP spid="41" grpId="0"/>
      <p:bldP spid="54" grpId="0"/>
      <p:bldP spid="66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145" y="72574"/>
            <a:ext cx="1814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HP-211" panose="02000800000000000000" pitchFamily="2" charset="-93"/>
              </a:rPr>
              <a:t>Bài 1:</a:t>
            </a:r>
            <a:endParaRPr lang="en-US" sz="4800">
              <a:latin typeface="HP-211" panose="02000800000000000000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430" y="72574"/>
            <a:ext cx="1553027" cy="83099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HP-211" panose="02000800000000000000" pitchFamily="2" charset="-93"/>
              </a:rPr>
              <a:t>Số ?</a:t>
            </a:r>
            <a:endParaRPr lang="en-US" sz="4800">
              <a:latin typeface="HP-211" panose="02000800000000000000" pitchFamily="2" charset="-93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45145" y="1176287"/>
            <a:ext cx="5004000" cy="1044000"/>
            <a:chOff x="145145" y="1176287"/>
            <a:chExt cx="5004000" cy="1044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4" name="Group 3"/>
            <p:cNvGrpSpPr/>
            <p:nvPr/>
          </p:nvGrpSpPr>
          <p:grpSpPr>
            <a:xfrm>
              <a:off x="145145" y="1176287"/>
              <a:ext cx="5004000" cy="1044000"/>
              <a:chOff x="96751" y="-13813"/>
              <a:chExt cx="6259518" cy="121830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6751" y="-13813"/>
                <a:ext cx="6259518" cy="12183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918821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0875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28553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330286" y="236078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802244" y="1371137"/>
              <a:ext cx="1247099" cy="540000"/>
              <a:chOff x="2774058" y="478342"/>
              <a:chExt cx="1247099" cy="5400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481157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774058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729989" y="2415137"/>
            <a:ext cx="3361413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= 7  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7133362" y="1078372"/>
            <a:ext cx="4932000" cy="1044000"/>
            <a:chOff x="6755997" y="1078372"/>
            <a:chExt cx="4932000" cy="1044000"/>
          </a:xfrm>
        </p:grpSpPr>
        <p:grpSp>
          <p:nvGrpSpPr>
            <p:cNvPr id="17" name="Group 16"/>
            <p:cNvGrpSpPr/>
            <p:nvPr/>
          </p:nvGrpSpPr>
          <p:grpSpPr>
            <a:xfrm>
              <a:off x="6755997" y="1078372"/>
              <a:ext cx="4932000" cy="1044000"/>
              <a:chOff x="96751" y="-13813"/>
              <a:chExt cx="6169453" cy="121830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6751" y="-13813"/>
                <a:ext cx="6169453" cy="12183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18821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70875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528554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3277109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067043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10989197" y="1287736"/>
              <a:ext cx="540000" cy="5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7340842" y="2317222"/>
            <a:ext cx="3631029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= 7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9027" y="4155401"/>
            <a:ext cx="5616000" cy="1044000"/>
            <a:chOff x="-1" y="4155401"/>
            <a:chExt cx="5616000" cy="104400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0" name="Group 29"/>
            <p:cNvGrpSpPr/>
            <p:nvPr/>
          </p:nvGrpSpPr>
          <p:grpSpPr>
            <a:xfrm>
              <a:off x="-1" y="4155401"/>
              <a:ext cx="5616000" cy="1044000"/>
              <a:chOff x="96750" y="-13813"/>
              <a:chExt cx="7025067" cy="121830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96750" y="-13813"/>
                <a:ext cx="7025067" cy="121830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82510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654289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455930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3227420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017356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00841" y="230692"/>
                <a:ext cx="675490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363820" y="4350251"/>
              <a:ext cx="1170975" cy="554514"/>
              <a:chOff x="3480779" y="478342"/>
              <a:chExt cx="1170975" cy="554514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3480779" y="492856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111754" y="478342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584845" y="5394251"/>
            <a:ext cx="3793494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= 9 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925883" y="4155400"/>
            <a:ext cx="6228000" cy="1044000"/>
            <a:chOff x="6738676" y="4155401"/>
            <a:chExt cx="6228000" cy="1044000"/>
          </a:xfrm>
        </p:grpSpPr>
        <p:grpSp>
          <p:nvGrpSpPr>
            <p:cNvPr id="43" name="Group 42"/>
            <p:cNvGrpSpPr/>
            <p:nvPr/>
          </p:nvGrpSpPr>
          <p:grpSpPr>
            <a:xfrm>
              <a:off x="6738676" y="4155401"/>
              <a:ext cx="6228000" cy="1044000"/>
              <a:chOff x="96750" y="-13813"/>
              <a:chExt cx="7790611" cy="121830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96750" y="-13813"/>
                <a:ext cx="7790611" cy="1218308"/>
              </a:xfrm>
              <a:prstGeom prst="rect">
                <a:avLst/>
              </a:prstGeom>
              <a:solidFill>
                <a:srgbClr val="FFFF00"/>
              </a:solidFill>
              <a:ln w="571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33146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882509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636134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401464" y="230692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147112" y="264381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3937048" y="264381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738689" y="264381"/>
                <a:ext cx="675489" cy="6301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1131904" y="4393793"/>
              <a:ext cx="1765683" cy="540000"/>
              <a:chOff x="3510186" y="521884"/>
              <a:chExt cx="1765683" cy="54000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3510186" y="521884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119408" y="521884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735869" y="521884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7323522" y="5394251"/>
            <a:ext cx="4084707" cy="108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= 10 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302653" y="2499733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0210905" y="2401818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384303" y="5444249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0280845" y="5444249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41" grpId="0"/>
      <p:bldP spid="54" grpId="0"/>
      <p:bldP spid="66" grpId="0" animBg="1"/>
      <p:bldP spid="66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145" y="72574"/>
            <a:ext cx="1814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HP-211" panose="02000800000000000000" pitchFamily="2" charset="-93"/>
              </a:rPr>
              <a:t>Bài 2:</a:t>
            </a:r>
            <a:endParaRPr lang="en-US" sz="4800">
              <a:latin typeface="HP-211" panose="02000800000000000000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9665" y="107015"/>
            <a:ext cx="1538513" cy="83099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HP-211" panose="02000800000000000000" pitchFamily="2" charset="-93"/>
              </a:rPr>
              <a:t>Tính</a:t>
            </a:r>
            <a:endParaRPr lang="en-US" sz="4800">
              <a:latin typeface="HP-211" panose="02000800000000000000" pitchFamily="2" charset="-9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73" y="1364339"/>
            <a:ext cx="11829143" cy="2989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+ 1 =            5 + 5 =          7 + 1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+ 3 =            4 + 3 =          8 + 2 =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5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 =            6 + 2 =          5 + 3 =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52922" y="1436909"/>
            <a:ext cx="972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29203" y="1436909"/>
            <a:ext cx="1044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849660" y="1436909"/>
            <a:ext cx="972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53373" y="2467421"/>
            <a:ext cx="972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29654" y="2467421"/>
            <a:ext cx="972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850111" y="2467421"/>
            <a:ext cx="1044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31605" y="3403591"/>
            <a:ext cx="1080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07886" y="3403591"/>
            <a:ext cx="972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828343" y="3403591"/>
            <a:ext cx="972000" cy="7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818893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="" xmlns:a16="http://schemas.microsoft.com/office/drawing/2014/main" id="{9C8857C8-F101-4E88-8E02-0D06B9671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>
            <a:hlinkClick r:id="rId3" action="ppaction://hlinkfile"/>
            <a:extLst>
              <a:ext uri="{FF2B5EF4-FFF2-40B4-BE49-F238E27FC236}">
                <a16:creationId xmlns="" xmlns:a16="http://schemas.microsoft.com/office/drawing/2014/main" id="{EA7FD990-01D2-4E9A-9C0B-F185776089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457200"/>
            <a:ext cx="8001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 pitchFamily="2" charset="0"/>
              </a:rPr>
              <a:t>CHUÙC THAÀY COÂ VAØ CAÙC EM VUI KHOEÛ</a:t>
            </a:r>
          </a:p>
        </p:txBody>
      </p:sp>
      <p:grpSp>
        <p:nvGrpSpPr>
          <p:cNvPr id="19460" name="Group 14">
            <a:extLst>
              <a:ext uri="{FF2B5EF4-FFF2-40B4-BE49-F238E27FC236}">
                <a16:creationId xmlns="" xmlns:a16="http://schemas.microsoft.com/office/drawing/2014/main" id="{24FA5642-2721-49C3-84EB-479DC740C15F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743200"/>
            <a:ext cx="2971800" cy="1905000"/>
            <a:chOff x="340" y="278"/>
            <a:chExt cx="549" cy="514"/>
          </a:xfrm>
        </p:grpSpPr>
        <p:pic>
          <p:nvPicPr>
            <p:cNvPr id="19461" name="Picture 15" descr="3d butterfly">
              <a:extLst>
                <a:ext uri="{FF2B5EF4-FFF2-40B4-BE49-F238E27FC236}">
                  <a16:creationId xmlns="" xmlns:a16="http://schemas.microsoft.com/office/drawing/2014/main" id="{7C9130B9-BD0F-4570-BB81-59224E3450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78"/>
              <a:ext cx="504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16" descr="Book-03-june">
              <a:extLst>
                <a:ext uri="{FF2B5EF4-FFF2-40B4-BE49-F238E27FC236}">
                  <a16:creationId xmlns="" xmlns:a16="http://schemas.microsoft.com/office/drawing/2014/main" id="{A15CCC78-9E62-4617-8AB9-B07AE766A6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504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67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5C0F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387</TotalTime>
  <Words>189</Words>
  <Application>Microsoft Office PowerPoint</Application>
  <PresentationFormat>Widescreen</PresentationFormat>
  <Paragraphs>53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HP-211</vt:lpstr>
      <vt:lpstr>Times New Roman</vt:lpstr>
      <vt:lpstr>Tw Cen MT</vt:lpstr>
      <vt:lpstr>VNI-Avo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WINS 10</dc:creator>
  <cp:lastModifiedBy>Welcome</cp:lastModifiedBy>
  <cp:revision>37</cp:revision>
  <dcterms:created xsi:type="dcterms:W3CDTF">2020-10-18T02:18:22Z</dcterms:created>
  <dcterms:modified xsi:type="dcterms:W3CDTF">2025-06-04T01:08:24Z</dcterms:modified>
</cp:coreProperties>
</file>