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328" r:id="rId4"/>
    <p:sldId id="327" r:id="rId5"/>
    <p:sldId id="311" r:id="rId6"/>
    <p:sldId id="312" r:id="rId7"/>
    <p:sldId id="313" r:id="rId8"/>
    <p:sldId id="280" r:id="rId9"/>
    <p:sldId id="332" r:id="rId10"/>
    <p:sldId id="329" r:id="rId11"/>
    <p:sldId id="315" r:id="rId12"/>
    <p:sldId id="316" r:id="rId13"/>
    <p:sldId id="317" r:id="rId14"/>
    <p:sldId id="309" r:id="rId15"/>
    <p:sldId id="310" r:id="rId16"/>
    <p:sldId id="330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CC00"/>
    <a:srgbClr val="00FF00"/>
    <a:srgbClr val="EDA945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E8F3C-4F15-4151-A323-EB15D8B03639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84D86-A853-422A-8231-7238B75660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2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4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4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1"/>
            <a:ext cx="5715000" cy="1382451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6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216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5" y="713678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5" y="2313875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900" y="365130"/>
            <a:ext cx="908901" cy="581183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9446443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2024/10/29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70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defTabSz="914309"/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 defTabSz="914309"/>
              <a:t>2024/10/29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defTabSz="914309"/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defTabSz="914309"/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 defTabSz="914309"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09"/>
            <a:endParaRPr lang="zh-CN" alt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vat\nhac\Tap%20Dem%20-%20Xuan%20Ma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28600"/>
            <a:ext cx="11785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2438401"/>
            <a:ext cx="11938000" cy="3477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latin typeface="Times New Roman" pitchFamily="18" charset="0"/>
              </a:rPr>
              <a:t>Môn</a:t>
            </a:r>
            <a:r>
              <a:rPr lang="en-US" altLang="en-US" sz="3600" b="1" dirty="0">
                <a:latin typeface="Times New Roman" pitchFamily="18" charset="0"/>
              </a:rPr>
              <a:t>: </a:t>
            </a:r>
            <a:r>
              <a:rPr lang="en-US" altLang="en-US" sz="3600" b="1" dirty="0" err="1">
                <a:latin typeface="Times New Roman" pitchFamily="18" charset="0"/>
              </a:rPr>
              <a:t>Toán</a:t>
            </a:r>
            <a:endParaRPr lang="en-US" altLang="en-US" sz="3600" b="1" dirty="0">
              <a:latin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</a:rPr>
              <a:t>Tiết</a:t>
            </a:r>
            <a:r>
              <a:rPr lang="en-US" altLang="en-US" sz="3600" b="1" dirty="0">
                <a:latin typeface="Times New Roman" pitchFamily="18" charset="0"/>
              </a:rPr>
              <a:t> PPCT: </a:t>
            </a:r>
            <a:r>
              <a:rPr lang="en-US" altLang="en-US" sz="3600" b="1" dirty="0" smtClean="0">
                <a:latin typeface="Times New Roman" pitchFamily="18" charset="0"/>
              </a:rPr>
              <a:t>66</a:t>
            </a:r>
            <a:endParaRPr lang="en-US" altLang="en-US" sz="3600" b="1" dirty="0">
              <a:latin typeface="Times New Roman" pitchFamily="18" charset="0"/>
            </a:endParaRPr>
          </a:p>
          <a:p>
            <a:pPr algn="ctr"/>
            <a:r>
              <a:rPr lang="en-US" altLang="en-US" sz="3600" b="1" dirty="0" smtClean="0">
                <a:latin typeface="Times New Roman" pitchFamily="18" charset="0"/>
              </a:rPr>
              <a:t>               </a:t>
            </a:r>
            <a:r>
              <a:rPr lang="en-US" altLang="en-US" sz="3600" b="1" dirty="0" err="1" smtClean="0">
                <a:latin typeface="Times New Roman" pitchFamily="18" charset="0"/>
              </a:rPr>
              <a:t>Bài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Chục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1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</a:rPr>
              <a:t>Lớp</a:t>
            </a:r>
            <a:r>
              <a:rPr lang="en-US" altLang="en-US" sz="3600" b="1" dirty="0">
                <a:latin typeface="Times New Roman" pitchFamily="18" charset="0"/>
              </a:rPr>
              <a:t> : </a:t>
            </a:r>
            <a:r>
              <a:rPr lang="en-US" altLang="en-US" sz="3600" b="1" dirty="0" smtClean="0">
                <a:latin typeface="Times New Roman" pitchFamily="18" charset="0"/>
              </a:rPr>
              <a:t>1A1</a:t>
            </a:r>
            <a:endParaRPr lang="en-US" altLang="en-US" sz="3600" b="1" dirty="0">
              <a:latin typeface="Times New Roman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Hiền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dạy12/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/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2025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2" name="WordArt 36"/>
          <p:cNvSpPr>
            <a:spLocks noChangeArrowheads="1" noChangeShapeType="1" noTextEdit="1"/>
          </p:cNvSpPr>
          <p:nvPr/>
        </p:nvSpPr>
        <p:spPr bwMode="auto">
          <a:xfrm>
            <a:off x="1341967" y="1038225"/>
            <a:ext cx="99314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THẦY CÔ VỀ DỰ GIỜ, THĂM LỚP</a:t>
            </a:r>
          </a:p>
          <a:p>
            <a:pPr algn="ctr"/>
            <a:r>
              <a:rPr lang="vi-VN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học: </a:t>
            </a:r>
            <a:r>
              <a:rPr lang="vi-VN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</a:t>
            </a:r>
            <a:r>
              <a:rPr lang="en-US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vi-VN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-202</a:t>
            </a:r>
            <a:r>
              <a:rPr lang="en-US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vi-VN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0"/>
            <a:chExt cx="5760" cy="4330"/>
          </a:xfrm>
        </p:grpSpPr>
        <p:pic>
          <p:nvPicPr>
            <p:cNvPr id="2055" name="Picture 42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43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44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45" descr="Animat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Tap Dem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3200" y="228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8783" cy="9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5" y="1218512"/>
            <a:ext cx="10774018" cy="38305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21879" y="5704282"/>
            <a:ext cx="5663096" cy="761674"/>
            <a:chOff x="2402369" y="5763917"/>
            <a:chExt cx="4961469" cy="761674"/>
          </a:xfrm>
        </p:grpSpPr>
        <p:sp>
          <p:nvSpPr>
            <p:cNvPr id="8" name="TextBox 7"/>
            <p:cNvSpPr txBox="1"/>
            <p:nvPr/>
          </p:nvSpPr>
          <p:spPr>
            <a:xfrm>
              <a:off x="2402369" y="5817705"/>
              <a:ext cx="49614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           que </a:t>
              </a:r>
              <a:r>
                <a:rPr kumimoji="0" 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36611" y="5763917"/>
              <a:ext cx="1761496" cy="728870"/>
            </a:xfrm>
            <a:prstGeom prst="roundRect">
              <a:avLst/>
            </a:prstGeom>
            <a:solidFill>
              <a:srgbClr val="008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4000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4" y="107320"/>
            <a:ext cx="1073167" cy="9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91" y="318051"/>
            <a:ext cx="9356035" cy="760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81893"/>
            <a:ext cx="11767930" cy="31226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57216" y="5116511"/>
            <a:ext cx="6952974" cy="830997"/>
            <a:chOff x="2402369" y="5817705"/>
            <a:chExt cx="504806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2402369" y="5817705"/>
              <a:ext cx="5048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kern="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sz="4800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c</a:t>
              </a:r>
              <a:r>
                <a:rPr kumimoji="0" lang="en-US" sz="4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ái</a:t>
              </a:r>
              <a:r>
                <a:rPr kumimoji="0" lang="en-US" sz="4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800" b="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bát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95134" y="5831152"/>
              <a:ext cx="1761496" cy="728870"/>
            </a:xfrm>
            <a:prstGeom prst="roundRect">
              <a:avLst/>
            </a:prstGeom>
            <a:solidFill>
              <a:srgbClr val="008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4800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4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19" y="92765"/>
            <a:ext cx="13358193" cy="661283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8044070" y="1060174"/>
            <a:ext cx="4240695" cy="4837043"/>
          </a:xfrm>
          <a:custGeom>
            <a:avLst/>
            <a:gdLst>
              <a:gd name="connsiteX0" fmla="*/ 2093843 w 4240695"/>
              <a:gd name="connsiteY0" fmla="*/ 66261 h 4837043"/>
              <a:gd name="connsiteX1" fmla="*/ 1842052 w 4240695"/>
              <a:gd name="connsiteY1" fmla="*/ 92765 h 4837043"/>
              <a:gd name="connsiteX2" fmla="*/ 1749287 w 4240695"/>
              <a:gd name="connsiteY2" fmla="*/ 106017 h 4837043"/>
              <a:gd name="connsiteX3" fmla="*/ 1577008 w 4240695"/>
              <a:gd name="connsiteY3" fmla="*/ 119269 h 4837043"/>
              <a:gd name="connsiteX4" fmla="*/ 1510747 w 4240695"/>
              <a:gd name="connsiteY4" fmla="*/ 132522 h 4837043"/>
              <a:gd name="connsiteX5" fmla="*/ 1470991 w 4240695"/>
              <a:gd name="connsiteY5" fmla="*/ 145774 h 4837043"/>
              <a:gd name="connsiteX6" fmla="*/ 1258956 w 4240695"/>
              <a:gd name="connsiteY6" fmla="*/ 159026 h 4837043"/>
              <a:gd name="connsiteX7" fmla="*/ 1139687 w 4240695"/>
              <a:gd name="connsiteY7" fmla="*/ 185530 h 4837043"/>
              <a:gd name="connsiteX8" fmla="*/ 1099930 w 4240695"/>
              <a:gd name="connsiteY8" fmla="*/ 198783 h 4837043"/>
              <a:gd name="connsiteX9" fmla="*/ 1020417 w 4240695"/>
              <a:gd name="connsiteY9" fmla="*/ 212035 h 4837043"/>
              <a:gd name="connsiteX10" fmla="*/ 954156 w 4240695"/>
              <a:gd name="connsiteY10" fmla="*/ 225287 h 4837043"/>
              <a:gd name="connsiteX11" fmla="*/ 901147 w 4240695"/>
              <a:gd name="connsiteY11" fmla="*/ 238539 h 4837043"/>
              <a:gd name="connsiteX12" fmla="*/ 702365 w 4240695"/>
              <a:gd name="connsiteY12" fmla="*/ 251791 h 4837043"/>
              <a:gd name="connsiteX13" fmla="*/ 609600 w 4240695"/>
              <a:gd name="connsiteY13" fmla="*/ 265043 h 4837043"/>
              <a:gd name="connsiteX14" fmla="*/ 410817 w 4240695"/>
              <a:gd name="connsiteY14" fmla="*/ 291548 h 4837043"/>
              <a:gd name="connsiteX15" fmla="*/ 331304 w 4240695"/>
              <a:gd name="connsiteY15" fmla="*/ 318052 h 4837043"/>
              <a:gd name="connsiteX16" fmla="*/ 251791 w 4240695"/>
              <a:gd name="connsiteY16" fmla="*/ 371061 h 4837043"/>
              <a:gd name="connsiteX17" fmla="*/ 212034 w 4240695"/>
              <a:gd name="connsiteY17" fmla="*/ 424069 h 4837043"/>
              <a:gd name="connsiteX18" fmla="*/ 145773 w 4240695"/>
              <a:gd name="connsiteY18" fmla="*/ 543339 h 4837043"/>
              <a:gd name="connsiteX19" fmla="*/ 119269 w 4240695"/>
              <a:gd name="connsiteY19" fmla="*/ 583096 h 4837043"/>
              <a:gd name="connsiteX20" fmla="*/ 106017 w 4240695"/>
              <a:gd name="connsiteY20" fmla="*/ 622852 h 4837043"/>
              <a:gd name="connsiteX21" fmla="*/ 53008 w 4240695"/>
              <a:gd name="connsiteY21" fmla="*/ 702365 h 4837043"/>
              <a:gd name="connsiteX22" fmla="*/ 39756 w 4240695"/>
              <a:gd name="connsiteY22" fmla="*/ 755374 h 4837043"/>
              <a:gd name="connsiteX23" fmla="*/ 13252 w 4240695"/>
              <a:gd name="connsiteY23" fmla="*/ 834887 h 4837043"/>
              <a:gd name="connsiteX24" fmla="*/ 0 w 4240695"/>
              <a:gd name="connsiteY24" fmla="*/ 901148 h 4837043"/>
              <a:gd name="connsiteX25" fmla="*/ 13252 w 4240695"/>
              <a:gd name="connsiteY25" fmla="*/ 1205948 h 4837043"/>
              <a:gd name="connsiteX26" fmla="*/ 39756 w 4240695"/>
              <a:gd name="connsiteY26" fmla="*/ 1285461 h 4837043"/>
              <a:gd name="connsiteX27" fmla="*/ 66260 w 4240695"/>
              <a:gd name="connsiteY27" fmla="*/ 1325217 h 4837043"/>
              <a:gd name="connsiteX28" fmla="*/ 92765 w 4240695"/>
              <a:gd name="connsiteY28" fmla="*/ 1351722 h 4837043"/>
              <a:gd name="connsiteX29" fmla="*/ 159026 w 4240695"/>
              <a:gd name="connsiteY29" fmla="*/ 1417983 h 4837043"/>
              <a:gd name="connsiteX30" fmla="*/ 225287 w 4240695"/>
              <a:gd name="connsiteY30" fmla="*/ 1497496 h 4837043"/>
              <a:gd name="connsiteX31" fmla="*/ 304800 w 4240695"/>
              <a:gd name="connsiteY31" fmla="*/ 1550504 h 4837043"/>
              <a:gd name="connsiteX32" fmla="*/ 371060 w 4240695"/>
              <a:gd name="connsiteY32" fmla="*/ 1616765 h 4837043"/>
              <a:gd name="connsiteX33" fmla="*/ 397565 w 4240695"/>
              <a:gd name="connsiteY33" fmla="*/ 1643269 h 4837043"/>
              <a:gd name="connsiteX34" fmla="*/ 437321 w 4240695"/>
              <a:gd name="connsiteY34" fmla="*/ 1656522 h 4837043"/>
              <a:gd name="connsiteX35" fmla="*/ 543339 w 4240695"/>
              <a:gd name="connsiteY35" fmla="*/ 1736035 h 4837043"/>
              <a:gd name="connsiteX36" fmla="*/ 596347 w 4240695"/>
              <a:gd name="connsiteY36" fmla="*/ 1762539 h 4837043"/>
              <a:gd name="connsiteX37" fmla="*/ 636104 w 4240695"/>
              <a:gd name="connsiteY37" fmla="*/ 1789043 h 4837043"/>
              <a:gd name="connsiteX38" fmla="*/ 689113 w 4240695"/>
              <a:gd name="connsiteY38" fmla="*/ 1815548 h 4837043"/>
              <a:gd name="connsiteX39" fmla="*/ 728869 w 4240695"/>
              <a:gd name="connsiteY39" fmla="*/ 1842052 h 4837043"/>
              <a:gd name="connsiteX40" fmla="*/ 781878 w 4240695"/>
              <a:gd name="connsiteY40" fmla="*/ 1855304 h 4837043"/>
              <a:gd name="connsiteX41" fmla="*/ 821634 w 4240695"/>
              <a:gd name="connsiteY41" fmla="*/ 1868556 h 4837043"/>
              <a:gd name="connsiteX42" fmla="*/ 874643 w 4240695"/>
              <a:gd name="connsiteY42" fmla="*/ 1881809 h 4837043"/>
              <a:gd name="connsiteX43" fmla="*/ 927652 w 4240695"/>
              <a:gd name="connsiteY43" fmla="*/ 1908313 h 4837043"/>
              <a:gd name="connsiteX44" fmla="*/ 980660 w 4240695"/>
              <a:gd name="connsiteY44" fmla="*/ 1921565 h 4837043"/>
              <a:gd name="connsiteX45" fmla="*/ 1113182 w 4240695"/>
              <a:gd name="connsiteY45" fmla="*/ 1961322 h 4837043"/>
              <a:gd name="connsiteX46" fmla="*/ 1219200 w 4240695"/>
              <a:gd name="connsiteY46" fmla="*/ 2001078 h 4837043"/>
              <a:gd name="connsiteX47" fmla="*/ 1298713 w 4240695"/>
              <a:gd name="connsiteY47" fmla="*/ 2027583 h 4837043"/>
              <a:gd name="connsiteX48" fmla="*/ 1351721 w 4240695"/>
              <a:gd name="connsiteY48" fmla="*/ 2040835 h 4837043"/>
              <a:gd name="connsiteX49" fmla="*/ 1431234 w 4240695"/>
              <a:gd name="connsiteY49" fmla="*/ 2067339 h 4837043"/>
              <a:gd name="connsiteX50" fmla="*/ 1484243 w 4240695"/>
              <a:gd name="connsiteY50" fmla="*/ 2093843 h 4837043"/>
              <a:gd name="connsiteX51" fmla="*/ 1577008 w 4240695"/>
              <a:gd name="connsiteY51" fmla="*/ 2120348 h 4837043"/>
              <a:gd name="connsiteX52" fmla="*/ 1656521 w 4240695"/>
              <a:gd name="connsiteY52" fmla="*/ 2160104 h 4837043"/>
              <a:gd name="connsiteX53" fmla="*/ 1722782 w 4240695"/>
              <a:gd name="connsiteY53" fmla="*/ 2199861 h 4837043"/>
              <a:gd name="connsiteX54" fmla="*/ 1775791 w 4240695"/>
              <a:gd name="connsiteY54" fmla="*/ 2266122 h 4837043"/>
              <a:gd name="connsiteX55" fmla="*/ 1815547 w 4240695"/>
              <a:gd name="connsiteY55" fmla="*/ 2292626 h 4837043"/>
              <a:gd name="connsiteX56" fmla="*/ 1828800 w 4240695"/>
              <a:gd name="connsiteY56" fmla="*/ 2332383 h 4837043"/>
              <a:gd name="connsiteX57" fmla="*/ 1855304 w 4240695"/>
              <a:gd name="connsiteY57" fmla="*/ 2372139 h 4837043"/>
              <a:gd name="connsiteX58" fmla="*/ 1881808 w 4240695"/>
              <a:gd name="connsiteY58" fmla="*/ 2451652 h 4837043"/>
              <a:gd name="connsiteX59" fmla="*/ 1908313 w 4240695"/>
              <a:gd name="connsiteY59" fmla="*/ 3843130 h 4837043"/>
              <a:gd name="connsiteX60" fmla="*/ 1934817 w 4240695"/>
              <a:gd name="connsiteY60" fmla="*/ 4161183 h 4837043"/>
              <a:gd name="connsiteX61" fmla="*/ 1948069 w 4240695"/>
              <a:gd name="connsiteY61" fmla="*/ 4293704 h 4837043"/>
              <a:gd name="connsiteX62" fmla="*/ 1987826 w 4240695"/>
              <a:gd name="connsiteY62" fmla="*/ 4412974 h 4837043"/>
              <a:gd name="connsiteX63" fmla="*/ 2001078 w 4240695"/>
              <a:gd name="connsiteY63" fmla="*/ 4465983 h 4837043"/>
              <a:gd name="connsiteX64" fmla="*/ 2040834 w 4240695"/>
              <a:gd name="connsiteY64" fmla="*/ 4558748 h 4837043"/>
              <a:gd name="connsiteX65" fmla="*/ 2067339 w 4240695"/>
              <a:gd name="connsiteY65" fmla="*/ 4585252 h 4837043"/>
              <a:gd name="connsiteX66" fmla="*/ 2133600 w 4240695"/>
              <a:gd name="connsiteY66" fmla="*/ 4717774 h 4837043"/>
              <a:gd name="connsiteX67" fmla="*/ 2160104 w 4240695"/>
              <a:gd name="connsiteY67" fmla="*/ 4757530 h 4837043"/>
              <a:gd name="connsiteX68" fmla="*/ 2226365 w 4240695"/>
              <a:gd name="connsiteY68" fmla="*/ 4810539 h 4837043"/>
              <a:gd name="connsiteX69" fmla="*/ 2319130 w 4240695"/>
              <a:gd name="connsiteY69" fmla="*/ 4837043 h 4837043"/>
              <a:gd name="connsiteX70" fmla="*/ 2544417 w 4240695"/>
              <a:gd name="connsiteY70" fmla="*/ 4823791 h 4837043"/>
              <a:gd name="connsiteX71" fmla="*/ 2690191 w 4240695"/>
              <a:gd name="connsiteY71" fmla="*/ 4784035 h 4837043"/>
              <a:gd name="connsiteX72" fmla="*/ 3180521 w 4240695"/>
              <a:gd name="connsiteY72" fmla="*/ 4770783 h 4837043"/>
              <a:gd name="connsiteX73" fmla="*/ 3405808 w 4240695"/>
              <a:gd name="connsiteY73" fmla="*/ 4731026 h 4837043"/>
              <a:gd name="connsiteX74" fmla="*/ 3445565 w 4240695"/>
              <a:gd name="connsiteY74" fmla="*/ 4717774 h 4837043"/>
              <a:gd name="connsiteX75" fmla="*/ 3551582 w 4240695"/>
              <a:gd name="connsiteY75" fmla="*/ 4625009 h 4837043"/>
              <a:gd name="connsiteX76" fmla="*/ 3697356 w 4240695"/>
              <a:gd name="connsiteY76" fmla="*/ 4479235 h 4837043"/>
              <a:gd name="connsiteX77" fmla="*/ 3790121 w 4240695"/>
              <a:gd name="connsiteY77" fmla="*/ 4359965 h 4837043"/>
              <a:gd name="connsiteX78" fmla="*/ 3816626 w 4240695"/>
              <a:gd name="connsiteY78" fmla="*/ 4320209 h 4837043"/>
              <a:gd name="connsiteX79" fmla="*/ 3843130 w 4240695"/>
              <a:gd name="connsiteY79" fmla="*/ 4214191 h 4837043"/>
              <a:gd name="connsiteX80" fmla="*/ 3869634 w 4240695"/>
              <a:gd name="connsiteY80" fmla="*/ 4147930 h 4837043"/>
              <a:gd name="connsiteX81" fmla="*/ 3909391 w 4240695"/>
              <a:gd name="connsiteY81" fmla="*/ 4041913 h 4837043"/>
              <a:gd name="connsiteX82" fmla="*/ 3949147 w 4240695"/>
              <a:gd name="connsiteY82" fmla="*/ 3896139 h 4837043"/>
              <a:gd name="connsiteX83" fmla="*/ 3988904 w 4240695"/>
              <a:gd name="connsiteY83" fmla="*/ 3790122 h 4837043"/>
              <a:gd name="connsiteX84" fmla="*/ 4002156 w 4240695"/>
              <a:gd name="connsiteY84" fmla="*/ 3723861 h 4837043"/>
              <a:gd name="connsiteX85" fmla="*/ 4055165 w 4240695"/>
              <a:gd name="connsiteY85" fmla="*/ 3591339 h 4837043"/>
              <a:gd name="connsiteX86" fmla="*/ 4081669 w 4240695"/>
              <a:gd name="connsiteY86" fmla="*/ 3511826 h 4837043"/>
              <a:gd name="connsiteX87" fmla="*/ 4094921 w 4240695"/>
              <a:gd name="connsiteY87" fmla="*/ 3445565 h 4837043"/>
              <a:gd name="connsiteX88" fmla="*/ 4121426 w 4240695"/>
              <a:gd name="connsiteY88" fmla="*/ 3405809 h 4837043"/>
              <a:gd name="connsiteX89" fmla="*/ 4147930 w 4240695"/>
              <a:gd name="connsiteY89" fmla="*/ 3273287 h 4837043"/>
              <a:gd name="connsiteX90" fmla="*/ 4174434 w 4240695"/>
              <a:gd name="connsiteY90" fmla="*/ 3193774 h 4837043"/>
              <a:gd name="connsiteX91" fmla="*/ 4187687 w 4240695"/>
              <a:gd name="connsiteY91" fmla="*/ 3101009 h 4837043"/>
              <a:gd name="connsiteX92" fmla="*/ 4200939 w 4240695"/>
              <a:gd name="connsiteY92" fmla="*/ 3061252 h 4837043"/>
              <a:gd name="connsiteX93" fmla="*/ 4187687 w 4240695"/>
              <a:gd name="connsiteY93" fmla="*/ 2279374 h 4837043"/>
              <a:gd name="connsiteX94" fmla="*/ 4161182 w 4240695"/>
              <a:gd name="connsiteY94" fmla="*/ 1961322 h 4837043"/>
              <a:gd name="connsiteX95" fmla="*/ 4174434 w 4240695"/>
              <a:gd name="connsiteY95" fmla="*/ 1484243 h 4837043"/>
              <a:gd name="connsiteX96" fmla="*/ 4200939 w 4240695"/>
              <a:gd name="connsiteY96" fmla="*/ 1378226 h 4837043"/>
              <a:gd name="connsiteX97" fmla="*/ 4214191 w 4240695"/>
              <a:gd name="connsiteY97" fmla="*/ 1298713 h 4837043"/>
              <a:gd name="connsiteX98" fmla="*/ 4240695 w 4240695"/>
              <a:gd name="connsiteY98" fmla="*/ 1179443 h 4837043"/>
              <a:gd name="connsiteX99" fmla="*/ 4200939 w 4240695"/>
              <a:gd name="connsiteY99" fmla="*/ 874643 h 4837043"/>
              <a:gd name="connsiteX100" fmla="*/ 4187687 w 4240695"/>
              <a:gd name="connsiteY100" fmla="*/ 821635 h 4837043"/>
              <a:gd name="connsiteX101" fmla="*/ 4161182 w 4240695"/>
              <a:gd name="connsiteY101" fmla="*/ 795130 h 4837043"/>
              <a:gd name="connsiteX102" fmla="*/ 4147930 w 4240695"/>
              <a:gd name="connsiteY102" fmla="*/ 755374 h 4837043"/>
              <a:gd name="connsiteX103" fmla="*/ 4094921 w 4240695"/>
              <a:gd name="connsiteY103" fmla="*/ 662609 h 4837043"/>
              <a:gd name="connsiteX104" fmla="*/ 4081669 w 4240695"/>
              <a:gd name="connsiteY104" fmla="*/ 622852 h 4837043"/>
              <a:gd name="connsiteX105" fmla="*/ 4028660 w 4240695"/>
              <a:gd name="connsiteY105" fmla="*/ 543339 h 4837043"/>
              <a:gd name="connsiteX106" fmla="*/ 4002156 w 4240695"/>
              <a:gd name="connsiteY106" fmla="*/ 490330 h 4837043"/>
              <a:gd name="connsiteX107" fmla="*/ 3949147 w 4240695"/>
              <a:gd name="connsiteY107" fmla="*/ 450574 h 4837043"/>
              <a:gd name="connsiteX108" fmla="*/ 3922643 w 4240695"/>
              <a:gd name="connsiteY108" fmla="*/ 397565 h 4837043"/>
              <a:gd name="connsiteX109" fmla="*/ 3882887 w 4240695"/>
              <a:gd name="connsiteY109" fmla="*/ 371061 h 4837043"/>
              <a:gd name="connsiteX110" fmla="*/ 3790121 w 4240695"/>
              <a:gd name="connsiteY110" fmla="*/ 344556 h 4837043"/>
              <a:gd name="connsiteX111" fmla="*/ 3511826 w 4240695"/>
              <a:gd name="connsiteY111" fmla="*/ 278296 h 4837043"/>
              <a:gd name="connsiteX112" fmla="*/ 3392556 w 4240695"/>
              <a:gd name="connsiteY112" fmla="*/ 251791 h 4837043"/>
              <a:gd name="connsiteX113" fmla="*/ 3326295 w 4240695"/>
              <a:gd name="connsiteY113" fmla="*/ 238539 h 4837043"/>
              <a:gd name="connsiteX114" fmla="*/ 3207026 w 4240695"/>
              <a:gd name="connsiteY114" fmla="*/ 198783 h 4837043"/>
              <a:gd name="connsiteX115" fmla="*/ 3154017 w 4240695"/>
              <a:gd name="connsiteY115" fmla="*/ 185530 h 4837043"/>
              <a:gd name="connsiteX116" fmla="*/ 3021495 w 4240695"/>
              <a:gd name="connsiteY116" fmla="*/ 159026 h 4837043"/>
              <a:gd name="connsiteX117" fmla="*/ 2941982 w 4240695"/>
              <a:gd name="connsiteY117" fmla="*/ 132522 h 4837043"/>
              <a:gd name="connsiteX118" fmla="*/ 2862469 w 4240695"/>
              <a:gd name="connsiteY118" fmla="*/ 106017 h 4837043"/>
              <a:gd name="connsiteX119" fmla="*/ 2822713 w 4240695"/>
              <a:gd name="connsiteY119" fmla="*/ 92765 h 4837043"/>
              <a:gd name="connsiteX120" fmla="*/ 2769704 w 4240695"/>
              <a:gd name="connsiteY120" fmla="*/ 79513 h 4837043"/>
              <a:gd name="connsiteX121" fmla="*/ 2637182 w 4240695"/>
              <a:gd name="connsiteY121" fmla="*/ 53009 h 4837043"/>
              <a:gd name="connsiteX122" fmla="*/ 2584173 w 4240695"/>
              <a:gd name="connsiteY122" fmla="*/ 39756 h 4837043"/>
              <a:gd name="connsiteX123" fmla="*/ 2398643 w 4240695"/>
              <a:gd name="connsiteY123" fmla="*/ 26504 h 4837043"/>
              <a:gd name="connsiteX124" fmla="*/ 2345634 w 4240695"/>
              <a:gd name="connsiteY124" fmla="*/ 13252 h 4837043"/>
              <a:gd name="connsiteX125" fmla="*/ 2305878 w 4240695"/>
              <a:gd name="connsiteY125" fmla="*/ 0 h 4837043"/>
              <a:gd name="connsiteX126" fmla="*/ 2107095 w 4240695"/>
              <a:gd name="connsiteY126" fmla="*/ 26504 h 4837043"/>
              <a:gd name="connsiteX127" fmla="*/ 2093843 w 4240695"/>
              <a:gd name="connsiteY127" fmla="*/ 66261 h 483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240695" h="4837043">
                <a:moveTo>
                  <a:pt x="2093843" y="66261"/>
                </a:moveTo>
                <a:cubicBezTo>
                  <a:pt x="2009913" y="75096"/>
                  <a:pt x="1925598" y="80830"/>
                  <a:pt x="1842052" y="92765"/>
                </a:cubicBezTo>
                <a:cubicBezTo>
                  <a:pt x="1811130" y="97182"/>
                  <a:pt x="1780368" y="102909"/>
                  <a:pt x="1749287" y="106017"/>
                </a:cubicBezTo>
                <a:cubicBezTo>
                  <a:pt x="1691977" y="111748"/>
                  <a:pt x="1634434" y="114852"/>
                  <a:pt x="1577008" y="119269"/>
                </a:cubicBezTo>
                <a:cubicBezTo>
                  <a:pt x="1554921" y="123687"/>
                  <a:pt x="1532599" y="127059"/>
                  <a:pt x="1510747" y="132522"/>
                </a:cubicBezTo>
                <a:cubicBezTo>
                  <a:pt x="1497195" y="135910"/>
                  <a:pt x="1484883" y="144312"/>
                  <a:pt x="1470991" y="145774"/>
                </a:cubicBezTo>
                <a:cubicBezTo>
                  <a:pt x="1400564" y="153187"/>
                  <a:pt x="1329634" y="154609"/>
                  <a:pt x="1258956" y="159026"/>
                </a:cubicBezTo>
                <a:cubicBezTo>
                  <a:pt x="1169455" y="188860"/>
                  <a:pt x="1279632" y="154430"/>
                  <a:pt x="1139687" y="185530"/>
                </a:cubicBezTo>
                <a:cubicBezTo>
                  <a:pt x="1126050" y="188560"/>
                  <a:pt x="1113567" y="195753"/>
                  <a:pt x="1099930" y="198783"/>
                </a:cubicBezTo>
                <a:cubicBezTo>
                  <a:pt x="1073700" y="204612"/>
                  <a:pt x="1046854" y="207228"/>
                  <a:pt x="1020417" y="212035"/>
                </a:cubicBezTo>
                <a:cubicBezTo>
                  <a:pt x="998256" y="216064"/>
                  <a:pt x="976144" y="220401"/>
                  <a:pt x="954156" y="225287"/>
                </a:cubicBezTo>
                <a:cubicBezTo>
                  <a:pt x="936376" y="229238"/>
                  <a:pt x="919260" y="236632"/>
                  <a:pt x="901147" y="238539"/>
                </a:cubicBezTo>
                <a:cubicBezTo>
                  <a:pt x="835104" y="245491"/>
                  <a:pt x="768626" y="247374"/>
                  <a:pt x="702365" y="251791"/>
                </a:cubicBezTo>
                <a:cubicBezTo>
                  <a:pt x="671443" y="256208"/>
                  <a:pt x="640622" y="261393"/>
                  <a:pt x="609600" y="265043"/>
                </a:cubicBezTo>
                <a:cubicBezTo>
                  <a:pt x="538523" y="273405"/>
                  <a:pt x="478063" y="273208"/>
                  <a:pt x="410817" y="291548"/>
                </a:cubicBezTo>
                <a:cubicBezTo>
                  <a:pt x="383863" y="298899"/>
                  <a:pt x="354550" y="302555"/>
                  <a:pt x="331304" y="318052"/>
                </a:cubicBezTo>
                <a:cubicBezTo>
                  <a:pt x="304800" y="335722"/>
                  <a:pt x="270904" y="345578"/>
                  <a:pt x="251791" y="371061"/>
                </a:cubicBezTo>
                <a:lnTo>
                  <a:pt x="212034" y="424069"/>
                </a:lnTo>
                <a:cubicBezTo>
                  <a:pt x="188709" y="494047"/>
                  <a:pt x="206531" y="452201"/>
                  <a:pt x="145773" y="543339"/>
                </a:cubicBezTo>
                <a:cubicBezTo>
                  <a:pt x="136938" y="556591"/>
                  <a:pt x="124306" y="567986"/>
                  <a:pt x="119269" y="583096"/>
                </a:cubicBezTo>
                <a:cubicBezTo>
                  <a:pt x="114852" y="596348"/>
                  <a:pt x="112801" y="610641"/>
                  <a:pt x="106017" y="622852"/>
                </a:cubicBezTo>
                <a:cubicBezTo>
                  <a:pt x="90547" y="650698"/>
                  <a:pt x="53008" y="702365"/>
                  <a:pt x="53008" y="702365"/>
                </a:cubicBezTo>
                <a:cubicBezTo>
                  <a:pt x="48591" y="720035"/>
                  <a:pt x="44990" y="737929"/>
                  <a:pt x="39756" y="755374"/>
                </a:cubicBezTo>
                <a:cubicBezTo>
                  <a:pt x="31728" y="782134"/>
                  <a:pt x="18731" y="807492"/>
                  <a:pt x="13252" y="834887"/>
                </a:cubicBezTo>
                <a:lnTo>
                  <a:pt x="0" y="901148"/>
                </a:lnTo>
                <a:cubicBezTo>
                  <a:pt x="4417" y="1002748"/>
                  <a:pt x="2788" y="1104792"/>
                  <a:pt x="13252" y="1205948"/>
                </a:cubicBezTo>
                <a:cubicBezTo>
                  <a:pt x="16127" y="1233738"/>
                  <a:pt x="24259" y="1262215"/>
                  <a:pt x="39756" y="1285461"/>
                </a:cubicBezTo>
                <a:cubicBezTo>
                  <a:pt x="48591" y="1298713"/>
                  <a:pt x="56311" y="1312780"/>
                  <a:pt x="66260" y="1325217"/>
                </a:cubicBezTo>
                <a:cubicBezTo>
                  <a:pt x="74065" y="1334974"/>
                  <a:pt x="85834" y="1341326"/>
                  <a:pt x="92765" y="1351722"/>
                </a:cubicBezTo>
                <a:cubicBezTo>
                  <a:pt x="139553" y="1421904"/>
                  <a:pt x="90602" y="1395174"/>
                  <a:pt x="159026" y="1417983"/>
                </a:cubicBezTo>
                <a:cubicBezTo>
                  <a:pt x="182585" y="1453322"/>
                  <a:pt x="189966" y="1470025"/>
                  <a:pt x="225287" y="1497496"/>
                </a:cubicBezTo>
                <a:cubicBezTo>
                  <a:pt x="250431" y="1517052"/>
                  <a:pt x="282276" y="1527980"/>
                  <a:pt x="304800" y="1550504"/>
                </a:cubicBezTo>
                <a:lnTo>
                  <a:pt x="371060" y="1616765"/>
                </a:lnTo>
                <a:cubicBezTo>
                  <a:pt x="379895" y="1625600"/>
                  <a:pt x="385712" y="1639318"/>
                  <a:pt x="397565" y="1643269"/>
                </a:cubicBezTo>
                <a:lnTo>
                  <a:pt x="437321" y="1656522"/>
                </a:lnTo>
                <a:cubicBezTo>
                  <a:pt x="474595" y="1693794"/>
                  <a:pt x="483403" y="1706067"/>
                  <a:pt x="543339" y="1736035"/>
                </a:cubicBezTo>
                <a:cubicBezTo>
                  <a:pt x="561008" y="1744870"/>
                  <a:pt x="579195" y="1752738"/>
                  <a:pt x="596347" y="1762539"/>
                </a:cubicBezTo>
                <a:cubicBezTo>
                  <a:pt x="610176" y="1770441"/>
                  <a:pt x="622275" y="1781141"/>
                  <a:pt x="636104" y="1789043"/>
                </a:cubicBezTo>
                <a:cubicBezTo>
                  <a:pt x="653256" y="1798844"/>
                  <a:pt x="671961" y="1805747"/>
                  <a:pt x="689113" y="1815548"/>
                </a:cubicBezTo>
                <a:cubicBezTo>
                  <a:pt x="702941" y="1823450"/>
                  <a:pt x="714230" y="1835778"/>
                  <a:pt x="728869" y="1842052"/>
                </a:cubicBezTo>
                <a:cubicBezTo>
                  <a:pt x="745610" y="1849227"/>
                  <a:pt x="764365" y="1850300"/>
                  <a:pt x="781878" y="1855304"/>
                </a:cubicBezTo>
                <a:cubicBezTo>
                  <a:pt x="795309" y="1859141"/>
                  <a:pt x="808203" y="1864718"/>
                  <a:pt x="821634" y="1868556"/>
                </a:cubicBezTo>
                <a:cubicBezTo>
                  <a:pt x="839147" y="1873560"/>
                  <a:pt x="857589" y="1875414"/>
                  <a:pt x="874643" y="1881809"/>
                </a:cubicBezTo>
                <a:cubicBezTo>
                  <a:pt x="893140" y="1888746"/>
                  <a:pt x="909155" y="1901377"/>
                  <a:pt x="927652" y="1908313"/>
                </a:cubicBezTo>
                <a:cubicBezTo>
                  <a:pt x="944706" y="1914708"/>
                  <a:pt x="963215" y="1916332"/>
                  <a:pt x="980660" y="1921565"/>
                </a:cubicBezTo>
                <a:cubicBezTo>
                  <a:pt x="1141997" y="1969966"/>
                  <a:pt x="990990" y="1930772"/>
                  <a:pt x="1113182" y="1961322"/>
                </a:cubicBezTo>
                <a:cubicBezTo>
                  <a:pt x="1182371" y="2007447"/>
                  <a:pt x="1122203" y="1974624"/>
                  <a:pt x="1219200" y="2001078"/>
                </a:cubicBezTo>
                <a:cubicBezTo>
                  <a:pt x="1246154" y="2008429"/>
                  <a:pt x="1271609" y="2020807"/>
                  <a:pt x="1298713" y="2027583"/>
                </a:cubicBezTo>
                <a:cubicBezTo>
                  <a:pt x="1316382" y="2032000"/>
                  <a:pt x="1334276" y="2035602"/>
                  <a:pt x="1351721" y="2040835"/>
                </a:cubicBezTo>
                <a:cubicBezTo>
                  <a:pt x="1378481" y="2048863"/>
                  <a:pt x="1406245" y="2054845"/>
                  <a:pt x="1431234" y="2067339"/>
                </a:cubicBezTo>
                <a:cubicBezTo>
                  <a:pt x="1448904" y="2076174"/>
                  <a:pt x="1465746" y="2086906"/>
                  <a:pt x="1484243" y="2093843"/>
                </a:cubicBezTo>
                <a:cubicBezTo>
                  <a:pt x="1518205" y="2106579"/>
                  <a:pt x="1544975" y="2104332"/>
                  <a:pt x="1577008" y="2120348"/>
                </a:cubicBezTo>
                <a:cubicBezTo>
                  <a:pt x="1679766" y="2171727"/>
                  <a:pt x="1556594" y="2126795"/>
                  <a:pt x="1656521" y="2160104"/>
                </a:cubicBezTo>
                <a:cubicBezTo>
                  <a:pt x="1723677" y="2227260"/>
                  <a:pt x="1636768" y="2148254"/>
                  <a:pt x="1722782" y="2199861"/>
                </a:cubicBezTo>
                <a:cubicBezTo>
                  <a:pt x="1755572" y="2219535"/>
                  <a:pt x="1748702" y="2239032"/>
                  <a:pt x="1775791" y="2266122"/>
                </a:cubicBezTo>
                <a:cubicBezTo>
                  <a:pt x="1787053" y="2277384"/>
                  <a:pt x="1802295" y="2283791"/>
                  <a:pt x="1815547" y="2292626"/>
                </a:cubicBezTo>
                <a:cubicBezTo>
                  <a:pt x="1819965" y="2305878"/>
                  <a:pt x="1822553" y="2319889"/>
                  <a:pt x="1828800" y="2332383"/>
                </a:cubicBezTo>
                <a:cubicBezTo>
                  <a:pt x="1835923" y="2346628"/>
                  <a:pt x="1848836" y="2357585"/>
                  <a:pt x="1855304" y="2372139"/>
                </a:cubicBezTo>
                <a:cubicBezTo>
                  <a:pt x="1866651" y="2397669"/>
                  <a:pt x="1881808" y="2451652"/>
                  <a:pt x="1881808" y="2451652"/>
                </a:cubicBezTo>
                <a:cubicBezTo>
                  <a:pt x="1887411" y="2793436"/>
                  <a:pt x="1896753" y="3467444"/>
                  <a:pt x="1908313" y="3843130"/>
                </a:cubicBezTo>
                <a:cubicBezTo>
                  <a:pt x="1916805" y="4119105"/>
                  <a:pt x="1893013" y="4035769"/>
                  <a:pt x="1934817" y="4161183"/>
                </a:cubicBezTo>
                <a:cubicBezTo>
                  <a:pt x="1939234" y="4205357"/>
                  <a:pt x="1939888" y="4250070"/>
                  <a:pt x="1948069" y="4293704"/>
                </a:cubicBezTo>
                <a:cubicBezTo>
                  <a:pt x="1958016" y="4346757"/>
                  <a:pt x="1976225" y="4366569"/>
                  <a:pt x="1987826" y="4412974"/>
                </a:cubicBezTo>
                <a:cubicBezTo>
                  <a:pt x="1992243" y="4430644"/>
                  <a:pt x="1996074" y="4448470"/>
                  <a:pt x="2001078" y="4465983"/>
                </a:cubicBezTo>
                <a:cubicBezTo>
                  <a:pt x="2009912" y="4496903"/>
                  <a:pt x="2023166" y="4532246"/>
                  <a:pt x="2040834" y="4558748"/>
                </a:cubicBezTo>
                <a:cubicBezTo>
                  <a:pt x="2047765" y="4569144"/>
                  <a:pt x="2058504" y="4576417"/>
                  <a:pt x="2067339" y="4585252"/>
                </a:cubicBezTo>
                <a:cubicBezTo>
                  <a:pt x="2088317" y="4669164"/>
                  <a:pt x="2070488" y="4623106"/>
                  <a:pt x="2133600" y="4717774"/>
                </a:cubicBezTo>
                <a:cubicBezTo>
                  <a:pt x="2142435" y="4731026"/>
                  <a:pt x="2148842" y="4746268"/>
                  <a:pt x="2160104" y="4757530"/>
                </a:cubicBezTo>
                <a:cubicBezTo>
                  <a:pt x="2184758" y="4782184"/>
                  <a:pt x="2192927" y="4793820"/>
                  <a:pt x="2226365" y="4810539"/>
                </a:cubicBezTo>
                <a:cubicBezTo>
                  <a:pt x="2245378" y="4820045"/>
                  <a:pt x="2302145" y="4832797"/>
                  <a:pt x="2319130" y="4837043"/>
                </a:cubicBezTo>
                <a:cubicBezTo>
                  <a:pt x="2394226" y="4832626"/>
                  <a:pt x="2469565" y="4831276"/>
                  <a:pt x="2544417" y="4823791"/>
                </a:cubicBezTo>
                <a:cubicBezTo>
                  <a:pt x="2716252" y="4806608"/>
                  <a:pt x="2316312" y="4794140"/>
                  <a:pt x="2690191" y="4784035"/>
                </a:cubicBezTo>
                <a:lnTo>
                  <a:pt x="3180521" y="4770783"/>
                </a:lnTo>
                <a:cubicBezTo>
                  <a:pt x="3238692" y="4762472"/>
                  <a:pt x="3356867" y="4747339"/>
                  <a:pt x="3405808" y="4731026"/>
                </a:cubicBezTo>
                <a:lnTo>
                  <a:pt x="3445565" y="4717774"/>
                </a:lnTo>
                <a:cubicBezTo>
                  <a:pt x="3511310" y="4673943"/>
                  <a:pt x="3474060" y="4702530"/>
                  <a:pt x="3551582" y="4625009"/>
                </a:cubicBezTo>
                <a:lnTo>
                  <a:pt x="3697356" y="4479235"/>
                </a:lnTo>
                <a:cubicBezTo>
                  <a:pt x="3759639" y="4416952"/>
                  <a:pt x="3726714" y="4455075"/>
                  <a:pt x="3790121" y="4359965"/>
                </a:cubicBezTo>
                <a:lnTo>
                  <a:pt x="3816626" y="4320209"/>
                </a:lnTo>
                <a:cubicBezTo>
                  <a:pt x="3825461" y="4284870"/>
                  <a:pt x="3829602" y="4248013"/>
                  <a:pt x="3843130" y="4214191"/>
                </a:cubicBezTo>
                <a:cubicBezTo>
                  <a:pt x="3851965" y="4192104"/>
                  <a:pt x="3862798" y="4170715"/>
                  <a:pt x="3869634" y="4147930"/>
                </a:cubicBezTo>
                <a:cubicBezTo>
                  <a:pt x="3900896" y="4043723"/>
                  <a:pt x="3859867" y="4116199"/>
                  <a:pt x="3909391" y="4041913"/>
                </a:cubicBezTo>
                <a:cubicBezTo>
                  <a:pt x="3966259" y="3871308"/>
                  <a:pt x="3911679" y="4046008"/>
                  <a:pt x="3949147" y="3896139"/>
                </a:cubicBezTo>
                <a:cubicBezTo>
                  <a:pt x="3962016" y="3844663"/>
                  <a:pt x="3970677" y="3850880"/>
                  <a:pt x="3988904" y="3790122"/>
                </a:cubicBezTo>
                <a:cubicBezTo>
                  <a:pt x="3995376" y="3768548"/>
                  <a:pt x="3995033" y="3745230"/>
                  <a:pt x="4002156" y="3723861"/>
                </a:cubicBezTo>
                <a:cubicBezTo>
                  <a:pt x="4017201" y="3678726"/>
                  <a:pt x="4040120" y="3636474"/>
                  <a:pt x="4055165" y="3591339"/>
                </a:cubicBezTo>
                <a:cubicBezTo>
                  <a:pt x="4064000" y="3564835"/>
                  <a:pt x="4074318" y="3538780"/>
                  <a:pt x="4081669" y="3511826"/>
                </a:cubicBezTo>
                <a:cubicBezTo>
                  <a:pt x="4087595" y="3490095"/>
                  <a:pt x="4087012" y="3466655"/>
                  <a:pt x="4094921" y="3445565"/>
                </a:cubicBezTo>
                <a:cubicBezTo>
                  <a:pt x="4100513" y="3430652"/>
                  <a:pt x="4112591" y="3419061"/>
                  <a:pt x="4121426" y="3405809"/>
                </a:cubicBezTo>
                <a:cubicBezTo>
                  <a:pt x="4130381" y="3352079"/>
                  <a:pt x="4133104" y="3322709"/>
                  <a:pt x="4147930" y="3273287"/>
                </a:cubicBezTo>
                <a:cubicBezTo>
                  <a:pt x="4155958" y="3246527"/>
                  <a:pt x="4174434" y="3193774"/>
                  <a:pt x="4174434" y="3193774"/>
                </a:cubicBezTo>
                <a:cubicBezTo>
                  <a:pt x="4178852" y="3162852"/>
                  <a:pt x="4181561" y="3131638"/>
                  <a:pt x="4187687" y="3101009"/>
                </a:cubicBezTo>
                <a:cubicBezTo>
                  <a:pt x="4190427" y="3087311"/>
                  <a:pt x="4200939" y="3075221"/>
                  <a:pt x="4200939" y="3061252"/>
                </a:cubicBezTo>
                <a:cubicBezTo>
                  <a:pt x="4200939" y="2800589"/>
                  <a:pt x="4194284" y="2539954"/>
                  <a:pt x="4187687" y="2279374"/>
                </a:cubicBezTo>
                <a:cubicBezTo>
                  <a:pt x="4181304" y="2027259"/>
                  <a:pt x="4194286" y="2093740"/>
                  <a:pt x="4161182" y="1961322"/>
                </a:cubicBezTo>
                <a:cubicBezTo>
                  <a:pt x="4165599" y="1802296"/>
                  <a:pt x="4163612" y="1642962"/>
                  <a:pt x="4174434" y="1484243"/>
                </a:cubicBezTo>
                <a:cubicBezTo>
                  <a:pt x="4176912" y="1447901"/>
                  <a:pt x="4194951" y="1414157"/>
                  <a:pt x="4200939" y="1378226"/>
                </a:cubicBezTo>
                <a:cubicBezTo>
                  <a:pt x="4205356" y="1351722"/>
                  <a:pt x="4208362" y="1324943"/>
                  <a:pt x="4214191" y="1298713"/>
                </a:cubicBezTo>
                <a:cubicBezTo>
                  <a:pt x="4257689" y="1102970"/>
                  <a:pt x="4183312" y="1523744"/>
                  <a:pt x="4240695" y="1179443"/>
                </a:cubicBezTo>
                <a:cubicBezTo>
                  <a:pt x="4223126" y="1021319"/>
                  <a:pt x="4226665" y="990409"/>
                  <a:pt x="4200939" y="874643"/>
                </a:cubicBezTo>
                <a:cubicBezTo>
                  <a:pt x="4196988" y="856864"/>
                  <a:pt x="4195832" y="837925"/>
                  <a:pt x="4187687" y="821635"/>
                </a:cubicBezTo>
                <a:cubicBezTo>
                  <a:pt x="4182099" y="810460"/>
                  <a:pt x="4170017" y="803965"/>
                  <a:pt x="4161182" y="795130"/>
                </a:cubicBezTo>
                <a:cubicBezTo>
                  <a:pt x="4156765" y="781878"/>
                  <a:pt x="4154177" y="767868"/>
                  <a:pt x="4147930" y="755374"/>
                </a:cubicBezTo>
                <a:cubicBezTo>
                  <a:pt x="4081387" y="622286"/>
                  <a:pt x="4164619" y="825236"/>
                  <a:pt x="4094921" y="662609"/>
                </a:cubicBezTo>
                <a:cubicBezTo>
                  <a:pt x="4089418" y="649769"/>
                  <a:pt x="4088453" y="635063"/>
                  <a:pt x="4081669" y="622852"/>
                </a:cubicBezTo>
                <a:cubicBezTo>
                  <a:pt x="4066199" y="595006"/>
                  <a:pt x="4042905" y="571830"/>
                  <a:pt x="4028660" y="543339"/>
                </a:cubicBezTo>
                <a:cubicBezTo>
                  <a:pt x="4019825" y="525669"/>
                  <a:pt x="4015013" y="505329"/>
                  <a:pt x="4002156" y="490330"/>
                </a:cubicBezTo>
                <a:cubicBezTo>
                  <a:pt x="3987782" y="473560"/>
                  <a:pt x="3966817" y="463826"/>
                  <a:pt x="3949147" y="450574"/>
                </a:cubicBezTo>
                <a:cubicBezTo>
                  <a:pt x="3940312" y="432904"/>
                  <a:pt x="3935290" y="412741"/>
                  <a:pt x="3922643" y="397565"/>
                </a:cubicBezTo>
                <a:cubicBezTo>
                  <a:pt x="3912447" y="385330"/>
                  <a:pt x="3897133" y="378184"/>
                  <a:pt x="3882887" y="371061"/>
                </a:cubicBezTo>
                <a:cubicBezTo>
                  <a:pt x="3859973" y="359604"/>
                  <a:pt x="3812193" y="351347"/>
                  <a:pt x="3790121" y="344556"/>
                </a:cubicBezTo>
                <a:cubicBezTo>
                  <a:pt x="3574931" y="278343"/>
                  <a:pt x="3769817" y="323824"/>
                  <a:pt x="3511826" y="278296"/>
                </a:cubicBezTo>
                <a:cubicBezTo>
                  <a:pt x="3414777" y="261169"/>
                  <a:pt x="3477871" y="270750"/>
                  <a:pt x="3392556" y="251791"/>
                </a:cubicBezTo>
                <a:cubicBezTo>
                  <a:pt x="3370568" y="246905"/>
                  <a:pt x="3347953" y="244727"/>
                  <a:pt x="3326295" y="238539"/>
                </a:cubicBezTo>
                <a:cubicBezTo>
                  <a:pt x="3286001" y="227026"/>
                  <a:pt x="3247681" y="208947"/>
                  <a:pt x="3207026" y="198783"/>
                </a:cubicBezTo>
                <a:cubicBezTo>
                  <a:pt x="3189356" y="194365"/>
                  <a:pt x="3171877" y="189102"/>
                  <a:pt x="3154017" y="185530"/>
                </a:cubicBezTo>
                <a:cubicBezTo>
                  <a:pt x="3082372" y="171201"/>
                  <a:pt x="3083061" y="177495"/>
                  <a:pt x="3021495" y="159026"/>
                </a:cubicBezTo>
                <a:cubicBezTo>
                  <a:pt x="2994735" y="150998"/>
                  <a:pt x="2968486" y="141357"/>
                  <a:pt x="2941982" y="132522"/>
                </a:cubicBezTo>
                <a:lnTo>
                  <a:pt x="2862469" y="106017"/>
                </a:lnTo>
                <a:cubicBezTo>
                  <a:pt x="2849217" y="101600"/>
                  <a:pt x="2836265" y="96153"/>
                  <a:pt x="2822713" y="92765"/>
                </a:cubicBezTo>
                <a:cubicBezTo>
                  <a:pt x="2805043" y="88348"/>
                  <a:pt x="2787513" y="83329"/>
                  <a:pt x="2769704" y="79513"/>
                </a:cubicBezTo>
                <a:cubicBezTo>
                  <a:pt x="2725655" y="70074"/>
                  <a:pt x="2680886" y="63936"/>
                  <a:pt x="2637182" y="53009"/>
                </a:cubicBezTo>
                <a:cubicBezTo>
                  <a:pt x="2619512" y="48591"/>
                  <a:pt x="2602275" y="41767"/>
                  <a:pt x="2584173" y="39756"/>
                </a:cubicBezTo>
                <a:cubicBezTo>
                  <a:pt x="2522551" y="32909"/>
                  <a:pt x="2460486" y="30921"/>
                  <a:pt x="2398643" y="26504"/>
                </a:cubicBezTo>
                <a:cubicBezTo>
                  <a:pt x="2380973" y="22087"/>
                  <a:pt x="2363147" y="18256"/>
                  <a:pt x="2345634" y="13252"/>
                </a:cubicBezTo>
                <a:cubicBezTo>
                  <a:pt x="2332203" y="9415"/>
                  <a:pt x="2319847" y="0"/>
                  <a:pt x="2305878" y="0"/>
                </a:cubicBezTo>
                <a:cubicBezTo>
                  <a:pt x="2288750" y="0"/>
                  <a:pt x="2129971" y="23236"/>
                  <a:pt x="2107095" y="26504"/>
                </a:cubicBezTo>
                <a:lnTo>
                  <a:pt x="2093843" y="66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026" y="3332922"/>
            <a:ext cx="1020418" cy="1053548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20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677479" y="3332922"/>
            <a:ext cx="1020418" cy="1053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40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4697897" y="3332922"/>
            <a:ext cx="1020418" cy="10535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50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5718315" y="3332922"/>
            <a:ext cx="1020418" cy="10535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60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7692887" y="3332922"/>
            <a:ext cx="1020418" cy="1053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80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92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060174" y="1643270"/>
            <a:ext cx="2199861" cy="1484243"/>
          </a:xfrm>
          <a:custGeom>
            <a:avLst/>
            <a:gdLst>
              <a:gd name="connsiteX0" fmla="*/ 0 w 2199861"/>
              <a:gd name="connsiteY0" fmla="*/ 477078 h 1484243"/>
              <a:gd name="connsiteX1" fmla="*/ 26504 w 2199861"/>
              <a:gd name="connsiteY1" fmla="*/ 371060 h 1484243"/>
              <a:gd name="connsiteX2" fmla="*/ 53009 w 2199861"/>
              <a:gd name="connsiteY2" fmla="*/ 344556 h 1484243"/>
              <a:gd name="connsiteX3" fmla="*/ 79513 w 2199861"/>
              <a:gd name="connsiteY3" fmla="*/ 304800 h 1484243"/>
              <a:gd name="connsiteX4" fmla="*/ 119269 w 2199861"/>
              <a:gd name="connsiteY4" fmla="*/ 291547 h 1484243"/>
              <a:gd name="connsiteX5" fmla="*/ 159026 w 2199861"/>
              <a:gd name="connsiteY5" fmla="*/ 265043 h 1484243"/>
              <a:gd name="connsiteX6" fmla="*/ 251791 w 2199861"/>
              <a:gd name="connsiteY6" fmla="*/ 251791 h 1484243"/>
              <a:gd name="connsiteX7" fmla="*/ 291548 w 2199861"/>
              <a:gd name="connsiteY7" fmla="*/ 238539 h 1484243"/>
              <a:gd name="connsiteX8" fmla="*/ 344556 w 2199861"/>
              <a:gd name="connsiteY8" fmla="*/ 212034 h 1484243"/>
              <a:gd name="connsiteX9" fmla="*/ 397565 w 2199861"/>
              <a:gd name="connsiteY9" fmla="*/ 198782 h 1484243"/>
              <a:gd name="connsiteX10" fmla="*/ 477078 w 2199861"/>
              <a:gd name="connsiteY10" fmla="*/ 172278 h 1484243"/>
              <a:gd name="connsiteX11" fmla="*/ 556591 w 2199861"/>
              <a:gd name="connsiteY11" fmla="*/ 145773 h 1484243"/>
              <a:gd name="connsiteX12" fmla="*/ 596348 w 2199861"/>
              <a:gd name="connsiteY12" fmla="*/ 132521 h 1484243"/>
              <a:gd name="connsiteX13" fmla="*/ 649356 w 2199861"/>
              <a:gd name="connsiteY13" fmla="*/ 119269 h 1484243"/>
              <a:gd name="connsiteX14" fmla="*/ 728869 w 2199861"/>
              <a:gd name="connsiteY14" fmla="*/ 92765 h 1484243"/>
              <a:gd name="connsiteX15" fmla="*/ 781878 w 2199861"/>
              <a:gd name="connsiteY15" fmla="*/ 79513 h 1484243"/>
              <a:gd name="connsiteX16" fmla="*/ 861391 w 2199861"/>
              <a:gd name="connsiteY16" fmla="*/ 53008 h 1484243"/>
              <a:gd name="connsiteX17" fmla="*/ 914400 w 2199861"/>
              <a:gd name="connsiteY17" fmla="*/ 39756 h 1484243"/>
              <a:gd name="connsiteX18" fmla="*/ 954156 w 2199861"/>
              <a:gd name="connsiteY18" fmla="*/ 26504 h 1484243"/>
              <a:gd name="connsiteX19" fmla="*/ 1046922 w 2199861"/>
              <a:gd name="connsiteY19" fmla="*/ 13252 h 1484243"/>
              <a:gd name="connsiteX20" fmla="*/ 1126435 w 2199861"/>
              <a:gd name="connsiteY20" fmla="*/ 0 h 1484243"/>
              <a:gd name="connsiteX21" fmla="*/ 1351722 w 2199861"/>
              <a:gd name="connsiteY21" fmla="*/ 13252 h 1484243"/>
              <a:gd name="connsiteX22" fmla="*/ 1404730 w 2199861"/>
              <a:gd name="connsiteY22" fmla="*/ 26504 h 1484243"/>
              <a:gd name="connsiteX23" fmla="*/ 1497496 w 2199861"/>
              <a:gd name="connsiteY23" fmla="*/ 39756 h 1484243"/>
              <a:gd name="connsiteX24" fmla="*/ 1603513 w 2199861"/>
              <a:gd name="connsiteY24" fmla="*/ 53008 h 1484243"/>
              <a:gd name="connsiteX25" fmla="*/ 1722783 w 2199861"/>
              <a:gd name="connsiteY25" fmla="*/ 79513 h 1484243"/>
              <a:gd name="connsiteX26" fmla="*/ 1762539 w 2199861"/>
              <a:gd name="connsiteY26" fmla="*/ 92765 h 1484243"/>
              <a:gd name="connsiteX27" fmla="*/ 1828800 w 2199861"/>
              <a:gd name="connsiteY27" fmla="*/ 106017 h 1484243"/>
              <a:gd name="connsiteX28" fmla="*/ 1908313 w 2199861"/>
              <a:gd name="connsiteY28" fmla="*/ 132521 h 1484243"/>
              <a:gd name="connsiteX29" fmla="*/ 1948069 w 2199861"/>
              <a:gd name="connsiteY29" fmla="*/ 145773 h 1484243"/>
              <a:gd name="connsiteX30" fmla="*/ 1987826 w 2199861"/>
              <a:gd name="connsiteY30" fmla="*/ 159026 h 1484243"/>
              <a:gd name="connsiteX31" fmla="*/ 2093843 w 2199861"/>
              <a:gd name="connsiteY31" fmla="*/ 238539 h 1484243"/>
              <a:gd name="connsiteX32" fmla="*/ 2146852 w 2199861"/>
              <a:gd name="connsiteY32" fmla="*/ 344556 h 1484243"/>
              <a:gd name="connsiteX33" fmla="*/ 2160104 w 2199861"/>
              <a:gd name="connsiteY33" fmla="*/ 384313 h 1484243"/>
              <a:gd name="connsiteX34" fmla="*/ 2173356 w 2199861"/>
              <a:gd name="connsiteY34" fmla="*/ 424069 h 1484243"/>
              <a:gd name="connsiteX35" fmla="*/ 2199861 w 2199861"/>
              <a:gd name="connsiteY35" fmla="*/ 516834 h 1484243"/>
              <a:gd name="connsiteX36" fmla="*/ 2173356 w 2199861"/>
              <a:gd name="connsiteY36" fmla="*/ 861391 h 1484243"/>
              <a:gd name="connsiteX37" fmla="*/ 2160104 w 2199861"/>
              <a:gd name="connsiteY37" fmla="*/ 901147 h 1484243"/>
              <a:gd name="connsiteX38" fmla="*/ 2133600 w 2199861"/>
              <a:gd name="connsiteY38" fmla="*/ 927652 h 1484243"/>
              <a:gd name="connsiteX39" fmla="*/ 2120348 w 2199861"/>
              <a:gd name="connsiteY39" fmla="*/ 967408 h 1484243"/>
              <a:gd name="connsiteX40" fmla="*/ 2014330 w 2199861"/>
              <a:gd name="connsiteY40" fmla="*/ 1046921 h 1484243"/>
              <a:gd name="connsiteX41" fmla="*/ 1987826 w 2199861"/>
              <a:gd name="connsiteY41" fmla="*/ 1073426 h 1484243"/>
              <a:gd name="connsiteX42" fmla="*/ 1908313 w 2199861"/>
              <a:gd name="connsiteY42" fmla="*/ 1099930 h 1484243"/>
              <a:gd name="connsiteX43" fmla="*/ 1855304 w 2199861"/>
              <a:gd name="connsiteY43" fmla="*/ 1179443 h 1484243"/>
              <a:gd name="connsiteX44" fmla="*/ 1828800 w 2199861"/>
              <a:gd name="connsiteY44" fmla="*/ 1219200 h 1484243"/>
              <a:gd name="connsiteX45" fmla="*/ 1775791 w 2199861"/>
              <a:gd name="connsiteY45" fmla="*/ 1325217 h 1484243"/>
              <a:gd name="connsiteX46" fmla="*/ 1709530 w 2199861"/>
              <a:gd name="connsiteY46" fmla="*/ 1457739 h 1484243"/>
              <a:gd name="connsiteX47" fmla="*/ 1630017 w 2199861"/>
              <a:gd name="connsiteY47" fmla="*/ 1484243 h 1484243"/>
              <a:gd name="connsiteX48" fmla="*/ 1470991 w 2199861"/>
              <a:gd name="connsiteY48" fmla="*/ 1444487 h 1484243"/>
              <a:gd name="connsiteX49" fmla="*/ 1431235 w 2199861"/>
              <a:gd name="connsiteY49" fmla="*/ 1431234 h 1484243"/>
              <a:gd name="connsiteX50" fmla="*/ 1391478 w 2199861"/>
              <a:gd name="connsiteY50" fmla="*/ 1417982 h 1484243"/>
              <a:gd name="connsiteX51" fmla="*/ 1325217 w 2199861"/>
              <a:gd name="connsiteY51" fmla="*/ 1338469 h 1484243"/>
              <a:gd name="connsiteX52" fmla="*/ 1311965 w 2199861"/>
              <a:gd name="connsiteY52" fmla="*/ 1298713 h 1484243"/>
              <a:gd name="connsiteX53" fmla="*/ 1179443 w 2199861"/>
              <a:gd name="connsiteY53" fmla="*/ 1258956 h 1484243"/>
              <a:gd name="connsiteX54" fmla="*/ 1139687 w 2199861"/>
              <a:gd name="connsiteY54" fmla="*/ 1245704 h 1484243"/>
              <a:gd name="connsiteX55" fmla="*/ 1033669 w 2199861"/>
              <a:gd name="connsiteY55" fmla="*/ 1219200 h 1484243"/>
              <a:gd name="connsiteX56" fmla="*/ 927652 w 2199861"/>
              <a:gd name="connsiteY56" fmla="*/ 1192695 h 1484243"/>
              <a:gd name="connsiteX57" fmla="*/ 742122 w 2199861"/>
              <a:gd name="connsiteY57" fmla="*/ 1179443 h 1484243"/>
              <a:gd name="connsiteX58" fmla="*/ 609600 w 2199861"/>
              <a:gd name="connsiteY58" fmla="*/ 1139687 h 1484243"/>
              <a:gd name="connsiteX59" fmla="*/ 490330 w 2199861"/>
              <a:gd name="connsiteY59" fmla="*/ 1086678 h 1484243"/>
              <a:gd name="connsiteX60" fmla="*/ 410817 w 2199861"/>
              <a:gd name="connsiteY60" fmla="*/ 1060173 h 1484243"/>
              <a:gd name="connsiteX61" fmla="*/ 331304 w 2199861"/>
              <a:gd name="connsiteY61" fmla="*/ 1020417 h 1484243"/>
              <a:gd name="connsiteX62" fmla="*/ 238539 w 2199861"/>
              <a:gd name="connsiteY62" fmla="*/ 967408 h 1484243"/>
              <a:gd name="connsiteX63" fmla="*/ 198783 w 2199861"/>
              <a:gd name="connsiteY63" fmla="*/ 954156 h 1484243"/>
              <a:gd name="connsiteX64" fmla="*/ 185530 w 2199861"/>
              <a:gd name="connsiteY64" fmla="*/ 914400 h 1484243"/>
              <a:gd name="connsiteX65" fmla="*/ 159026 w 2199861"/>
              <a:gd name="connsiteY65" fmla="*/ 887895 h 1484243"/>
              <a:gd name="connsiteX66" fmla="*/ 132522 w 2199861"/>
              <a:gd name="connsiteY66" fmla="*/ 808382 h 1484243"/>
              <a:gd name="connsiteX67" fmla="*/ 119269 w 2199861"/>
              <a:gd name="connsiteY67" fmla="*/ 768626 h 1484243"/>
              <a:gd name="connsiteX68" fmla="*/ 106017 w 2199861"/>
              <a:gd name="connsiteY68" fmla="*/ 702365 h 1484243"/>
              <a:gd name="connsiteX69" fmla="*/ 79513 w 2199861"/>
              <a:gd name="connsiteY69" fmla="*/ 622852 h 1484243"/>
              <a:gd name="connsiteX70" fmla="*/ 53009 w 2199861"/>
              <a:gd name="connsiteY70" fmla="*/ 543339 h 1484243"/>
              <a:gd name="connsiteX71" fmla="*/ 39756 w 2199861"/>
              <a:gd name="connsiteY71" fmla="*/ 503582 h 1484243"/>
              <a:gd name="connsiteX72" fmla="*/ 39756 w 2199861"/>
              <a:gd name="connsiteY72" fmla="*/ 397565 h 148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199861" h="1484243">
                <a:moveTo>
                  <a:pt x="0" y="477078"/>
                </a:moveTo>
                <a:cubicBezTo>
                  <a:pt x="2850" y="462829"/>
                  <a:pt x="14280" y="391434"/>
                  <a:pt x="26504" y="371060"/>
                </a:cubicBezTo>
                <a:cubicBezTo>
                  <a:pt x="32932" y="360346"/>
                  <a:pt x="45204" y="354312"/>
                  <a:pt x="53009" y="344556"/>
                </a:cubicBezTo>
                <a:cubicBezTo>
                  <a:pt x="62959" y="332119"/>
                  <a:pt x="67076" y="314750"/>
                  <a:pt x="79513" y="304800"/>
                </a:cubicBezTo>
                <a:cubicBezTo>
                  <a:pt x="90421" y="296074"/>
                  <a:pt x="106775" y="297794"/>
                  <a:pt x="119269" y="291547"/>
                </a:cubicBezTo>
                <a:cubicBezTo>
                  <a:pt x="133515" y="284424"/>
                  <a:pt x="143770" y="269620"/>
                  <a:pt x="159026" y="265043"/>
                </a:cubicBezTo>
                <a:cubicBezTo>
                  <a:pt x="188944" y="256068"/>
                  <a:pt x="220869" y="256208"/>
                  <a:pt x="251791" y="251791"/>
                </a:cubicBezTo>
                <a:cubicBezTo>
                  <a:pt x="265043" y="247374"/>
                  <a:pt x="278708" y="244042"/>
                  <a:pt x="291548" y="238539"/>
                </a:cubicBezTo>
                <a:cubicBezTo>
                  <a:pt x="309706" y="230757"/>
                  <a:pt x="326059" y="218971"/>
                  <a:pt x="344556" y="212034"/>
                </a:cubicBezTo>
                <a:cubicBezTo>
                  <a:pt x="361610" y="205639"/>
                  <a:pt x="380120" y="204016"/>
                  <a:pt x="397565" y="198782"/>
                </a:cubicBezTo>
                <a:cubicBezTo>
                  <a:pt x="424325" y="190754"/>
                  <a:pt x="450574" y="181113"/>
                  <a:pt x="477078" y="172278"/>
                </a:cubicBezTo>
                <a:lnTo>
                  <a:pt x="556591" y="145773"/>
                </a:lnTo>
                <a:cubicBezTo>
                  <a:pt x="569843" y="141355"/>
                  <a:pt x="582796" y="135909"/>
                  <a:pt x="596348" y="132521"/>
                </a:cubicBezTo>
                <a:cubicBezTo>
                  <a:pt x="614017" y="128104"/>
                  <a:pt x="631911" y="124502"/>
                  <a:pt x="649356" y="119269"/>
                </a:cubicBezTo>
                <a:cubicBezTo>
                  <a:pt x="676116" y="111241"/>
                  <a:pt x="701765" y="99541"/>
                  <a:pt x="728869" y="92765"/>
                </a:cubicBezTo>
                <a:cubicBezTo>
                  <a:pt x="746539" y="88348"/>
                  <a:pt x="764433" y="84747"/>
                  <a:pt x="781878" y="79513"/>
                </a:cubicBezTo>
                <a:cubicBezTo>
                  <a:pt x="808638" y="71485"/>
                  <a:pt x="834287" y="59784"/>
                  <a:pt x="861391" y="53008"/>
                </a:cubicBezTo>
                <a:cubicBezTo>
                  <a:pt x="879061" y="48591"/>
                  <a:pt x="896887" y="44760"/>
                  <a:pt x="914400" y="39756"/>
                </a:cubicBezTo>
                <a:cubicBezTo>
                  <a:pt x="927831" y="35919"/>
                  <a:pt x="940458" y="29243"/>
                  <a:pt x="954156" y="26504"/>
                </a:cubicBezTo>
                <a:cubicBezTo>
                  <a:pt x="984785" y="20378"/>
                  <a:pt x="1016049" y="18002"/>
                  <a:pt x="1046922" y="13252"/>
                </a:cubicBezTo>
                <a:cubicBezTo>
                  <a:pt x="1073479" y="9166"/>
                  <a:pt x="1099931" y="4417"/>
                  <a:pt x="1126435" y="0"/>
                </a:cubicBezTo>
                <a:cubicBezTo>
                  <a:pt x="1201531" y="4417"/>
                  <a:pt x="1276835" y="6120"/>
                  <a:pt x="1351722" y="13252"/>
                </a:cubicBezTo>
                <a:cubicBezTo>
                  <a:pt x="1369853" y="14979"/>
                  <a:pt x="1386811" y="23246"/>
                  <a:pt x="1404730" y="26504"/>
                </a:cubicBezTo>
                <a:cubicBezTo>
                  <a:pt x="1435462" y="32092"/>
                  <a:pt x="1466534" y="35628"/>
                  <a:pt x="1497496" y="39756"/>
                </a:cubicBezTo>
                <a:cubicBezTo>
                  <a:pt x="1532798" y="44463"/>
                  <a:pt x="1568313" y="47593"/>
                  <a:pt x="1603513" y="53008"/>
                </a:cubicBezTo>
                <a:cubicBezTo>
                  <a:pt x="1633127" y="57564"/>
                  <a:pt x="1691997" y="70717"/>
                  <a:pt x="1722783" y="79513"/>
                </a:cubicBezTo>
                <a:cubicBezTo>
                  <a:pt x="1736214" y="83351"/>
                  <a:pt x="1748987" y="89377"/>
                  <a:pt x="1762539" y="92765"/>
                </a:cubicBezTo>
                <a:cubicBezTo>
                  <a:pt x="1784391" y="98228"/>
                  <a:pt x="1807069" y="100091"/>
                  <a:pt x="1828800" y="106017"/>
                </a:cubicBezTo>
                <a:cubicBezTo>
                  <a:pt x="1855754" y="113368"/>
                  <a:pt x="1881809" y="123686"/>
                  <a:pt x="1908313" y="132521"/>
                </a:cubicBezTo>
                <a:lnTo>
                  <a:pt x="1948069" y="145773"/>
                </a:lnTo>
                <a:lnTo>
                  <a:pt x="1987826" y="159026"/>
                </a:lnTo>
                <a:cubicBezTo>
                  <a:pt x="2063964" y="235164"/>
                  <a:pt x="2024454" y="215409"/>
                  <a:pt x="2093843" y="238539"/>
                </a:cubicBezTo>
                <a:cubicBezTo>
                  <a:pt x="2140103" y="284798"/>
                  <a:pt x="2116397" y="253190"/>
                  <a:pt x="2146852" y="344556"/>
                </a:cubicBezTo>
                <a:lnTo>
                  <a:pt x="2160104" y="384313"/>
                </a:lnTo>
                <a:cubicBezTo>
                  <a:pt x="2164521" y="397565"/>
                  <a:pt x="2169968" y="410517"/>
                  <a:pt x="2173356" y="424069"/>
                </a:cubicBezTo>
                <a:cubicBezTo>
                  <a:pt x="2189997" y="490630"/>
                  <a:pt x="2180849" y="459799"/>
                  <a:pt x="2199861" y="516834"/>
                </a:cubicBezTo>
                <a:cubicBezTo>
                  <a:pt x="2191100" y="709581"/>
                  <a:pt x="2209209" y="735908"/>
                  <a:pt x="2173356" y="861391"/>
                </a:cubicBezTo>
                <a:cubicBezTo>
                  <a:pt x="2169518" y="874822"/>
                  <a:pt x="2167291" y="889169"/>
                  <a:pt x="2160104" y="901147"/>
                </a:cubicBezTo>
                <a:cubicBezTo>
                  <a:pt x="2153676" y="911861"/>
                  <a:pt x="2142435" y="918817"/>
                  <a:pt x="2133600" y="927652"/>
                </a:cubicBezTo>
                <a:cubicBezTo>
                  <a:pt x="2129183" y="940904"/>
                  <a:pt x="2128729" y="956233"/>
                  <a:pt x="2120348" y="967408"/>
                </a:cubicBezTo>
                <a:cubicBezTo>
                  <a:pt x="2069588" y="1035087"/>
                  <a:pt x="2072370" y="1027575"/>
                  <a:pt x="2014330" y="1046921"/>
                </a:cubicBezTo>
                <a:cubicBezTo>
                  <a:pt x="2005495" y="1055756"/>
                  <a:pt x="1999001" y="1067838"/>
                  <a:pt x="1987826" y="1073426"/>
                </a:cubicBezTo>
                <a:cubicBezTo>
                  <a:pt x="1962838" y="1085920"/>
                  <a:pt x="1908313" y="1099930"/>
                  <a:pt x="1908313" y="1099930"/>
                </a:cubicBezTo>
                <a:cubicBezTo>
                  <a:pt x="1832948" y="1175295"/>
                  <a:pt x="1893660" y="1102729"/>
                  <a:pt x="1855304" y="1179443"/>
                </a:cubicBezTo>
                <a:cubicBezTo>
                  <a:pt x="1848181" y="1193689"/>
                  <a:pt x="1835269" y="1204646"/>
                  <a:pt x="1828800" y="1219200"/>
                </a:cubicBezTo>
                <a:cubicBezTo>
                  <a:pt x="1780073" y="1328837"/>
                  <a:pt x="1830223" y="1270787"/>
                  <a:pt x="1775791" y="1325217"/>
                </a:cubicBezTo>
                <a:cubicBezTo>
                  <a:pt x="1766295" y="1363202"/>
                  <a:pt x="1752561" y="1443395"/>
                  <a:pt x="1709530" y="1457739"/>
                </a:cubicBezTo>
                <a:lnTo>
                  <a:pt x="1630017" y="1484243"/>
                </a:lnTo>
                <a:cubicBezTo>
                  <a:pt x="1522952" y="1466399"/>
                  <a:pt x="1575989" y="1479487"/>
                  <a:pt x="1470991" y="1444487"/>
                </a:cubicBezTo>
                <a:lnTo>
                  <a:pt x="1431235" y="1431234"/>
                </a:lnTo>
                <a:lnTo>
                  <a:pt x="1391478" y="1417982"/>
                </a:lnTo>
                <a:cubicBezTo>
                  <a:pt x="1362170" y="1388674"/>
                  <a:pt x="1343667" y="1375369"/>
                  <a:pt x="1325217" y="1338469"/>
                </a:cubicBezTo>
                <a:cubicBezTo>
                  <a:pt x="1318970" y="1325975"/>
                  <a:pt x="1323332" y="1306832"/>
                  <a:pt x="1311965" y="1298713"/>
                </a:cubicBezTo>
                <a:cubicBezTo>
                  <a:pt x="1290967" y="1283714"/>
                  <a:pt x="1210144" y="1267728"/>
                  <a:pt x="1179443" y="1258956"/>
                </a:cubicBezTo>
                <a:cubicBezTo>
                  <a:pt x="1166012" y="1255119"/>
                  <a:pt x="1153164" y="1249379"/>
                  <a:pt x="1139687" y="1245704"/>
                </a:cubicBezTo>
                <a:cubicBezTo>
                  <a:pt x="1104544" y="1236120"/>
                  <a:pt x="1068226" y="1230720"/>
                  <a:pt x="1033669" y="1219200"/>
                </a:cubicBezTo>
                <a:cubicBezTo>
                  <a:pt x="993140" y="1205689"/>
                  <a:pt x="974402" y="1197616"/>
                  <a:pt x="927652" y="1192695"/>
                </a:cubicBezTo>
                <a:cubicBezTo>
                  <a:pt x="865992" y="1186205"/>
                  <a:pt x="803965" y="1183860"/>
                  <a:pt x="742122" y="1179443"/>
                </a:cubicBezTo>
                <a:cubicBezTo>
                  <a:pt x="645330" y="1147179"/>
                  <a:pt x="689713" y="1159715"/>
                  <a:pt x="609600" y="1139687"/>
                </a:cubicBezTo>
                <a:cubicBezTo>
                  <a:pt x="546597" y="1097685"/>
                  <a:pt x="584953" y="1118219"/>
                  <a:pt x="490330" y="1086678"/>
                </a:cubicBezTo>
                <a:cubicBezTo>
                  <a:pt x="490326" y="1086677"/>
                  <a:pt x="410820" y="1060175"/>
                  <a:pt x="410817" y="1060173"/>
                </a:cubicBezTo>
                <a:cubicBezTo>
                  <a:pt x="359438" y="1025920"/>
                  <a:pt x="386171" y="1038705"/>
                  <a:pt x="331304" y="1020417"/>
                </a:cubicBezTo>
                <a:cubicBezTo>
                  <a:pt x="291378" y="993800"/>
                  <a:pt x="285616" y="987584"/>
                  <a:pt x="238539" y="967408"/>
                </a:cubicBezTo>
                <a:cubicBezTo>
                  <a:pt x="225700" y="961905"/>
                  <a:pt x="212035" y="958573"/>
                  <a:pt x="198783" y="954156"/>
                </a:cubicBezTo>
                <a:cubicBezTo>
                  <a:pt x="194365" y="940904"/>
                  <a:pt x="192717" y="926378"/>
                  <a:pt x="185530" y="914400"/>
                </a:cubicBezTo>
                <a:cubicBezTo>
                  <a:pt x="179102" y="903686"/>
                  <a:pt x="164614" y="899070"/>
                  <a:pt x="159026" y="887895"/>
                </a:cubicBezTo>
                <a:cubicBezTo>
                  <a:pt x="146532" y="862906"/>
                  <a:pt x="141357" y="834886"/>
                  <a:pt x="132522" y="808382"/>
                </a:cubicBezTo>
                <a:cubicBezTo>
                  <a:pt x="128105" y="795130"/>
                  <a:pt x="122008" y="782324"/>
                  <a:pt x="119269" y="768626"/>
                </a:cubicBezTo>
                <a:cubicBezTo>
                  <a:pt x="114852" y="746539"/>
                  <a:pt x="111943" y="724096"/>
                  <a:pt x="106017" y="702365"/>
                </a:cubicBezTo>
                <a:cubicBezTo>
                  <a:pt x="98666" y="675411"/>
                  <a:pt x="88348" y="649356"/>
                  <a:pt x="79513" y="622852"/>
                </a:cubicBezTo>
                <a:lnTo>
                  <a:pt x="53009" y="543339"/>
                </a:lnTo>
                <a:cubicBezTo>
                  <a:pt x="48591" y="530087"/>
                  <a:pt x="39756" y="517551"/>
                  <a:pt x="39756" y="503582"/>
                </a:cubicBezTo>
                <a:lnTo>
                  <a:pt x="39756" y="39756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26226" y="887896"/>
            <a:ext cx="3317851" cy="1709530"/>
          </a:xfrm>
          <a:custGeom>
            <a:avLst/>
            <a:gdLst>
              <a:gd name="connsiteX0" fmla="*/ 0 w 3317851"/>
              <a:gd name="connsiteY0" fmla="*/ 437321 h 1709530"/>
              <a:gd name="connsiteX1" fmla="*/ 92765 w 3317851"/>
              <a:gd name="connsiteY1" fmla="*/ 344556 h 1709530"/>
              <a:gd name="connsiteX2" fmla="*/ 172278 w 3317851"/>
              <a:gd name="connsiteY2" fmla="*/ 318052 h 1709530"/>
              <a:gd name="connsiteX3" fmla="*/ 212035 w 3317851"/>
              <a:gd name="connsiteY3" fmla="*/ 291547 h 1709530"/>
              <a:gd name="connsiteX4" fmla="*/ 278296 w 3317851"/>
              <a:gd name="connsiteY4" fmla="*/ 278295 h 1709530"/>
              <a:gd name="connsiteX5" fmla="*/ 318052 w 3317851"/>
              <a:gd name="connsiteY5" fmla="*/ 265043 h 1709530"/>
              <a:gd name="connsiteX6" fmla="*/ 371061 w 3317851"/>
              <a:gd name="connsiteY6" fmla="*/ 251791 h 1709530"/>
              <a:gd name="connsiteX7" fmla="*/ 450574 w 3317851"/>
              <a:gd name="connsiteY7" fmla="*/ 225287 h 1709530"/>
              <a:gd name="connsiteX8" fmla="*/ 503583 w 3317851"/>
              <a:gd name="connsiteY8" fmla="*/ 198782 h 1709530"/>
              <a:gd name="connsiteX9" fmla="*/ 569844 w 3317851"/>
              <a:gd name="connsiteY9" fmla="*/ 185530 h 1709530"/>
              <a:gd name="connsiteX10" fmla="*/ 636104 w 3317851"/>
              <a:gd name="connsiteY10" fmla="*/ 159026 h 1709530"/>
              <a:gd name="connsiteX11" fmla="*/ 675861 w 3317851"/>
              <a:gd name="connsiteY11" fmla="*/ 145774 h 1709530"/>
              <a:gd name="connsiteX12" fmla="*/ 715617 w 3317851"/>
              <a:gd name="connsiteY12" fmla="*/ 119269 h 1709530"/>
              <a:gd name="connsiteX13" fmla="*/ 795131 w 3317851"/>
              <a:gd name="connsiteY13" fmla="*/ 92765 h 1709530"/>
              <a:gd name="connsiteX14" fmla="*/ 834887 w 3317851"/>
              <a:gd name="connsiteY14" fmla="*/ 79513 h 1709530"/>
              <a:gd name="connsiteX15" fmla="*/ 874644 w 3317851"/>
              <a:gd name="connsiteY15" fmla="*/ 66261 h 1709530"/>
              <a:gd name="connsiteX16" fmla="*/ 940904 w 3317851"/>
              <a:gd name="connsiteY16" fmla="*/ 13252 h 1709530"/>
              <a:gd name="connsiteX17" fmla="*/ 980661 w 3317851"/>
              <a:gd name="connsiteY17" fmla="*/ 0 h 1709530"/>
              <a:gd name="connsiteX18" fmla="*/ 2637183 w 3317851"/>
              <a:gd name="connsiteY18" fmla="*/ 13252 h 1709530"/>
              <a:gd name="connsiteX19" fmla="*/ 2716696 w 3317851"/>
              <a:gd name="connsiteY19" fmla="*/ 53008 h 1709530"/>
              <a:gd name="connsiteX20" fmla="*/ 2769704 w 3317851"/>
              <a:gd name="connsiteY20" fmla="*/ 66261 h 1709530"/>
              <a:gd name="connsiteX21" fmla="*/ 2835965 w 3317851"/>
              <a:gd name="connsiteY21" fmla="*/ 106017 h 1709530"/>
              <a:gd name="connsiteX22" fmla="*/ 2875722 w 3317851"/>
              <a:gd name="connsiteY22" fmla="*/ 132521 h 1709530"/>
              <a:gd name="connsiteX23" fmla="*/ 2941983 w 3317851"/>
              <a:gd name="connsiteY23" fmla="*/ 145774 h 1709530"/>
              <a:gd name="connsiteX24" fmla="*/ 3021496 w 3317851"/>
              <a:gd name="connsiteY24" fmla="*/ 172278 h 1709530"/>
              <a:gd name="connsiteX25" fmla="*/ 3061252 w 3317851"/>
              <a:gd name="connsiteY25" fmla="*/ 185530 h 1709530"/>
              <a:gd name="connsiteX26" fmla="*/ 3140765 w 3317851"/>
              <a:gd name="connsiteY26" fmla="*/ 225287 h 1709530"/>
              <a:gd name="connsiteX27" fmla="*/ 3167270 w 3317851"/>
              <a:gd name="connsiteY27" fmla="*/ 251791 h 1709530"/>
              <a:gd name="connsiteX28" fmla="*/ 3207026 w 3317851"/>
              <a:gd name="connsiteY28" fmla="*/ 318052 h 1709530"/>
              <a:gd name="connsiteX29" fmla="*/ 3246783 w 3317851"/>
              <a:gd name="connsiteY29" fmla="*/ 397565 h 1709530"/>
              <a:gd name="connsiteX30" fmla="*/ 3273287 w 3317851"/>
              <a:gd name="connsiteY30" fmla="*/ 477078 h 1709530"/>
              <a:gd name="connsiteX31" fmla="*/ 3313044 w 3317851"/>
              <a:gd name="connsiteY31" fmla="*/ 556591 h 1709530"/>
              <a:gd name="connsiteX32" fmla="*/ 3273287 w 3317851"/>
              <a:gd name="connsiteY32" fmla="*/ 821634 h 1709530"/>
              <a:gd name="connsiteX33" fmla="*/ 3233531 w 3317851"/>
              <a:gd name="connsiteY33" fmla="*/ 834887 h 1709530"/>
              <a:gd name="connsiteX34" fmla="*/ 3127513 w 3317851"/>
              <a:gd name="connsiteY34" fmla="*/ 901147 h 1709530"/>
              <a:gd name="connsiteX35" fmla="*/ 3074504 w 3317851"/>
              <a:gd name="connsiteY35" fmla="*/ 927652 h 1709530"/>
              <a:gd name="connsiteX36" fmla="*/ 2875722 w 3317851"/>
              <a:gd name="connsiteY36" fmla="*/ 980661 h 1709530"/>
              <a:gd name="connsiteX37" fmla="*/ 2796209 w 3317851"/>
              <a:gd name="connsiteY37" fmla="*/ 1007165 h 1709530"/>
              <a:gd name="connsiteX38" fmla="*/ 2756452 w 3317851"/>
              <a:gd name="connsiteY38" fmla="*/ 1020417 h 1709530"/>
              <a:gd name="connsiteX39" fmla="*/ 2637183 w 3317851"/>
              <a:gd name="connsiteY39" fmla="*/ 1046921 h 1709530"/>
              <a:gd name="connsiteX40" fmla="*/ 2557670 w 3317851"/>
              <a:gd name="connsiteY40" fmla="*/ 1073426 h 1709530"/>
              <a:gd name="connsiteX41" fmla="*/ 2517913 w 3317851"/>
              <a:gd name="connsiteY41" fmla="*/ 1086678 h 1709530"/>
              <a:gd name="connsiteX42" fmla="*/ 2478157 w 3317851"/>
              <a:gd name="connsiteY42" fmla="*/ 1113182 h 1709530"/>
              <a:gd name="connsiteX43" fmla="*/ 2425148 w 3317851"/>
              <a:gd name="connsiteY43" fmla="*/ 1126434 h 1709530"/>
              <a:gd name="connsiteX44" fmla="*/ 2385391 w 3317851"/>
              <a:gd name="connsiteY44" fmla="*/ 1139687 h 1709530"/>
              <a:gd name="connsiteX45" fmla="*/ 2332383 w 3317851"/>
              <a:gd name="connsiteY45" fmla="*/ 1166191 h 1709530"/>
              <a:gd name="connsiteX46" fmla="*/ 2266122 w 3317851"/>
              <a:gd name="connsiteY46" fmla="*/ 1179443 h 1709530"/>
              <a:gd name="connsiteX47" fmla="*/ 2213113 w 3317851"/>
              <a:gd name="connsiteY47" fmla="*/ 1192695 h 1709530"/>
              <a:gd name="connsiteX48" fmla="*/ 1126435 w 3317851"/>
              <a:gd name="connsiteY48" fmla="*/ 1219200 h 1709530"/>
              <a:gd name="connsiteX49" fmla="*/ 1046922 w 3317851"/>
              <a:gd name="connsiteY49" fmla="*/ 1245704 h 1709530"/>
              <a:gd name="connsiteX50" fmla="*/ 1007165 w 3317851"/>
              <a:gd name="connsiteY50" fmla="*/ 1258956 h 1709530"/>
              <a:gd name="connsiteX51" fmla="*/ 967409 w 3317851"/>
              <a:gd name="connsiteY51" fmla="*/ 1285461 h 1709530"/>
              <a:gd name="connsiteX52" fmla="*/ 927652 w 3317851"/>
              <a:gd name="connsiteY52" fmla="*/ 1298713 h 1709530"/>
              <a:gd name="connsiteX53" fmla="*/ 874644 w 3317851"/>
              <a:gd name="connsiteY53" fmla="*/ 1338469 h 1709530"/>
              <a:gd name="connsiteX54" fmla="*/ 848139 w 3317851"/>
              <a:gd name="connsiteY54" fmla="*/ 1431234 h 1709530"/>
              <a:gd name="connsiteX55" fmla="*/ 781878 w 3317851"/>
              <a:gd name="connsiteY55" fmla="*/ 1524000 h 1709530"/>
              <a:gd name="connsiteX56" fmla="*/ 755374 w 3317851"/>
              <a:gd name="connsiteY56" fmla="*/ 1563756 h 1709530"/>
              <a:gd name="connsiteX57" fmla="*/ 728870 w 3317851"/>
              <a:gd name="connsiteY57" fmla="*/ 1590261 h 1709530"/>
              <a:gd name="connsiteX58" fmla="*/ 675861 w 3317851"/>
              <a:gd name="connsiteY58" fmla="*/ 1669774 h 1709530"/>
              <a:gd name="connsiteX59" fmla="*/ 649357 w 3317851"/>
              <a:gd name="connsiteY59" fmla="*/ 1709530 h 1709530"/>
              <a:gd name="connsiteX60" fmla="*/ 543339 w 3317851"/>
              <a:gd name="connsiteY60" fmla="*/ 1669774 h 1709530"/>
              <a:gd name="connsiteX61" fmla="*/ 516835 w 3317851"/>
              <a:gd name="connsiteY61" fmla="*/ 1630017 h 1709530"/>
              <a:gd name="connsiteX62" fmla="*/ 516835 w 3317851"/>
              <a:gd name="connsiteY62" fmla="*/ 1470991 h 1709530"/>
              <a:gd name="connsiteX63" fmla="*/ 530087 w 3317851"/>
              <a:gd name="connsiteY63" fmla="*/ 1431234 h 1709530"/>
              <a:gd name="connsiteX64" fmla="*/ 569844 w 3317851"/>
              <a:gd name="connsiteY64" fmla="*/ 1391478 h 1709530"/>
              <a:gd name="connsiteX65" fmla="*/ 596348 w 3317851"/>
              <a:gd name="connsiteY65" fmla="*/ 1298713 h 1709530"/>
              <a:gd name="connsiteX66" fmla="*/ 609600 w 3317851"/>
              <a:gd name="connsiteY66" fmla="*/ 1258956 h 1709530"/>
              <a:gd name="connsiteX67" fmla="*/ 596348 w 3317851"/>
              <a:gd name="connsiteY67" fmla="*/ 1219200 h 1709530"/>
              <a:gd name="connsiteX68" fmla="*/ 569844 w 3317851"/>
              <a:gd name="connsiteY68" fmla="*/ 1086678 h 1709530"/>
              <a:gd name="connsiteX69" fmla="*/ 463826 w 3317851"/>
              <a:gd name="connsiteY69" fmla="*/ 1033669 h 1709530"/>
              <a:gd name="connsiteX70" fmla="*/ 424070 w 3317851"/>
              <a:gd name="connsiteY70" fmla="*/ 1020417 h 1709530"/>
              <a:gd name="connsiteX71" fmla="*/ 397565 w 3317851"/>
              <a:gd name="connsiteY71" fmla="*/ 993913 h 1709530"/>
              <a:gd name="connsiteX72" fmla="*/ 331304 w 3317851"/>
              <a:gd name="connsiteY72" fmla="*/ 914400 h 1709530"/>
              <a:gd name="connsiteX73" fmla="*/ 291548 w 3317851"/>
              <a:gd name="connsiteY73" fmla="*/ 901147 h 1709530"/>
              <a:gd name="connsiteX74" fmla="*/ 251791 w 3317851"/>
              <a:gd name="connsiteY74" fmla="*/ 861391 h 1709530"/>
              <a:gd name="connsiteX75" fmla="*/ 225287 w 3317851"/>
              <a:gd name="connsiteY75" fmla="*/ 821634 h 1709530"/>
              <a:gd name="connsiteX76" fmla="*/ 185531 w 3317851"/>
              <a:gd name="connsiteY76" fmla="*/ 795130 h 1709530"/>
              <a:gd name="connsiteX77" fmla="*/ 159026 w 3317851"/>
              <a:gd name="connsiteY77" fmla="*/ 768626 h 1709530"/>
              <a:gd name="connsiteX78" fmla="*/ 106017 w 3317851"/>
              <a:gd name="connsiteY78" fmla="*/ 742121 h 1709530"/>
              <a:gd name="connsiteX79" fmla="*/ 53009 w 3317851"/>
              <a:gd name="connsiteY79" fmla="*/ 702365 h 1709530"/>
              <a:gd name="connsiteX80" fmla="*/ 26504 w 3317851"/>
              <a:gd name="connsiteY80" fmla="*/ 622852 h 1709530"/>
              <a:gd name="connsiteX81" fmla="*/ 0 w 3317851"/>
              <a:gd name="connsiteY81" fmla="*/ 437321 h 170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17851" h="1709530">
                <a:moveTo>
                  <a:pt x="0" y="437321"/>
                </a:moveTo>
                <a:cubicBezTo>
                  <a:pt x="30922" y="406399"/>
                  <a:pt x="51279" y="358384"/>
                  <a:pt x="92765" y="344556"/>
                </a:cubicBezTo>
                <a:lnTo>
                  <a:pt x="172278" y="318052"/>
                </a:lnTo>
                <a:cubicBezTo>
                  <a:pt x="185530" y="309217"/>
                  <a:pt x="197122" y="297140"/>
                  <a:pt x="212035" y="291547"/>
                </a:cubicBezTo>
                <a:cubicBezTo>
                  <a:pt x="233125" y="283638"/>
                  <a:pt x="256444" y="283758"/>
                  <a:pt x="278296" y="278295"/>
                </a:cubicBezTo>
                <a:cubicBezTo>
                  <a:pt x="291848" y="274907"/>
                  <a:pt x="304621" y="268880"/>
                  <a:pt x="318052" y="265043"/>
                </a:cubicBezTo>
                <a:cubicBezTo>
                  <a:pt x="335565" y="260039"/>
                  <a:pt x="353616" y="257025"/>
                  <a:pt x="371061" y="251791"/>
                </a:cubicBezTo>
                <a:cubicBezTo>
                  <a:pt x="397821" y="243763"/>
                  <a:pt x="425586" y="237781"/>
                  <a:pt x="450574" y="225287"/>
                </a:cubicBezTo>
                <a:cubicBezTo>
                  <a:pt x="468244" y="216452"/>
                  <a:pt x="484841" y="205029"/>
                  <a:pt x="503583" y="198782"/>
                </a:cubicBezTo>
                <a:cubicBezTo>
                  <a:pt x="524952" y="191659"/>
                  <a:pt x="547757" y="189947"/>
                  <a:pt x="569844" y="185530"/>
                </a:cubicBezTo>
                <a:cubicBezTo>
                  <a:pt x="591931" y="176695"/>
                  <a:pt x="613831" y="167378"/>
                  <a:pt x="636104" y="159026"/>
                </a:cubicBezTo>
                <a:cubicBezTo>
                  <a:pt x="649184" y="154121"/>
                  <a:pt x="663367" y="152021"/>
                  <a:pt x="675861" y="145774"/>
                </a:cubicBezTo>
                <a:cubicBezTo>
                  <a:pt x="690107" y="138651"/>
                  <a:pt x="701063" y="125738"/>
                  <a:pt x="715617" y="119269"/>
                </a:cubicBezTo>
                <a:cubicBezTo>
                  <a:pt x="741147" y="107922"/>
                  <a:pt x="768626" y="101600"/>
                  <a:pt x="795131" y="92765"/>
                </a:cubicBezTo>
                <a:lnTo>
                  <a:pt x="834887" y="79513"/>
                </a:lnTo>
                <a:lnTo>
                  <a:pt x="874644" y="66261"/>
                </a:lnTo>
                <a:cubicBezTo>
                  <a:pt x="899296" y="41608"/>
                  <a:pt x="907469" y="29970"/>
                  <a:pt x="940904" y="13252"/>
                </a:cubicBezTo>
                <a:cubicBezTo>
                  <a:pt x="953398" y="7005"/>
                  <a:pt x="967409" y="4417"/>
                  <a:pt x="980661" y="0"/>
                </a:cubicBezTo>
                <a:lnTo>
                  <a:pt x="2637183" y="13252"/>
                </a:lnTo>
                <a:cubicBezTo>
                  <a:pt x="2675816" y="13856"/>
                  <a:pt x="2683824" y="38920"/>
                  <a:pt x="2716696" y="53008"/>
                </a:cubicBezTo>
                <a:cubicBezTo>
                  <a:pt x="2733437" y="60183"/>
                  <a:pt x="2752035" y="61843"/>
                  <a:pt x="2769704" y="66261"/>
                </a:cubicBezTo>
                <a:cubicBezTo>
                  <a:pt x="2821474" y="118029"/>
                  <a:pt x="2767152" y="71611"/>
                  <a:pt x="2835965" y="106017"/>
                </a:cubicBezTo>
                <a:cubicBezTo>
                  <a:pt x="2850211" y="113140"/>
                  <a:pt x="2860809" y="126929"/>
                  <a:pt x="2875722" y="132521"/>
                </a:cubicBezTo>
                <a:cubicBezTo>
                  <a:pt x="2896812" y="140430"/>
                  <a:pt x="2920252" y="139847"/>
                  <a:pt x="2941983" y="145774"/>
                </a:cubicBezTo>
                <a:cubicBezTo>
                  <a:pt x="2968937" y="153125"/>
                  <a:pt x="2994992" y="163443"/>
                  <a:pt x="3021496" y="172278"/>
                </a:cubicBezTo>
                <a:cubicBezTo>
                  <a:pt x="3034748" y="176695"/>
                  <a:pt x="3049629" y="177782"/>
                  <a:pt x="3061252" y="185530"/>
                </a:cubicBezTo>
                <a:cubicBezTo>
                  <a:pt x="3112632" y="219782"/>
                  <a:pt x="3085899" y="206997"/>
                  <a:pt x="3140765" y="225287"/>
                </a:cubicBezTo>
                <a:cubicBezTo>
                  <a:pt x="3149600" y="234122"/>
                  <a:pt x="3160842" y="241077"/>
                  <a:pt x="3167270" y="251791"/>
                </a:cubicBezTo>
                <a:cubicBezTo>
                  <a:pt x="3218884" y="337813"/>
                  <a:pt x="3139866" y="250889"/>
                  <a:pt x="3207026" y="318052"/>
                </a:cubicBezTo>
                <a:cubicBezTo>
                  <a:pt x="3255357" y="463044"/>
                  <a:pt x="3178275" y="243423"/>
                  <a:pt x="3246783" y="397565"/>
                </a:cubicBezTo>
                <a:cubicBezTo>
                  <a:pt x="3258130" y="423095"/>
                  <a:pt x="3257790" y="453832"/>
                  <a:pt x="3273287" y="477078"/>
                </a:cubicBezTo>
                <a:cubicBezTo>
                  <a:pt x="3307540" y="528457"/>
                  <a:pt x="3294754" y="501724"/>
                  <a:pt x="3313044" y="556591"/>
                </a:cubicBezTo>
                <a:cubicBezTo>
                  <a:pt x="3312782" y="561053"/>
                  <a:pt x="3338570" y="769406"/>
                  <a:pt x="3273287" y="821634"/>
                </a:cubicBezTo>
                <a:cubicBezTo>
                  <a:pt x="3262379" y="830360"/>
                  <a:pt x="3246783" y="830469"/>
                  <a:pt x="3233531" y="834887"/>
                </a:cubicBezTo>
                <a:cubicBezTo>
                  <a:pt x="3182537" y="911376"/>
                  <a:pt x="3237909" y="845948"/>
                  <a:pt x="3127513" y="901147"/>
                </a:cubicBezTo>
                <a:cubicBezTo>
                  <a:pt x="3109843" y="909982"/>
                  <a:pt x="3093070" y="920901"/>
                  <a:pt x="3074504" y="927652"/>
                </a:cubicBezTo>
                <a:cubicBezTo>
                  <a:pt x="2942249" y="975745"/>
                  <a:pt x="3017995" y="933237"/>
                  <a:pt x="2875722" y="980661"/>
                </a:cubicBezTo>
                <a:lnTo>
                  <a:pt x="2796209" y="1007165"/>
                </a:lnTo>
                <a:cubicBezTo>
                  <a:pt x="2782957" y="1011582"/>
                  <a:pt x="2770150" y="1017677"/>
                  <a:pt x="2756452" y="1020417"/>
                </a:cubicBezTo>
                <a:cubicBezTo>
                  <a:pt x="2718623" y="1027983"/>
                  <a:pt x="2674612" y="1035692"/>
                  <a:pt x="2637183" y="1046921"/>
                </a:cubicBezTo>
                <a:cubicBezTo>
                  <a:pt x="2610423" y="1054949"/>
                  <a:pt x="2584174" y="1064591"/>
                  <a:pt x="2557670" y="1073426"/>
                </a:cubicBezTo>
                <a:lnTo>
                  <a:pt x="2517913" y="1086678"/>
                </a:lnTo>
                <a:cubicBezTo>
                  <a:pt x="2504661" y="1095513"/>
                  <a:pt x="2492796" y="1106908"/>
                  <a:pt x="2478157" y="1113182"/>
                </a:cubicBezTo>
                <a:cubicBezTo>
                  <a:pt x="2461416" y="1120357"/>
                  <a:pt x="2442661" y="1121430"/>
                  <a:pt x="2425148" y="1126434"/>
                </a:cubicBezTo>
                <a:cubicBezTo>
                  <a:pt x="2411716" y="1130272"/>
                  <a:pt x="2398231" y="1134184"/>
                  <a:pt x="2385391" y="1139687"/>
                </a:cubicBezTo>
                <a:cubicBezTo>
                  <a:pt x="2367233" y="1147469"/>
                  <a:pt x="2351124" y="1159944"/>
                  <a:pt x="2332383" y="1166191"/>
                </a:cubicBezTo>
                <a:cubicBezTo>
                  <a:pt x="2311014" y="1173314"/>
                  <a:pt x="2288110" y="1174557"/>
                  <a:pt x="2266122" y="1179443"/>
                </a:cubicBezTo>
                <a:cubicBezTo>
                  <a:pt x="2248342" y="1183394"/>
                  <a:pt x="2230973" y="1189123"/>
                  <a:pt x="2213113" y="1192695"/>
                </a:cubicBezTo>
                <a:cubicBezTo>
                  <a:pt x="1875687" y="1260179"/>
                  <a:pt x="1244940" y="1217641"/>
                  <a:pt x="1126435" y="1219200"/>
                </a:cubicBezTo>
                <a:lnTo>
                  <a:pt x="1046922" y="1245704"/>
                </a:lnTo>
                <a:lnTo>
                  <a:pt x="1007165" y="1258956"/>
                </a:lnTo>
                <a:cubicBezTo>
                  <a:pt x="993913" y="1267791"/>
                  <a:pt x="981655" y="1278338"/>
                  <a:pt x="967409" y="1285461"/>
                </a:cubicBezTo>
                <a:cubicBezTo>
                  <a:pt x="954915" y="1291708"/>
                  <a:pt x="939781" y="1291782"/>
                  <a:pt x="927652" y="1298713"/>
                </a:cubicBezTo>
                <a:cubicBezTo>
                  <a:pt x="908475" y="1309671"/>
                  <a:pt x="892313" y="1325217"/>
                  <a:pt x="874644" y="1338469"/>
                </a:cubicBezTo>
                <a:cubicBezTo>
                  <a:pt x="870398" y="1355450"/>
                  <a:pt x="857644" y="1412224"/>
                  <a:pt x="848139" y="1431234"/>
                </a:cubicBezTo>
                <a:cubicBezTo>
                  <a:pt x="837726" y="1452060"/>
                  <a:pt x="791887" y="1509988"/>
                  <a:pt x="781878" y="1524000"/>
                </a:cubicBezTo>
                <a:cubicBezTo>
                  <a:pt x="772621" y="1536960"/>
                  <a:pt x="765323" y="1551319"/>
                  <a:pt x="755374" y="1563756"/>
                </a:cubicBezTo>
                <a:cubicBezTo>
                  <a:pt x="747569" y="1573512"/>
                  <a:pt x="736367" y="1580266"/>
                  <a:pt x="728870" y="1590261"/>
                </a:cubicBezTo>
                <a:cubicBezTo>
                  <a:pt x="709757" y="1615745"/>
                  <a:pt x="693531" y="1643270"/>
                  <a:pt x="675861" y="1669774"/>
                </a:cubicBezTo>
                <a:lnTo>
                  <a:pt x="649357" y="1709530"/>
                </a:lnTo>
                <a:cubicBezTo>
                  <a:pt x="601950" y="1700049"/>
                  <a:pt x="577462" y="1703897"/>
                  <a:pt x="543339" y="1669774"/>
                </a:cubicBezTo>
                <a:cubicBezTo>
                  <a:pt x="532077" y="1658512"/>
                  <a:pt x="525670" y="1643269"/>
                  <a:pt x="516835" y="1630017"/>
                </a:cubicBezTo>
                <a:cubicBezTo>
                  <a:pt x="502840" y="1532054"/>
                  <a:pt x="495696" y="1555550"/>
                  <a:pt x="516835" y="1470991"/>
                </a:cubicBezTo>
                <a:cubicBezTo>
                  <a:pt x="520223" y="1457439"/>
                  <a:pt x="522338" y="1442857"/>
                  <a:pt x="530087" y="1431234"/>
                </a:cubicBezTo>
                <a:cubicBezTo>
                  <a:pt x="540483" y="1415640"/>
                  <a:pt x="556592" y="1404730"/>
                  <a:pt x="569844" y="1391478"/>
                </a:cubicBezTo>
                <a:cubicBezTo>
                  <a:pt x="601618" y="1296154"/>
                  <a:pt x="563068" y="1415194"/>
                  <a:pt x="596348" y="1298713"/>
                </a:cubicBezTo>
                <a:cubicBezTo>
                  <a:pt x="600186" y="1285281"/>
                  <a:pt x="605183" y="1272208"/>
                  <a:pt x="609600" y="1258956"/>
                </a:cubicBezTo>
                <a:cubicBezTo>
                  <a:pt x="605183" y="1245704"/>
                  <a:pt x="599087" y="1232898"/>
                  <a:pt x="596348" y="1219200"/>
                </a:cubicBezTo>
                <a:cubicBezTo>
                  <a:pt x="592672" y="1200821"/>
                  <a:pt x="587808" y="1116617"/>
                  <a:pt x="569844" y="1086678"/>
                </a:cubicBezTo>
                <a:cubicBezTo>
                  <a:pt x="546714" y="1048130"/>
                  <a:pt x="503470" y="1046884"/>
                  <a:pt x="463826" y="1033669"/>
                </a:cubicBezTo>
                <a:lnTo>
                  <a:pt x="424070" y="1020417"/>
                </a:lnTo>
                <a:cubicBezTo>
                  <a:pt x="415235" y="1011582"/>
                  <a:pt x="405370" y="1003669"/>
                  <a:pt x="397565" y="993913"/>
                </a:cubicBezTo>
                <a:cubicBezTo>
                  <a:pt x="369623" y="958985"/>
                  <a:pt x="371783" y="941386"/>
                  <a:pt x="331304" y="914400"/>
                </a:cubicBezTo>
                <a:cubicBezTo>
                  <a:pt x="319681" y="906651"/>
                  <a:pt x="304800" y="905565"/>
                  <a:pt x="291548" y="901147"/>
                </a:cubicBezTo>
                <a:cubicBezTo>
                  <a:pt x="278296" y="887895"/>
                  <a:pt x="263789" y="875789"/>
                  <a:pt x="251791" y="861391"/>
                </a:cubicBezTo>
                <a:cubicBezTo>
                  <a:pt x="241595" y="849155"/>
                  <a:pt x="236549" y="832896"/>
                  <a:pt x="225287" y="821634"/>
                </a:cubicBezTo>
                <a:cubicBezTo>
                  <a:pt x="214025" y="810372"/>
                  <a:pt x="197968" y="805079"/>
                  <a:pt x="185531" y="795130"/>
                </a:cubicBezTo>
                <a:cubicBezTo>
                  <a:pt x="175775" y="787325"/>
                  <a:pt x="169422" y="775557"/>
                  <a:pt x="159026" y="768626"/>
                </a:cubicBezTo>
                <a:cubicBezTo>
                  <a:pt x="142589" y="757668"/>
                  <a:pt x="122769" y="752591"/>
                  <a:pt x="106017" y="742121"/>
                </a:cubicBezTo>
                <a:cubicBezTo>
                  <a:pt x="87288" y="730415"/>
                  <a:pt x="70678" y="715617"/>
                  <a:pt x="53009" y="702365"/>
                </a:cubicBezTo>
                <a:cubicBezTo>
                  <a:pt x="44174" y="675861"/>
                  <a:pt x="29284" y="650651"/>
                  <a:pt x="26504" y="622852"/>
                </a:cubicBezTo>
                <a:cubicBezTo>
                  <a:pt x="11494" y="472748"/>
                  <a:pt x="13252" y="534724"/>
                  <a:pt x="0" y="437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064487" y="954157"/>
            <a:ext cx="2358887" cy="1314808"/>
          </a:xfrm>
          <a:custGeom>
            <a:avLst/>
            <a:gdLst>
              <a:gd name="connsiteX0" fmla="*/ 0 w 2358887"/>
              <a:gd name="connsiteY0" fmla="*/ 463826 h 1314808"/>
              <a:gd name="connsiteX1" fmla="*/ 53009 w 2358887"/>
              <a:gd name="connsiteY1" fmla="*/ 397565 h 1314808"/>
              <a:gd name="connsiteX2" fmla="*/ 119270 w 2358887"/>
              <a:gd name="connsiteY2" fmla="*/ 344556 h 1314808"/>
              <a:gd name="connsiteX3" fmla="*/ 145774 w 2358887"/>
              <a:gd name="connsiteY3" fmla="*/ 304800 h 1314808"/>
              <a:gd name="connsiteX4" fmla="*/ 185530 w 2358887"/>
              <a:gd name="connsiteY4" fmla="*/ 278295 h 1314808"/>
              <a:gd name="connsiteX5" fmla="*/ 251791 w 2358887"/>
              <a:gd name="connsiteY5" fmla="*/ 238539 h 1314808"/>
              <a:gd name="connsiteX6" fmla="*/ 318052 w 2358887"/>
              <a:gd name="connsiteY6" fmla="*/ 198782 h 1314808"/>
              <a:gd name="connsiteX7" fmla="*/ 357809 w 2358887"/>
              <a:gd name="connsiteY7" fmla="*/ 172278 h 1314808"/>
              <a:gd name="connsiteX8" fmla="*/ 384313 w 2358887"/>
              <a:gd name="connsiteY8" fmla="*/ 145773 h 1314808"/>
              <a:gd name="connsiteX9" fmla="*/ 463826 w 2358887"/>
              <a:gd name="connsiteY9" fmla="*/ 119269 h 1314808"/>
              <a:gd name="connsiteX10" fmla="*/ 503583 w 2358887"/>
              <a:gd name="connsiteY10" fmla="*/ 106017 h 1314808"/>
              <a:gd name="connsiteX11" fmla="*/ 543339 w 2358887"/>
              <a:gd name="connsiteY11" fmla="*/ 92765 h 1314808"/>
              <a:gd name="connsiteX12" fmla="*/ 569843 w 2358887"/>
              <a:gd name="connsiteY12" fmla="*/ 66260 h 1314808"/>
              <a:gd name="connsiteX13" fmla="*/ 662609 w 2358887"/>
              <a:gd name="connsiteY13" fmla="*/ 39756 h 1314808"/>
              <a:gd name="connsiteX14" fmla="*/ 1152939 w 2358887"/>
              <a:gd name="connsiteY14" fmla="*/ 0 h 1314808"/>
              <a:gd name="connsiteX15" fmla="*/ 1736035 w 2358887"/>
              <a:gd name="connsiteY15" fmla="*/ 13252 h 1314808"/>
              <a:gd name="connsiteX16" fmla="*/ 1815548 w 2358887"/>
              <a:gd name="connsiteY16" fmla="*/ 39756 h 1314808"/>
              <a:gd name="connsiteX17" fmla="*/ 1908313 w 2358887"/>
              <a:gd name="connsiteY17" fmla="*/ 66260 h 1314808"/>
              <a:gd name="connsiteX18" fmla="*/ 1987826 w 2358887"/>
              <a:gd name="connsiteY18" fmla="*/ 92765 h 1314808"/>
              <a:gd name="connsiteX19" fmla="*/ 2080591 w 2358887"/>
              <a:gd name="connsiteY19" fmla="*/ 145773 h 1314808"/>
              <a:gd name="connsiteX20" fmla="*/ 2107096 w 2358887"/>
              <a:gd name="connsiteY20" fmla="*/ 172278 h 1314808"/>
              <a:gd name="connsiteX21" fmla="*/ 2146852 w 2358887"/>
              <a:gd name="connsiteY21" fmla="*/ 198782 h 1314808"/>
              <a:gd name="connsiteX22" fmla="*/ 2199861 w 2358887"/>
              <a:gd name="connsiteY22" fmla="*/ 278295 h 1314808"/>
              <a:gd name="connsiteX23" fmla="*/ 2226365 w 2358887"/>
              <a:gd name="connsiteY23" fmla="*/ 304800 h 1314808"/>
              <a:gd name="connsiteX24" fmla="*/ 2279374 w 2358887"/>
              <a:gd name="connsiteY24" fmla="*/ 384313 h 1314808"/>
              <a:gd name="connsiteX25" fmla="*/ 2292626 w 2358887"/>
              <a:gd name="connsiteY25" fmla="*/ 424069 h 1314808"/>
              <a:gd name="connsiteX26" fmla="*/ 2319130 w 2358887"/>
              <a:gd name="connsiteY26" fmla="*/ 463826 h 1314808"/>
              <a:gd name="connsiteX27" fmla="*/ 2345635 w 2358887"/>
              <a:gd name="connsiteY27" fmla="*/ 543339 h 1314808"/>
              <a:gd name="connsiteX28" fmla="*/ 2358887 w 2358887"/>
              <a:gd name="connsiteY28" fmla="*/ 583095 h 1314808"/>
              <a:gd name="connsiteX29" fmla="*/ 2345635 w 2358887"/>
              <a:gd name="connsiteY29" fmla="*/ 781878 h 1314808"/>
              <a:gd name="connsiteX30" fmla="*/ 2332383 w 2358887"/>
              <a:gd name="connsiteY30" fmla="*/ 821634 h 1314808"/>
              <a:gd name="connsiteX31" fmla="*/ 2305878 w 2358887"/>
              <a:gd name="connsiteY31" fmla="*/ 848139 h 1314808"/>
              <a:gd name="connsiteX32" fmla="*/ 2239617 w 2358887"/>
              <a:gd name="connsiteY32" fmla="*/ 940904 h 1314808"/>
              <a:gd name="connsiteX33" fmla="*/ 2199861 w 2358887"/>
              <a:gd name="connsiteY33" fmla="*/ 954156 h 1314808"/>
              <a:gd name="connsiteX34" fmla="*/ 2080591 w 2358887"/>
              <a:gd name="connsiteY34" fmla="*/ 1007165 h 1314808"/>
              <a:gd name="connsiteX35" fmla="*/ 1881809 w 2358887"/>
              <a:gd name="connsiteY35" fmla="*/ 1073426 h 1314808"/>
              <a:gd name="connsiteX36" fmla="*/ 1842052 w 2358887"/>
              <a:gd name="connsiteY36" fmla="*/ 1086678 h 1314808"/>
              <a:gd name="connsiteX37" fmla="*/ 1802296 w 2358887"/>
              <a:gd name="connsiteY37" fmla="*/ 1099930 h 1314808"/>
              <a:gd name="connsiteX38" fmla="*/ 1749287 w 2358887"/>
              <a:gd name="connsiteY38" fmla="*/ 1113182 h 1314808"/>
              <a:gd name="connsiteX39" fmla="*/ 1669774 w 2358887"/>
              <a:gd name="connsiteY39" fmla="*/ 1139686 h 1314808"/>
              <a:gd name="connsiteX40" fmla="*/ 1537252 w 2358887"/>
              <a:gd name="connsiteY40" fmla="*/ 1166191 h 1314808"/>
              <a:gd name="connsiteX41" fmla="*/ 1404730 w 2358887"/>
              <a:gd name="connsiteY41" fmla="*/ 1205947 h 1314808"/>
              <a:gd name="connsiteX42" fmla="*/ 1338470 w 2358887"/>
              <a:gd name="connsiteY42" fmla="*/ 1219200 h 1314808"/>
              <a:gd name="connsiteX43" fmla="*/ 874643 w 2358887"/>
              <a:gd name="connsiteY43" fmla="*/ 1232452 h 1314808"/>
              <a:gd name="connsiteX44" fmla="*/ 596348 w 2358887"/>
              <a:gd name="connsiteY44" fmla="*/ 1258956 h 1314808"/>
              <a:gd name="connsiteX45" fmla="*/ 384313 w 2358887"/>
              <a:gd name="connsiteY45" fmla="*/ 1285460 h 1314808"/>
              <a:gd name="connsiteX46" fmla="*/ 132522 w 2358887"/>
              <a:gd name="connsiteY46" fmla="*/ 1285460 h 1314808"/>
              <a:gd name="connsiteX47" fmla="*/ 106017 w 2358887"/>
              <a:gd name="connsiteY47" fmla="*/ 1205947 h 1314808"/>
              <a:gd name="connsiteX48" fmla="*/ 132522 w 2358887"/>
              <a:gd name="connsiteY48" fmla="*/ 1060173 h 1314808"/>
              <a:gd name="connsiteX49" fmla="*/ 159026 w 2358887"/>
              <a:gd name="connsiteY49" fmla="*/ 1020417 h 1314808"/>
              <a:gd name="connsiteX50" fmla="*/ 172278 w 2358887"/>
              <a:gd name="connsiteY50" fmla="*/ 980660 h 1314808"/>
              <a:gd name="connsiteX51" fmla="*/ 132522 w 2358887"/>
              <a:gd name="connsiteY51" fmla="*/ 901147 h 1314808"/>
              <a:gd name="connsiteX52" fmla="*/ 119270 w 2358887"/>
              <a:gd name="connsiteY52" fmla="*/ 861391 h 1314808"/>
              <a:gd name="connsiteX53" fmla="*/ 92765 w 2358887"/>
              <a:gd name="connsiteY53" fmla="*/ 834886 h 1314808"/>
              <a:gd name="connsiteX54" fmla="*/ 39756 w 2358887"/>
              <a:gd name="connsiteY54" fmla="*/ 768626 h 1314808"/>
              <a:gd name="connsiteX55" fmla="*/ 13252 w 2358887"/>
              <a:gd name="connsiteY55" fmla="*/ 662608 h 1314808"/>
              <a:gd name="connsiteX56" fmla="*/ 0 w 2358887"/>
              <a:gd name="connsiteY56" fmla="*/ 622852 h 1314808"/>
              <a:gd name="connsiteX57" fmla="*/ 0 w 2358887"/>
              <a:gd name="connsiteY57" fmla="*/ 463826 h 131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58887" h="1314808">
                <a:moveTo>
                  <a:pt x="0" y="463826"/>
                </a:moveTo>
                <a:cubicBezTo>
                  <a:pt x="17670" y="441739"/>
                  <a:pt x="33008" y="417566"/>
                  <a:pt x="53009" y="397565"/>
                </a:cubicBezTo>
                <a:cubicBezTo>
                  <a:pt x="121883" y="328690"/>
                  <a:pt x="66816" y="410123"/>
                  <a:pt x="119270" y="344556"/>
                </a:cubicBezTo>
                <a:cubicBezTo>
                  <a:pt x="129220" y="332119"/>
                  <a:pt x="134512" y="316062"/>
                  <a:pt x="145774" y="304800"/>
                </a:cubicBezTo>
                <a:cubicBezTo>
                  <a:pt x="157036" y="293538"/>
                  <a:pt x="173093" y="288245"/>
                  <a:pt x="185530" y="278295"/>
                </a:cubicBezTo>
                <a:cubicBezTo>
                  <a:pt x="237502" y="236717"/>
                  <a:pt x="182753" y="261552"/>
                  <a:pt x="251791" y="238539"/>
                </a:cubicBezTo>
                <a:cubicBezTo>
                  <a:pt x="303560" y="186770"/>
                  <a:pt x="249240" y="233187"/>
                  <a:pt x="318052" y="198782"/>
                </a:cubicBezTo>
                <a:cubicBezTo>
                  <a:pt x="332298" y="191659"/>
                  <a:pt x="345372" y="182228"/>
                  <a:pt x="357809" y="172278"/>
                </a:cubicBezTo>
                <a:cubicBezTo>
                  <a:pt x="367565" y="164473"/>
                  <a:pt x="373138" y="151361"/>
                  <a:pt x="384313" y="145773"/>
                </a:cubicBezTo>
                <a:cubicBezTo>
                  <a:pt x="409301" y="133279"/>
                  <a:pt x="437322" y="128104"/>
                  <a:pt x="463826" y="119269"/>
                </a:cubicBezTo>
                <a:lnTo>
                  <a:pt x="503583" y="106017"/>
                </a:lnTo>
                <a:lnTo>
                  <a:pt x="543339" y="92765"/>
                </a:lnTo>
                <a:cubicBezTo>
                  <a:pt x="552174" y="83930"/>
                  <a:pt x="559129" y="72688"/>
                  <a:pt x="569843" y="66260"/>
                </a:cubicBezTo>
                <a:cubicBezTo>
                  <a:pt x="584687" y="57353"/>
                  <a:pt x="651058" y="43221"/>
                  <a:pt x="662609" y="39756"/>
                </a:cubicBezTo>
                <a:cubicBezTo>
                  <a:pt x="898184" y="-30915"/>
                  <a:pt x="586290" y="18279"/>
                  <a:pt x="1152939" y="0"/>
                </a:cubicBezTo>
                <a:cubicBezTo>
                  <a:pt x="1347304" y="4417"/>
                  <a:pt x="1541968" y="1608"/>
                  <a:pt x="1736035" y="13252"/>
                </a:cubicBezTo>
                <a:cubicBezTo>
                  <a:pt x="1763923" y="14925"/>
                  <a:pt x="1789044" y="30921"/>
                  <a:pt x="1815548" y="39756"/>
                </a:cubicBezTo>
                <a:cubicBezTo>
                  <a:pt x="1949186" y="84302"/>
                  <a:pt x="1741872" y="16327"/>
                  <a:pt x="1908313" y="66260"/>
                </a:cubicBezTo>
                <a:cubicBezTo>
                  <a:pt x="1935073" y="74288"/>
                  <a:pt x="1987826" y="92765"/>
                  <a:pt x="1987826" y="92765"/>
                </a:cubicBezTo>
                <a:cubicBezTo>
                  <a:pt x="2077092" y="182029"/>
                  <a:pt x="1973803" y="92378"/>
                  <a:pt x="2080591" y="145773"/>
                </a:cubicBezTo>
                <a:cubicBezTo>
                  <a:pt x="2091766" y="151361"/>
                  <a:pt x="2097339" y="164473"/>
                  <a:pt x="2107096" y="172278"/>
                </a:cubicBezTo>
                <a:cubicBezTo>
                  <a:pt x="2119533" y="182227"/>
                  <a:pt x="2133600" y="189947"/>
                  <a:pt x="2146852" y="198782"/>
                </a:cubicBezTo>
                <a:cubicBezTo>
                  <a:pt x="2164522" y="225286"/>
                  <a:pt x="2177337" y="255770"/>
                  <a:pt x="2199861" y="278295"/>
                </a:cubicBezTo>
                <a:cubicBezTo>
                  <a:pt x="2208696" y="287130"/>
                  <a:pt x="2219434" y="294404"/>
                  <a:pt x="2226365" y="304800"/>
                </a:cubicBezTo>
                <a:cubicBezTo>
                  <a:pt x="2290549" y="401076"/>
                  <a:pt x="2218605" y="323541"/>
                  <a:pt x="2279374" y="384313"/>
                </a:cubicBezTo>
                <a:cubicBezTo>
                  <a:pt x="2283791" y="397565"/>
                  <a:pt x="2286379" y="411575"/>
                  <a:pt x="2292626" y="424069"/>
                </a:cubicBezTo>
                <a:cubicBezTo>
                  <a:pt x="2299749" y="438315"/>
                  <a:pt x="2312661" y="449272"/>
                  <a:pt x="2319130" y="463826"/>
                </a:cubicBezTo>
                <a:cubicBezTo>
                  <a:pt x="2330477" y="489356"/>
                  <a:pt x="2336800" y="516835"/>
                  <a:pt x="2345635" y="543339"/>
                </a:cubicBezTo>
                <a:lnTo>
                  <a:pt x="2358887" y="583095"/>
                </a:lnTo>
                <a:cubicBezTo>
                  <a:pt x="2354470" y="649356"/>
                  <a:pt x="2352968" y="715876"/>
                  <a:pt x="2345635" y="781878"/>
                </a:cubicBezTo>
                <a:cubicBezTo>
                  <a:pt x="2344092" y="795761"/>
                  <a:pt x="2339570" y="809656"/>
                  <a:pt x="2332383" y="821634"/>
                </a:cubicBezTo>
                <a:cubicBezTo>
                  <a:pt x="2325955" y="832348"/>
                  <a:pt x="2314713" y="839304"/>
                  <a:pt x="2305878" y="848139"/>
                </a:cubicBezTo>
                <a:cubicBezTo>
                  <a:pt x="2293512" y="885236"/>
                  <a:pt x="2286782" y="925182"/>
                  <a:pt x="2239617" y="940904"/>
                </a:cubicBezTo>
                <a:cubicBezTo>
                  <a:pt x="2226365" y="945321"/>
                  <a:pt x="2212355" y="947909"/>
                  <a:pt x="2199861" y="954156"/>
                </a:cubicBezTo>
                <a:cubicBezTo>
                  <a:pt x="2073855" y="1017158"/>
                  <a:pt x="2285728" y="938785"/>
                  <a:pt x="2080591" y="1007165"/>
                </a:cubicBezTo>
                <a:lnTo>
                  <a:pt x="1881809" y="1073426"/>
                </a:lnTo>
                <a:lnTo>
                  <a:pt x="1842052" y="1086678"/>
                </a:lnTo>
                <a:cubicBezTo>
                  <a:pt x="1828800" y="1091095"/>
                  <a:pt x="1815848" y="1096542"/>
                  <a:pt x="1802296" y="1099930"/>
                </a:cubicBezTo>
                <a:cubicBezTo>
                  <a:pt x="1784626" y="1104347"/>
                  <a:pt x="1766732" y="1107948"/>
                  <a:pt x="1749287" y="1113182"/>
                </a:cubicBezTo>
                <a:cubicBezTo>
                  <a:pt x="1722527" y="1121210"/>
                  <a:pt x="1697169" y="1134207"/>
                  <a:pt x="1669774" y="1139686"/>
                </a:cubicBezTo>
                <a:cubicBezTo>
                  <a:pt x="1625600" y="1148521"/>
                  <a:pt x="1579989" y="1151945"/>
                  <a:pt x="1537252" y="1166191"/>
                </a:cubicBezTo>
                <a:cubicBezTo>
                  <a:pt x="1471172" y="1188217"/>
                  <a:pt x="1464821" y="1192593"/>
                  <a:pt x="1404730" y="1205947"/>
                </a:cubicBezTo>
                <a:cubicBezTo>
                  <a:pt x="1382742" y="1210833"/>
                  <a:pt x="1360966" y="1218075"/>
                  <a:pt x="1338470" y="1219200"/>
                </a:cubicBezTo>
                <a:cubicBezTo>
                  <a:pt x="1183991" y="1226924"/>
                  <a:pt x="1029252" y="1228035"/>
                  <a:pt x="874643" y="1232452"/>
                </a:cubicBezTo>
                <a:cubicBezTo>
                  <a:pt x="781878" y="1241287"/>
                  <a:pt x="686751" y="1236356"/>
                  <a:pt x="596348" y="1258956"/>
                </a:cubicBezTo>
                <a:cubicBezTo>
                  <a:pt x="491735" y="1285109"/>
                  <a:pt x="561490" y="1270695"/>
                  <a:pt x="384313" y="1285460"/>
                </a:cubicBezTo>
                <a:cubicBezTo>
                  <a:pt x="297519" y="1314393"/>
                  <a:pt x="256377" y="1333626"/>
                  <a:pt x="132522" y="1285460"/>
                </a:cubicBezTo>
                <a:cubicBezTo>
                  <a:pt x="106484" y="1275334"/>
                  <a:pt x="106017" y="1205947"/>
                  <a:pt x="106017" y="1205947"/>
                </a:cubicBezTo>
                <a:cubicBezTo>
                  <a:pt x="109088" y="1184455"/>
                  <a:pt x="119134" y="1091412"/>
                  <a:pt x="132522" y="1060173"/>
                </a:cubicBezTo>
                <a:cubicBezTo>
                  <a:pt x="138796" y="1045534"/>
                  <a:pt x="150191" y="1033669"/>
                  <a:pt x="159026" y="1020417"/>
                </a:cubicBezTo>
                <a:cubicBezTo>
                  <a:pt x="163443" y="1007165"/>
                  <a:pt x="172278" y="994629"/>
                  <a:pt x="172278" y="980660"/>
                </a:cubicBezTo>
                <a:cubicBezTo>
                  <a:pt x="172278" y="931814"/>
                  <a:pt x="160735" y="929361"/>
                  <a:pt x="132522" y="901147"/>
                </a:cubicBezTo>
                <a:cubicBezTo>
                  <a:pt x="128105" y="887895"/>
                  <a:pt x="126457" y="873369"/>
                  <a:pt x="119270" y="861391"/>
                </a:cubicBezTo>
                <a:cubicBezTo>
                  <a:pt x="112842" y="850677"/>
                  <a:pt x="100570" y="844643"/>
                  <a:pt x="92765" y="834886"/>
                </a:cubicBezTo>
                <a:cubicBezTo>
                  <a:pt x="25900" y="751305"/>
                  <a:pt x="103749" y="832617"/>
                  <a:pt x="39756" y="768626"/>
                </a:cubicBezTo>
                <a:cubicBezTo>
                  <a:pt x="9463" y="677745"/>
                  <a:pt x="45236" y="790546"/>
                  <a:pt x="13252" y="662608"/>
                </a:cubicBezTo>
                <a:cubicBezTo>
                  <a:pt x="9864" y="649056"/>
                  <a:pt x="4417" y="636104"/>
                  <a:pt x="0" y="622852"/>
                </a:cubicBezTo>
                <a:lnTo>
                  <a:pt x="0" y="4638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567276" y="2146852"/>
            <a:ext cx="2545211" cy="1749287"/>
          </a:xfrm>
          <a:custGeom>
            <a:avLst/>
            <a:gdLst>
              <a:gd name="connsiteX0" fmla="*/ 67054 w 2545211"/>
              <a:gd name="connsiteY0" fmla="*/ 410818 h 1749287"/>
              <a:gd name="connsiteX1" fmla="*/ 159820 w 2545211"/>
              <a:gd name="connsiteY1" fmla="*/ 291548 h 1749287"/>
              <a:gd name="connsiteX2" fmla="*/ 239333 w 2545211"/>
              <a:gd name="connsiteY2" fmla="*/ 225287 h 1749287"/>
              <a:gd name="connsiteX3" fmla="*/ 371854 w 2545211"/>
              <a:gd name="connsiteY3" fmla="*/ 185531 h 1749287"/>
              <a:gd name="connsiteX4" fmla="*/ 438115 w 2545211"/>
              <a:gd name="connsiteY4" fmla="*/ 159026 h 1749287"/>
              <a:gd name="connsiteX5" fmla="*/ 491124 w 2545211"/>
              <a:gd name="connsiteY5" fmla="*/ 145774 h 1749287"/>
              <a:gd name="connsiteX6" fmla="*/ 623646 w 2545211"/>
              <a:gd name="connsiteY6" fmla="*/ 106018 h 1749287"/>
              <a:gd name="connsiteX7" fmla="*/ 650150 w 2545211"/>
              <a:gd name="connsiteY7" fmla="*/ 79513 h 1749287"/>
              <a:gd name="connsiteX8" fmla="*/ 689907 w 2545211"/>
              <a:gd name="connsiteY8" fmla="*/ 66261 h 1749287"/>
              <a:gd name="connsiteX9" fmla="*/ 795924 w 2545211"/>
              <a:gd name="connsiteY9" fmla="*/ 39757 h 1749287"/>
              <a:gd name="connsiteX10" fmla="*/ 848933 w 2545211"/>
              <a:gd name="connsiteY10" fmla="*/ 26505 h 1749287"/>
              <a:gd name="connsiteX11" fmla="*/ 928446 w 2545211"/>
              <a:gd name="connsiteY11" fmla="*/ 0 h 1749287"/>
              <a:gd name="connsiteX12" fmla="*/ 1657315 w 2545211"/>
              <a:gd name="connsiteY12" fmla="*/ 13252 h 1749287"/>
              <a:gd name="connsiteX13" fmla="*/ 1803089 w 2545211"/>
              <a:gd name="connsiteY13" fmla="*/ 53009 h 1749287"/>
              <a:gd name="connsiteX14" fmla="*/ 1869350 w 2545211"/>
              <a:gd name="connsiteY14" fmla="*/ 79513 h 1749287"/>
              <a:gd name="connsiteX15" fmla="*/ 1922359 w 2545211"/>
              <a:gd name="connsiteY15" fmla="*/ 92765 h 1749287"/>
              <a:gd name="connsiteX16" fmla="*/ 2001872 w 2545211"/>
              <a:gd name="connsiteY16" fmla="*/ 119270 h 1749287"/>
              <a:gd name="connsiteX17" fmla="*/ 2187402 w 2545211"/>
              <a:gd name="connsiteY17" fmla="*/ 145774 h 1749287"/>
              <a:gd name="connsiteX18" fmla="*/ 2227159 w 2545211"/>
              <a:gd name="connsiteY18" fmla="*/ 159026 h 1749287"/>
              <a:gd name="connsiteX19" fmla="*/ 2293420 w 2545211"/>
              <a:gd name="connsiteY19" fmla="*/ 212035 h 1749287"/>
              <a:gd name="connsiteX20" fmla="*/ 2359681 w 2545211"/>
              <a:gd name="connsiteY20" fmla="*/ 265044 h 1749287"/>
              <a:gd name="connsiteX21" fmla="*/ 2412689 w 2545211"/>
              <a:gd name="connsiteY21" fmla="*/ 344557 h 1749287"/>
              <a:gd name="connsiteX22" fmla="*/ 2439194 w 2545211"/>
              <a:gd name="connsiteY22" fmla="*/ 384313 h 1749287"/>
              <a:gd name="connsiteX23" fmla="*/ 2452446 w 2545211"/>
              <a:gd name="connsiteY23" fmla="*/ 424070 h 1749287"/>
              <a:gd name="connsiteX24" fmla="*/ 2505454 w 2545211"/>
              <a:gd name="connsiteY24" fmla="*/ 490331 h 1749287"/>
              <a:gd name="connsiteX25" fmla="*/ 2545211 w 2545211"/>
              <a:gd name="connsiteY25" fmla="*/ 622852 h 1749287"/>
              <a:gd name="connsiteX26" fmla="*/ 2531959 w 2545211"/>
              <a:gd name="connsiteY26" fmla="*/ 940905 h 1749287"/>
              <a:gd name="connsiteX27" fmla="*/ 2465698 w 2545211"/>
              <a:gd name="connsiteY27" fmla="*/ 980661 h 1749287"/>
              <a:gd name="connsiteX28" fmla="*/ 2425941 w 2545211"/>
              <a:gd name="connsiteY28" fmla="*/ 1007165 h 1749287"/>
              <a:gd name="connsiteX29" fmla="*/ 2333176 w 2545211"/>
              <a:gd name="connsiteY29" fmla="*/ 1033670 h 1749287"/>
              <a:gd name="connsiteX30" fmla="*/ 2253663 w 2545211"/>
              <a:gd name="connsiteY30" fmla="*/ 1060174 h 1749287"/>
              <a:gd name="connsiteX31" fmla="*/ 2200654 w 2545211"/>
              <a:gd name="connsiteY31" fmla="*/ 1073426 h 1749287"/>
              <a:gd name="connsiteX32" fmla="*/ 2160898 w 2545211"/>
              <a:gd name="connsiteY32" fmla="*/ 1086678 h 1749287"/>
              <a:gd name="connsiteX33" fmla="*/ 2094637 w 2545211"/>
              <a:gd name="connsiteY33" fmla="*/ 1099931 h 1749287"/>
              <a:gd name="connsiteX34" fmla="*/ 2054881 w 2545211"/>
              <a:gd name="connsiteY34" fmla="*/ 1113183 h 1749287"/>
              <a:gd name="connsiteX35" fmla="*/ 2001872 w 2545211"/>
              <a:gd name="connsiteY35" fmla="*/ 1126435 h 1749287"/>
              <a:gd name="connsiteX36" fmla="*/ 1922359 w 2545211"/>
              <a:gd name="connsiteY36" fmla="*/ 1152939 h 1749287"/>
              <a:gd name="connsiteX37" fmla="*/ 1882602 w 2545211"/>
              <a:gd name="connsiteY37" fmla="*/ 1166191 h 1749287"/>
              <a:gd name="connsiteX38" fmla="*/ 1842846 w 2545211"/>
              <a:gd name="connsiteY38" fmla="*/ 1179444 h 1749287"/>
              <a:gd name="connsiteX39" fmla="*/ 1670567 w 2545211"/>
              <a:gd name="connsiteY39" fmla="*/ 1192696 h 1749287"/>
              <a:gd name="connsiteX40" fmla="*/ 1551298 w 2545211"/>
              <a:gd name="connsiteY40" fmla="*/ 1219200 h 1749287"/>
              <a:gd name="connsiteX41" fmla="*/ 1458533 w 2545211"/>
              <a:gd name="connsiteY41" fmla="*/ 1245705 h 1749287"/>
              <a:gd name="connsiteX42" fmla="*/ 1153733 w 2545211"/>
              <a:gd name="connsiteY42" fmla="*/ 1219200 h 1749287"/>
              <a:gd name="connsiteX43" fmla="*/ 1113976 w 2545211"/>
              <a:gd name="connsiteY43" fmla="*/ 1205948 h 1749287"/>
              <a:gd name="connsiteX44" fmla="*/ 1021211 w 2545211"/>
              <a:gd name="connsiteY44" fmla="*/ 1179444 h 1749287"/>
              <a:gd name="connsiteX45" fmla="*/ 941698 w 2545211"/>
              <a:gd name="connsiteY45" fmla="*/ 1192696 h 1749287"/>
              <a:gd name="connsiteX46" fmla="*/ 901941 w 2545211"/>
              <a:gd name="connsiteY46" fmla="*/ 1205948 h 1749287"/>
              <a:gd name="connsiteX47" fmla="*/ 888689 w 2545211"/>
              <a:gd name="connsiteY47" fmla="*/ 1245705 h 1749287"/>
              <a:gd name="connsiteX48" fmla="*/ 875437 w 2545211"/>
              <a:gd name="connsiteY48" fmla="*/ 1669774 h 1749287"/>
              <a:gd name="connsiteX49" fmla="*/ 809176 w 2545211"/>
              <a:gd name="connsiteY49" fmla="*/ 1722783 h 1749287"/>
              <a:gd name="connsiteX50" fmla="*/ 756167 w 2545211"/>
              <a:gd name="connsiteY50" fmla="*/ 1736035 h 1749287"/>
              <a:gd name="connsiteX51" fmla="*/ 716411 w 2545211"/>
              <a:gd name="connsiteY51" fmla="*/ 1749287 h 1749287"/>
              <a:gd name="connsiteX52" fmla="*/ 676654 w 2545211"/>
              <a:gd name="connsiteY52" fmla="*/ 1722783 h 1749287"/>
              <a:gd name="connsiteX53" fmla="*/ 636898 w 2545211"/>
              <a:gd name="connsiteY53" fmla="*/ 1709531 h 1749287"/>
              <a:gd name="connsiteX54" fmla="*/ 583889 w 2545211"/>
              <a:gd name="connsiteY54" fmla="*/ 1643270 h 1749287"/>
              <a:gd name="connsiteX55" fmla="*/ 570637 w 2545211"/>
              <a:gd name="connsiteY55" fmla="*/ 1590261 h 1749287"/>
              <a:gd name="connsiteX56" fmla="*/ 557385 w 2545211"/>
              <a:gd name="connsiteY56" fmla="*/ 1484244 h 1749287"/>
              <a:gd name="connsiteX57" fmla="*/ 530881 w 2545211"/>
              <a:gd name="connsiteY57" fmla="*/ 1444487 h 1749287"/>
              <a:gd name="connsiteX58" fmla="*/ 491124 w 2545211"/>
              <a:gd name="connsiteY58" fmla="*/ 1351722 h 1749287"/>
              <a:gd name="connsiteX59" fmla="*/ 411611 w 2545211"/>
              <a:gd name="connsiteY59" fmla="*/ 1219200 h 1749287"/>
              <a:gd name="connsiteX60" fmla="*/ 292341 w 2545211"/>
              <a:gd name="connsiteY60" fmla="*/ 1152939 h 1749287"/>
              <a:gd name="connsiteX61" fmla="*/ 226081 w 2545211"/>
              <a:gd name="connsiteY61" fmla="*/ 1086678 h 1749287"/>
              <a:gd name="connsiteX62" fmla="*/ 186324 w 2545211"/>
              <a:gd name="connsiteY62" fmla="*/ 1060174 h 1749287"/>
              <a:gd name="connsiteX63" fmla="*/ 173072 w 2545211"/>
              <a:gd name="connsiteY63" fmla="*/ 1020418 h 1749287"/>
              <a:gd name="connsiteX64" fmla="*/ 146567 w 2545211"/>
              <a:gd name="connsiteY64" fmla="*/ 993913 h 1749287"/>
              <a:gd name="connsiteX65" fmla="*/ 120063 w 2545211"/>
              <a:gd name="connsiteY65" fmla="*/ 914400 h 1749287"/>
              <a:gd name="connsiteX66" fmla="*/ 106811 w 2545211"/>
              <a:gd name="connsiteY66" fmla="*/ 874644 h 1749287"/>
              <a:gd name="connsiteX67" fmla="*/ 80307 w 2545211"/>
              <a:gd name="connsiteY67" fmla="*/ 834887 h 1749287"/>
              <a:gd name="connsiteX68" fmla="*/ 40550 w 2545211"/>
              <a:gd name="connsiteY68" fmla="*/ 768626 h 1749287"/>
              <a:gd name="connsiteX69" fmla="*/ 27298 w 2545211"/>
              <a:gd name="connsiteY69" fmla="*/ 728870 h 1749287"/>
              <a:gd name="connsiteX70" fmla="*/ 794 w 2545211"/>
              <a:gd name="connsiteY70" fmla="*/ 689113 h 1749287"/>
              <a:gd name="connsiteX71" fmla="*/ 14046 w 2545211"/>
              <a:gd name="connsiteY71" fmla="*/ 503583 h 1749287"/>
              <a:gd name="connsiteX72" fmla="*/ 27298 w 2545211"/>
              <a:gd name="connsiteY72" fmla="*/ 463826 h 1749287"/>
              <a:gd name="connsiteX73" fmla="*/ 67054 w 2545211"/>
              <a:gd name="connsiteY73" fmla="*/ 410818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545211" h="1749287">
                <a:moveTo>
                  <a:pt x="67054" y="410818"/>
                </a:moveTo>
                <a:cubicBezTo>
                  <a:pt x="89141" y="382105"/>
                  <a:pt x="88596" y="362772"/>
                  <a:pt x="159820" y="291548"/>
                </a:cubicBezTo>
                <a:cubicBezTo>
                  <a:pt x="184789" y="266579"/>
                  <a:pt x="206120" y="240048"/>
                  <a:pt x="239333" y="225287"/>
                </a:cubicBezTo>
                <a:cubicBezTo>
                  <a:pt x="331507" y="184321"/>
                  <a:pt x="294752" y="211232"/>
                  <a:pt x="371854" y="185531"/>
                </a:cubicBezTo>
                <a:cubicBezTo>
                  <a:pt x="394422" y="178008"/>
                  <a:pt x="415547" y="166549"/>
                  <a:pt x="438115" y="159026"/>
                </a:cubicBezTo>
                <a:cubicBezTo>
                  <a:pt x="455394" y="153266"/>
                  <a:pt x="473679" y="151008"/>
                  <a:pt x="491124" y="145774"/>
                </a:cubicBezTo>
                <a:cubicBezTo>
                  <a:pt x="652444" y="97379"/>
                  <a:pt x="501466" y="136563"/>
                  <a:pt x="623646" y="106018"/>
                </a:cubicBezTo>
                <a:cubicBezTo>
                  <a:pt x="632481" y="97183"/>
                  <a:pt x="639436" y="85941"/>
                  <a:pt x="650150" y="79513"/>
                </a:cubicBezTo>
                <a:cubicBezTo>
                  <a:pt x="662128" y="72326"/>
                  <a:pt x="676430" y="69936"/>
                  <a:pt x="689907" y="66261"/>
                </a:cubicBezTo>
                <a:cubicBezTo>
                  <a:pt x="725050" y="56677"/>
                  <a:pt x="760585" y="48592"/>
                  <a:pt x="795924" y="39757"/>
                </a:cubicBezTo>
                <a:cubicBezTo>
                  <a:pt x="813594" y="35340"/>
                  <a:pt x="831654" y="32265"/>
                  <a:pt x="848933" y="26505"/>
                </a:cubicBezTo>
                <a:lnTo>
                  <a:pt x="928446" y="0"/>
                </a:lnTo>
                <a:cubicBezTo>
                  <a:pt x="1171402" y="4417"/>
                  <a:pt x="1414594" y="1694"/>
                  <a:pt x="1657315" y="13252"/>
                </a:cubicBezTo>
                <a:cubicBezTo>
                  <a:pt x="1678304" y="14251"/>
                  <a:pt x="1766579" y="39318"/>
                  <a:pt x="1803089" y="53009"/>
                </a:cubicBezTo>
                <a:cubicBezTo>
                  <a:pt x="1825363" y="61362"/>
                  <a:pt x="1846782" y="71991"/>
                  <a:pt x="1869350" y="79513"/>
                </a:cubicBezTo>
                <a:cubicBezTo>
                  <a:pt x="1886629" y="85273"/>
                  <a:pt x="1904914" y="87531"/>
                  <a:pt x="1922359" y="92765"/>
                </a:cubicBezTo>
                <a:cubicBezTo>
                  <a:pt x="1949119" y="100793"/>
                  <a:pt x="1974105" y="116185"/>
                  <a:pt x="2001872" y="119270"/>
                </a:cubicBezTo>
                <a:cubicBezTo>
                  <a:pt x="2076089" y="127516"/>
                  <a:pt x="2119891" y="128897"/>
                  <a:pt x="2187402" y="145774"/>
                </a:cubicBezTo>
                <a:cubicBezTo>
                  <a:pt x="2200954" y="149162"/>
                  <a:pt x="2213907" y="154609"/>
                  <a:pt x="2227159" y="159026"/>
                </a:cubicBezTo>
                <a:cubicBezTo>
                  <a:pt x="2349537" y="240615"/>
                  <a:pt x="2198993" y="136495"/>
                  <a:pt x="2293420" y="212035"/>
                </a:cubicBezTo>
                <a:cubicBezTo>
                  <a:pt x="2326020" y="238115"/>
                  <a:pt x="2335683" y="233047"/>
                  <a:pt x="2359681" y="265044"/>
                </a:cubicBezTo>
                <a:cubicBezTo>
                  <a:pt x="2378793" y="290527"/>
                  <a:pt x="2395019" y="318053"/>
                  <a:pt x="2412689" y="344557"/>
                </a:cubicBezTo>
                <a:lnTo>
                  <a:pt x="2439194" y="384313"/>
                </a:lnTo>
                <a:cubicBezTo>
                  <a:pt x="2443611" y="397565"/>
                  <a:pt x="2446199" y="411576"/>
                  <a:pt x="2452446" y="424070"/>
                </a:cubicBezTo>
                <a:cubicBezTo>
                  <a:pt x="2469162" y="457503"/>
                  <a:pt x="2480803" y="465679"/>
                  <a:pt x="2505454" y="490331"/>
                </a:cubicBezTo>
                <a:cubicBezTo>
                  <a:pt x="2537719" y="587122"/>
                  <a:pt x="2525183" y="542740"/>
                  <a:pt x="2545211" y="622852"/>
                </a:cubicBezTo>
                <a:cubicBezTo>
                  <a:pt x="2540794" y="728870"/>
                  <a:pt x="2544122" y="835495"/>
                  <a:pt x="2531959" y="940905"/>
                </a:cubicBezTo>
                <a:cubicBezTo>
                  <a:pt x="2528790" y="968373"/>
                  <a:pt x="2480174" y="973423"/>
                  <a:pt x="2465698" y="980661"/>
                </a:cubicBezTo>
                <a:cubicBezTo>
                  <a:pt x="2451452" y="987784"/>
                  <a:pt x="2440187" y="1000042"/>
                  <a:pt x="2425941" y="1007165"/>
                </a:cubicBezTo>
                <a:cubicBezTo>
                  <a:pt x="2403666" y="1018303"/>
                  <a:pt x="2354416" y="1027298"/>
                  <a:pt x="2333176" y="1033670"/>
                </a:cubicBezTo>
                <a:cubicBezTo>
                  <a:pt x="2306416" y="1041698"/>
                  <a:pt x="2280767" y="1053398"/>
                  <a:pt x="2253663" y="1060174"/>
                </a:cubicBezTo>
                <a:cubicBezTo>
                  <a:pt x="2235993" y="1064591"/>
                  <a:pt x="2218167" y="1068422"/>
                  <a:pt x="2200654" y="1073426"/>
                </a:cubicBezTo>
                <a:cubicBezTo>
                  <a:pt x="2187223" y="1077263"/>
                  <a:pt x="2174450" y="1083290"/>
                  <a:pt x="2160898" y="1086678"/>
                </a:cubicBezTo>
                <a:cubicBezTo>
                  <a:pt x="2139046" y="1092141"/>
                  <a:pt x="2116489" y="1094468"/>
                  <a:pt x="2094637" y="1099931"/>
                </a:cubicBezTo>
                <a:cubicBezTo>
                  <a:pt x="2081085" y="1103319"/>
                  <a:pt x="2068312" y="1109346"/>
                  <a:pt x="2054881" y="1113183"/>
                </a:cubicBezTo>
                <a:cubicBezTo>
                  <a:pt x="2037368" y="1118187"/>
                  <a:pt x="2019317" y="1121201"/>
                  <a:pt x="2001872" y="1126435"/>
                </a:cubicBezTo>
                <a:cubicBezTo>
                  <a:pt x="1975112" y="1134463"/>
                  <a:pt x="1948863" y="1144104"/>
                  <a:pt x="1922359" y="1152939"/>
                </a:cubicBezTo>
                <a:lnTo>
                  <a:pt x="1882602" y="1166191"/>
                </a:lnTo>
                <a:cubicBezTo>
                  <a:pt x="1869350" y="1170608"/>
                  <a:pt x="1856774" y="1178373"/>
                  <a:pt x="1842846" y="1179444"/>
                </a:cubicBezTo>
                <a:lnTo>
                  <a:pt x="1670567" y="1192696"/>
                </a:lnTo>
                <a:cubicBezTo>
                  <a:pt x="1593196" y="1218486"/>
                  <a:pt x="1667912" y="1195878"/>
                  <a:pt x="1551298" y="1219200"/>
                </a:cubicBezTo>
                <a:cubicBezTo>
                  <a:pt x="1509691" y="1227521"/>
                  <a:pt x="1496429" y="1233072"/>
                  <a:pt x="1458533" y="1245705"/>
                </a:cubicBezTo>
                <a:cubicBezTo>
                  <a:pt x="1368782" y="1240095"/>
                  <a:pt x="1248915" y="1238236"/>
                  <a:pt x="1153733" y="1219200"/>
                </a:cubicBezTo>
                <a:cubicBezTo>
                  <a:pt x="1140035" y="1216460"/>
                  <a:pt x="1127408" y="1209786"/>
                  <a:pt x="1113976" y="1205948"/>
                </a:cubicBezTo>
                <a:cubicBezTo>
                  <a:pt x="997503" y="1172671"/>
                  <a:pt x="1116526" y="1211216"/>
                  <a:pt x="1021211" y="1179444"/>
                </a:cubicBezTo>
                <a:cubicBezTo>
                  <a:pt x="994707" y="1183861"/>
                  <a:pt x="967928" y="1186867"/>
                  <a:pt x="941698" y="1192696"/>
                </a:cubicBezTo>
                <a:cubicBezTo>
                  <a:pt x="928061" y="1195726"/>
                  <a:pt x="911819" y="1196070"/>
                  <a:pt x="901941" y="1205948"/>
                </a:cubicBezTo>
                <a:cubicBezTo>
                  <a:pt x="892063" y="1215826"/>
                  <a:pt x="893106" y="1232453"/>
                  <a:pt x="888689" y="1245705"/>
                </a:cubicBezTo>
                <a:cubicBezTo>
                  <a:pt x="884272" y="1387061"/>
                  <a:pt x="887515" y="1528865"/>
                  <a:pt x="875437" y="1669774"/>
                </a:cubicBezTo>
                <a:cubicBezTo>
                  <a:pt x="872044" y="1709358"/>
                  <a:pt x="836977" y="1714840"/>
                  <a:pt x="809176" y="1722783"/>
                </a:cubicBezTo>
                <a:cubicBezTo>
                  <a:pt x="791663" y="1727787"/>
                  <a:pt x="773680" y="1731031"/>
                  <a:pt x="756167" y="1736035"/>
                </a:cubicBezTo>
                <a:cubicBezTo>
                  <a:pt x="742736" y="1739872"/>
                  <a:pt x="729663" y="1744870"/>
                  <a:pt x="716411" y="1749287"/>
                </a:cubicBezTo>
                <a:cubicBezTo>
                  <a:pt x="703159" y="1740452"/>
                  <a:pt x="690900" y="1729906"/>
                  <a:pt x="676654" y="1722783"/>
                </a:cubicBezTo>
                <a:cubicBezTo>
                  <a:pt x="664160" y="1716536"/>
                  <a:pt x="648876" y="1716718"/>
                  <a:pt x="636898" y="1709531"/>
                </a:cubicBezTo>
                <a:cubicBezTo>
                  <a:pt x="615919" y="1696943"/>
                  <a:pt x="595925" y="1661324"/>
                  <a:pt x="583889" y="1643270"/>
                </a:cubicBezTo>
                <a:cubicBezTo>
                  <a:pt x="579472" y="1625600"/>
                  <a:pt x="573631" y="1608227"/>
                  <a:pt x="570637" y="1590261"/>
                </a:cubicBezTo>
                <a:cubicBezTo>
                  <a:pt x="564782" y="1555132"/>
                  <a:pt x="566756" y="1518603"/>
                  <a:pt x="557385" y="1484244"/>
                </a:cubicBezTo>
                <a:cubicBezTo>
                  <a:pt x="553194" y="1468878"/>
                  <a:pt x="539716" y="1457739"/>
                  <a:pt x="530881" y="1444487"/>
                </a:cubicBezTo>
                <a:cubicBezTo>
                  <a:pt x="509113" y="1357419"/>
                  <a:pt x="531799" y="1422904"/>
                  <a:pt x="491124" y="1351722"/>
                </a:cubicBezTo>
                <a:cubicBezTo>
                  <a:pt x="471485" y="1317354"/>
                  <a:pt x="441538" y="1239152"/>
                  <a:pt x="411611" y="1219200"/>
                </a:cubicBezTo>
                <a:cubicBezTo>
                  <a:pt x="320475" y="1158442"/>
                  <a:pt x="362318" y="1176264"/>
                  <a:pt x="292341" y="1152939"/>
                </a:cubicBezTo>
                <a:cubicBezTo>
                  <a:pt x="186322" y="1082260"/>
                  <a:pt x="314431" y="1175028"/>
                  <a:pt x="226081" y="1086678"/>
                </a:cubicBezTo>
                <a:cubicBezTo>
                  <a:pt x="214819" y="1075416"/>
                  <a:pt x="199576" y="1069009"/>
                  <a:pt x="186324" y="1060174"/>
                </a:cubicBezTo>
                <a:cubicBezTo>
                  <a:pt x="181907" y="1046922"/>
                  <a:pt x="180259" y="1032396"/>
                  <a:pt x="173072" y="1020418"/>
                </a:cubicBezTo>
                <a:cubicBezTo>
                  <a:pt x="166644" y="1009704"/>
                  <a:pt x="152155" y="1005088"/>
                  <a:pt x="146567" y="993913"/>
                </a:cubicBezTo>
                <a:cubicBezTo>
                  <a:pt x="134073" y="968925"/>
                  <a:pt x="128898" y="940904"/>
                  <a:pt x="120063" y="914400"/>
                </a:cubicBezTo>
                <a:cubicBezTo>
                  <a:pt x="115646" y="901148"/>
                  <a:pt x="114559" y="886267"/>
                  <a:pt x="106811" y="874644"/>
                </a:cubicBezTo>
                <a:cubicBezTo>
                  <a:pt x="97976" y="861392"/>
                  <a:pt x="87430" y="849133"/>
                  <a:pt x="80307" y="834887"/>
                </a:cubicBezTo>
                <a:cubicBezTo>
                  <a:pt x="45901" y="766075"/>
                  <a:pt x="92317" y="820395"/>
                  <a:pt x="40550" y="768626"/>
                </a:cubicBezTo>
                <a:cubicBezTo>
                  <a:pt x="36133" y="755374"/>
                  <a:pt x="33545" y="741364"/>
                  <a:pt x="27298" y="728870"/>
                </a:cubicBezTo>
                <a:cubicBezTo>
                  <a:pt x="20175" y="714624"/>
                  <a:pt x="1729" y="705013"/>
                  <a:pt x="794" y="689113"/>
                </a:cubicBezTo>
                <a:cubicBezTo>
                  <a:pt x="-2847" y="627219"/>
                  <a:pt x="6802" y="565159"/>
                  <a:pt x="14046" y="503583"/>
                </a:cubicBezTo>
                <a:cubicBezTo>
                  <a:pt x="15678" y="489710"/>
                  <a:pt x="18917" y="475001"/>
                  <a:pt x="27298" y="463826"/>
                </a:cubicBezTo>
                <a:cubicBezTo>
                  <a:pt x="79336" y="394441"/>
                  <a:pt x="44967" y="439531"/>
                  <a:pt x="67054" y="4108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38F0C265-FE5F-458F-95D3-93D0B6AD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0996"/>
            <a:ext cx="10515600" cy="1077218"/>
          </a:xfr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382" y="1375201"/>
            <a:ext cx="5188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616700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WordArt 36"/>
          <p:cNvSpPr>
            <a:spLocks noChangeArrowheads="1" noChangeShapeType="1" noTextEdit="1"/>
          </p:cNvSpPr>
          <p:nvPr/>
        </p:nvSpPr>
        <p:spPr bwMode="auto">
          <a:xfrm>
            <a:off x="2438400" y="1799995"/>
            <a:ext cx="8392160" cy="3034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25"/>
              </a:avLst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2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 THẦY CÔ VUI, KHOẺ.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2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 CÁC EM CHĂM NGOAN,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2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TỐT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38F0C265-FE5F-458F-95D3-93D0B6AD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0996"/>
            <a:ext cx="10515600" cy="1077218"/>
          </a:xfr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7C32D3-EC96-456E-A4B5-7516129A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79293" y="132556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7192715" y="4726043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3238" y="272544"/>
            <a:ext cx="7152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rốt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vi-VN" sz="5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299835"/>
            <a:ext cx="11516139" cy="3090971"/>
          </a:xfrm>
          <a:prstGeom prst="rect">
            <a:avLst/>
          </a:prstGeom>
        </p:spPr>
      </p:pic>
      <p:sp>
        <p:nvSpPr>
          <p:cNvPr id="14" name="Rectangle: Rounded Corners 5">
            <a:extLst>
              <a:ext uri="{FF2B5EF4-FFF2-40B4-BE49-F238E27FC236}">
                <a16:creationId xmlns="" xmlns:a16="http://schemas.microsoft.com/office/drawing/2014/main" id="{1F3BF616-F4F1-4516-BEC7-4C48567750D1}"/>
              </a:ext>
            </a:extLst>
          </p:cNvPr>
          <p:cNvSpPr/>
          <p:nvPr/>
        </p:nvSpPr>
        <p:spPr>
          <a:xfrm>
            <a:off x="2591268" y="5783583"/>
            <a:ext cx="2634754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7192715" y="5783542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100</a:t>
            </a:r>
          </a:p>
        </p:txBody>
      </p:sp>
      <p:pic>
        <p:nvPicPr>
          <p:cNvPr id="16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014F9C04-2F49-4D5E-99A6-8E9AF7E5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90" y="6159843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2608078" y="4726043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</a:t>
            </a:r>
          </a:p>
        </p:txBody>
      </p:sp>
    </p:spTree>
    <p:extLst>
      <p:ext uri="{BB962C8B-B14F-4D97-AF65-F5344CB8AC3E}">
        <p14:creationId xmlns:p14="http://schemas.microsoft.com/office/powerpoint/2010/main" val="38544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7192715" y="4726043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90</a:t>
            </a:r>
          </a:p>
        </p:txBody>
      </p:sp>
      <p:sp>
        <p:nvSpPr>
          <p:cNvPr id="14" name="Rectangle: Rounded Corners 5">
            <a:extLst>
              <a:ext uri="{FF2B5EF4-FFF2-40B4-BE49-F238E27FC236}">
                <a16:creationId xmlns="" xmlns:a16="http://schemas.microsoft.com/office/drawing/2014/main" id="{1F3BF616-F4F1-4516-BEC7-4C48567750D1}"/>
              </a:ext>
            </a:extLst>
          </p:cNvPr>
          <p:cNvSpPr/>
          <p:nvPr/>
        </p:nvSpPr>
        <p:spPr>
          <a:xfrm>
            <a:off x="2613807" y="4726043"/>
            <a:ext cx="2634754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7192715" y="5783542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100</a:t>
            </a:r>
          </a:p>
        </p:txBody>
      </p:sp>
      <p:pic>
        <p:nvPicPr>
          <p:cNvPr id="16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014F9C04-2F49-4D5E-99A6-8E9AF7E5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29" y="5102303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2594825" y="5783542"/>
            <a:ext cx="2653736" cy="959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0727" y="218772"/>
            <a:ext cx="8010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9931" y="1148087"/>
            <a:ext cx="10243928" cy="2986591"/>
            <a:chOff x="1099931" y="1148087"/>
            <a:chExt cx="10243928" cy="298659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9931" y="1148087"/>
              <a:ext cx="10111408" cy="298659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706676" y="1148087"/>
              <a:ext cx="2637183" cy="140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8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7192715" y="4726043"/>
            <a:ext cx="3369268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70,71</a:t>
            </a:r>
          </a:p>
        </p:txBody>
      </p:sp>
      <p:sp>
        <p:nvSpPr>
          <p:cNvPr id="14" name="Rectangle: Rounded Corners 5">
            <a:extLst>
              <a:ext uri="{FF2B5EF4-FFF2-40B4-BE49-F238E27FC236}">
                <a16:creationId xmlns="" xmlns:a16="http://schemas.microsoft.com/office/drawing/2014/main" id="{1F3BF616-F4F1-4516-BEC7-4C48567750D1}"/>
              </a:ext>
            </a:extLst>
          </p:cNvPr>
          <p:cNvSpPr/>
          <p:nvPr/>
        </p:nvSpPr>
        <p:spPr>
          <a:xfrm>
            <a:off x="7192715" y="5764779"/>
            <a:ext cx="3369268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69,71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1815548" y="4735424"/>
            <a:ext cx="3433013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60,70</a:t>
            </a:r>
          </a:p>
        </p:txBody>
      </p:sp>
      <p:pic>
        <p:nvPicPr>
          <p:cNvPr id="16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014F9C04-2F49-4D5E-99A6-8E9AF7E5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72" y="6107455"/>
            <a:ext cx="680132" cy="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6">
            <a:extLst>
              <a:ext uri="{FF2B5EF4-FFF2-40B4-BE49-F238E27FC236}">
                <a16:creationId xmlns="" xmlns:a16="http://schemas.microsoft.com/office/drawing/2014/main" id="{2C48BA3E-1DBF-41B6-9E54-8B8074FCEF2D}"/>
              </a:ext>
            </a:extLst>
          </p:cNvPr>
          <p:cNvSpPr/>
          <p:nvPr/>
        </p:nvSpPr>
        <p:spPr>
          <a:xfrm>
            <a:off x="1815548" y="5783542"/>
            <a:ext cx="3433013" cy="9591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69,70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980" y="0"/>
            <a:ext cx="7324090" cy="42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57"/>
            <a:ext cx="12191999" cy="6208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4089" y="1001268"/>
            <a:ext cx="962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4627" y="80260"/>
            <a:ext cx="6674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3147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="" xmlns:a16="http://schemas.microsoft.com/office/drawing/2014/main" id="{08C0EBC6-2CF7-434F-AE6F-CC365D24E72C}"/>
              </a:ext>
            </a:extLst>
          </p:cNvPr>
          <p:cNvSpPr/>
          <p:nvPr/>
        </p:nvSpPr>
        <p:spPr>
          <a:xfrm>
            <a:off x="1736060" y="294194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54FE19C6-7D80-4DB0-93FC-116E83EDDBAC}"/>
              </a:ext>
            </a:extLst>
          </p:cNvPr>
          <p:cNvSpPr/>
          <p:nvPr/>
        </p:nvSpPr>
        <p:spPr>
          <a:xfrm>
            <a:off x="3477042" y="2965170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2704ECBA-E431-4AB1-91B6-3960AC1D40D7}"/>
              </a:ext>
            </a:extLst>
          </p:cNvPr>
          <p:cNvSpPr/>
          <p:nvPr/>
        </p:nvSpPr>
        <p:spPr>
          <a:xfrm>
            <a:off x="5213097" y="296515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0178AA60-55E4-441B-8024-883428E5B55D}"/>
              </a:ext>
            </a:extLst>
          </p:cNvPr>
          <p:cNvSpPr/>
          <p:nvPr/>
        </p:nvSpPr>
        <p:spPr>
          <a:xfrm>
            <a:off x="6954079" y="2941944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4E4042B6-FD53-436C-AABC-F265666A7CDF}"/>
              </a:ext>
            </a:extLst>
          </p:cNvPr>
          <p:cNvSpPr/>
          <p:nvPr/>
        </p:nvSpPr>
        <p:spPr>
          <a:xfrm>
            <a:off x="8690134" y="294194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="" xmlns:a16="http://schemas.microsoft.com/office/drawing/2014/main" id="{69AB7A38-31D2-4A02-92D2-1D2C406DCE33}"/>
              </a:ext>
            </a:extLst>
          </p:cNvPr>
          <p:cNvSpPr/>
          <p:nvPr/>
        </p:nvSpPr>
        <p:spPr>
          <a:xfrm>
            <a:off x="1596912" y="5242796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="" xmlns:a16="http://schemas.microsoft.com/office/drawing/2014/main" id="{A1F65E1C-F30A-40B7-B6B5-923BBEA23F12}"/>
              </a:ext>
            </a:extLst>
          </p:cNvPr>
          <p:cNvSpPr/>
          <p:nvPr/>
        </p:nvSpPr>
        <p:spPr>
          <a:xfrm>
            <a:off x="3337894" y="5242795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="" xmlns:a16="http://schemas.microsoft.com/office/drawing/2014/main" id="{521EA214-DDE6-4DF9-96C3-35C4E7C769B7}"/>
              </a:ext>
            </a:extLst>
          </p:cNvPr>
          <p:cNvSpPr/>
          <p:nvPr/>
        </p:nvSpPr>
        <p:spPr>
          <a:xfrm>
            <a:off x="5073949" y="5242794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="" xmlns:a16="http://schemas.microsoft.com/office/drawing/2014/main" id="{E1F3CD46-0F94-4B4B-A5F2-E99A78645AE3}"/>
              </a:ext>
            </a:extLst>
          </p:cNvPr>
          <p:cNvSpPr/>
          <p:nvPr/>
        </p:nvSpPr>
        <p:spPr>
          <a:xfrm>
            <a:off x="6810004" y="5242793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="" xmlns:a16="http://schemas.microsoft.com/office/drawing/2014/main" id="{BD73317E-AAD6-44FE-8346-8C6439649E6B}"/>
              </a:ext>
            </a:extLst>
          </p:cNvPr>
          <p:cNvSpPr/>
          <p:nvPr/>
        </p:nvSpPr>
        <p:spPr>
          <a:xfrm>
            <a:off x="8546059" y="5242792"/>
            <a:ext cx="755374" cy="8083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C23B4CA-3FE2-4742-809A-851CB02190A3}"/>
              </a:ext>
            </a:extLst>
          </p:cNvPr>
          <p:cNvSpPr/>
          <p:nvPr/>
        </p:nvSpPr>
        <p:spPr>
          <a:xfrm>
            <a:off x="3030604" y="3940868"/>
            <a:ext cx="5120360" cy="664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185 L 0.06745 -0.16134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7037E-6 L -0.02579 -0.1645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6 L -0.11927 -0.16458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71 L -0.20937 -0.16134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3013 -0.1613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13102 L 0.33073 -0.49861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23945 -0.49861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13102 L 0.14661 -0.498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3287 L 0.05586 -0.49861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13102 L -0.03489 -0.49861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="" xmlns:a16="http://schemas.microsoft.com/office/drawing/2014/main" id="{E50F5C69-11DB-4243-B0AB-A75C443F2A7D}"/>
              </a:ext>
            </a:extLst>
          </p:cNvPr>
          <p:cNvSpPr/>
          <p:nvPr/>
        </p:nvSpPr>
        <p:spPr>
          <a:xfrm>
            <a:off x="94092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2A9BAF8E-6EF0-4512-99DE-ECC37F2A2D6F}"/>
              </a:ext>
            </a:extLst>
          </p:cNvPr>
          <p:cNvSpPr/>
          <p:nvPr/>
        </p:nvSpPr>
        <p:spPr>
          <a:xfrm>
            <a:off x="1424627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A4A3D138-A7B4-4BA4-94D3-19AA621CC926}"/>
              </a:ext>
            </a:extLst>
          </p:cNvPr>
          <p:cNvSpPr/>
          <p:nvPr/>
        </p:nvSpPr>
        <p:spPr>
          <a:xfrm>
            <a:off x="190833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9D82F54C-E03D-4690-B9B3-D99C8143C460}"/>
              </a:ext>
            </a:extLst>
          </p:cNvPr>
          <p:cNvSpPr/>
          <p:nvPr/>
        </p:nvSpPr>
        <p:spPr>
          <a:xfrm>
            <a:off x="2392037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F7DD02B1-139F-499E-9408-85DA92EA7AFE}"/>
              </a:ext>
            </a:extLst>
          </p:cNvPr>
          <p:cNvSpPr/>
          <p:nvPr/>
        </p:nvSpPr>
        <p:spPr>
          <a:xfrm>
            <a:off x="2875742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04799063-5F9D-4CB1-A1C1-2FD551763F0A}"/>
              </a:ext>
            </a:extLst>
          </p:cNvPr>
          <p:cNvSpPr/>
          <p:nvPr/>
        </p:nvSpPr>
        <p:spPr>
          <a:xfrm>
            <a:off x="333957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9B7A9545-6C37-4A51-AA25-276CC5F73667}"/>
              </a:ext>
            </a:extLst>
          </p:cNvPr>
          <p:cNvSpPr/>
          <p:nvPr/>
        </p:nvSpPr>
        <p:spPr>
          <a:xfrm>
            <a:off x="3823275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="" xmlns:a16="http://schemas.microsoft.com/office/drawing/2014/main" id="{14F7B1E1-5862-4B1C-9672-6BB5B823DFFC}"/>
              </a:ext>
            </a:extLst>
          </p:cNvPr>
          <p:cNvSpPr/>
          <p:nvPr/>
        </p:nvSpPr>
        <p:spPr>
          <a:xfrm>
            <a:off x="430698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51908F8A-DDFC-4F58-A34F-4F1AD5599A00}"/>
              </a:ext>
            </a:extLst>
          </p:cNvPr>
          <p:cNvSpPr/>
          <p:nvPr/>
        </p:nvSpPr>
        <p:spPr>
          <a:xfrm>
            <a:off x="4790685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C5F4E7FD-2EAD-4449-A908-F3ADE8A80451}"/>
              </a:ext>
            </a:extLst>
          </p:cNvPr>
          <p:cNvSpPr/>
          <p:nvPr/>
        </p:nvSpPr>
        <p:spPr>
          <a:xfrm>
            <a:off x="5274390" y="25175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5222845-5F37-4A2D-BB1C-AA8D0AF8C2D2}"/>
              </a:ext>
            </a:extLst>
          </p:cNvPr>
          <p:cNvSpPr/>
          <p:nvPr/>
        </p:nvSpPr>
        <p:spPr>
          <a:xfrm>
            <a:off x="2142701" y="625742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5387A716-9506-4A6F-9285-027F0F3F5859}"/>
              </a:ext>
            </a:extLst>
          </p:cNvPr>
          <p:cNvSpPr/>
          <p:nvPr/>
        </p:nvSpPr>
        <p:spPr>
          <a:xfrm>
            <a:off x="94092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EB70F4F1-9EDD-4208-B755-BECA33A93028}"/>
              </a:ext>
            </a:extLst>
          </p:cNvPr>
          <p:cNvSpPr/>
          <p:nvPr/>
        </p:nvSpPr>
        <p:spPr>
          <a:xfrm>
            <a:off x="1424627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13A521D6-10C7-4866-9508-C00FD6948045}"/>
              </a:ext>
            </a:extLst>
          </p:cNvPr>
          <p:cNvSpPr/>
          <p:nvPr/>
        </p:nvSpPr>
        <p:spPr>
          <a:xfrm>
            <a:off x="190833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DFD2699D-1152-4F4C-8DDE-7BF23AEFC04E}"/>
              </a:ext>
            </a:extLst>
          </p:cNvPr>
          <p:cNvSpPr/>
          <p:nvPr/>
        </p:nvSpPr>
        <p:spPr>
          <a:xfrm>
            <a:off x="2392037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53F4691B-4308-4CE8-B762-7E6CED183286}"/>
              </a:ext>
            </a:extLst>
          </p:cNvPr>
          <p:cNvSpPr/>
          <p:nvPr/>
        </p:nvSpPr>
        <p:spPr>
          <a:xfrm>
            <a:off x="2875742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="" xmlns:a16="http://schemas.microsoft.com/office/drawing/2014/main" id="{FC2B65CD-6410-4140-8E07-814444AE84D2}"/>
              </a:ext>
            </a:extLst>
          </p:cNvPr>
          <p:cNvSpPr/>
          <p:nvPr/>
        </p:nvSpPr>
        <p:spPr>
          <a:xfrm>
            <a:off x="333957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="" xmlns:a16="http://schemas.microsoft.com/office/drawing/2014/main" id="{FA1DA16C-5F71-4095-81EE-D8B7DC019B02}"/>
              </a:ext>
            </a:extLst>
          </p:cNvPr>
          <p:cNvSpPr/>
          <p:nvPr/>
        </p:nvSpPr>
        <p:spPr>
          <a:xfrm>
            <a:off x="3823275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="" xmlns:a16="http://schemas.microsoft.com/office/drawing/2014/main" id="{5802EC94-A67D-4C7D-8EC4-39710D119C04}"/>
              </a:ext>
            </a:extLst>
          </p:cNvPr>
          <p:cNvSpPr/>
          <p:nvPr/>
        </p:nvSpPr>
        <p:spPr>
          <a:xfrm>
            <a:off x="430698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="" xmlns:a16="http://schemas.microsoft.com/office/drawing/2014/main" id="{6856A921-830C-476C-A49D-3AB817B2ACE0}"/>
              </a:ext>
            </a:extLst>
          </p:cNvPr>
          <p:cNvSpPr/>
          <p:nvPr/>
        </p:nvSpPr>
        <p:spPr>
          <a:xfrm>
            <a:off x="4790685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="" xmlns:a16="http://schemas.microsoft.com/office/drawing/2014/main" id="{104C9A95-C287-4C6D-A8D3-835F4A155381}"/>
              </a:ext>
            </a:extLst>
          </p:cNvPr>
          <p:cNvSpPr/>
          <p:nvPr/>
        </p:nvSpPr>
        <p:spPr>
          <a:xfrm>
            <a:off x="5274390" y="125896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="" xmlns:a16="http://schemas.microsoft.com/office/drawing/2014/main" id="{25A53063-A1AA-4337-8F0E-180E09C3DFB2}"/>
              </a:ext>
            </a:extLst>
          </p:cNvPr>
          <p:cNvSpPr/>
          <p:nvPr/>
        </p:nvSpPr>
        <p:spPr>
          <a:xfrm>
            <a:off x="94092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="" xmlns:a16="http://schemas.microsoft.com/office/drawing/2014/main" id="{69D2C5F7-5A37-478F-9182-21B866D8EC13}"/>
              </a:ext>
            </a:extLst>
          </p:cNvPr>
          <p:cNvSpPr/>
          <p:nvPr/>
        </p:nvSpPr>
        <p:spPr>
          <a:xfrm>
            <a:off x="1424627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="" xmlns:a16="http://schemas.microsoft.com/office/drawing/2014/main" id="{132B2DDA-0CB5-4489-AF79-15AF24103D6F}"/>
              </a:ext>
            </a:extLst>
          </p:cNvPr>
          <p:cNvSpPr/>
          <p:nvPr/>
        </p:nvSpPr>
        <p:spPr>
          <a:xfrm>
            <a:off x="190833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="" xmlns:a16="http://schemas.microsoft.com/office/drawing/2014/main" id="{FC1A0C90-9795-403F-8DB4-FB95936B1B4A}"/>
              </a:ext>
            </a:extLst>
          </p:cNvPr>
          <p:cNvSpPr/>
          <p:nvPr/>
        </p:nvSpPr>
        <p:spPr>
          <a:xfrm>
            <a:off x="2392037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="" xmlns:a16="http://schemas.microsoft.com/office/drawing/2014/main" id="{2F13D0C2-783D-4638-A3A3-49D3DCFD4A8E}"/>
              </a:ext>
            </a:extLst>
          </p:cNvPr>
          <p:cNvSpPr/>
          <p:nvPr/>
        </p:nvSpPr>
        <p:spPr>
          <a:xfrm>
            <a:off x="2875742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="" xmlns:a16="http://schemas.microsoft.com/office/drawing/2014/main" id="{F035E11D-75C4-40B6-AFBF-A00744FFB713}"/>
              </a:ext>
            </a:extLst>
          </p:cNvPr>
          <p:cNvSpPr/>
          <p:nvPr/>
        </p:nvSpPr>
        <p:spPr>
          <a:xfrm>
            <a:off x="333957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="" xmlns:a16="http://schemas.microsoft.com/office/drawing/2014/main" id="{4215C253-63FF-468C-8D62-7F69DC1D2A13}"/>
              </a:ext>
            </a:extLst>
          </p:cNvPr>
          <p:cNvSpPr/>
          <p:nvPr/>
        </p:nvSpPr>
        <p:spPr>
          <a:xfrm>
            <a:off x="3823275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>
            <a:extLst>
              <a:ext uri="{FF2B5EF4-FFF2-40B4-BE49-F238E27FC236}">
                <a16:creationId xmlns="" xmlns:a16="http://schemas.microsoft.com/office/drawing/2014/main" id="{DE2F371F-47DA-41BB-9313-4231A390117E}"/>
              </a:ext>
            </a:extLst>
          </p:cNvPr>
          <p:cNvSpPr/>
          <p:nvPr/>
        </p:nvSpPr>
        <p:spPr>
          <a:xfrm>
            <a:off x="430698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>
            <a:extLst>
              <a:ext uri="{FF2B5EF4-FFF2-40B4-BE49-F238E27FC236}">
                <a16:creationId xmlns="" xmlns:a16="http://schemas.microsoft.com/office/drawing/2014/main" id="{D37A82EC-6B0E-448D-8EB6-A7F09AAAC76F}"/>
              </a:ext>
            </a:extLst>
          </p:cNvPr>
          <p:cNvSpPr/>
          <p:nvPr/>
        </p:nvSpPr>
        <p:spPr>
          <a:xfrm>
            <a:off x="4790685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="" xmlns:a16="http://schemas.microsoft.com/office/drawing/2014/main" id="{B6E72CA9-A343-45A9-A8AB-BFB0B2843CF0}"/>
              </a:ext>
            </a:extLst>
          </p:cNvPr>
          <p:cNvSpPr/>
          <p:nvPr/>
        </p:nvSpPr>
        <p:spPr>
          <a:xfrm>
            <a:off x="5274390" y="1656506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65682C6-3183-4C51-8CF7-417888EFA8FF}"/>
              </a:ext>
            </a:extLst>
          </p:cNvPr>
          <p:cNvSpPr/>
          <p:nvPr/>
        </p:nvSpPr>
        <p:spPr>
          <a:xfrm>
            <a:off x="2201717" y="2025733"/>
            <a:ext cx="2006488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hai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A22B1902-714E-4BF3-95D1-BD9679623414}"/>
              </a:ext>
            </a:extLst>
          </p:cNvPr>
          <p:cNvSpPr/>
          <p:nvPr/>
        </p:nvSpPr>
        <p:spPr>
          <a:xfrm>
            <a:off x="94092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1744BE4D-CFCF-4683-84AF-DB62B3EA6E71}"/>
              </a:ext>
            </a:extLst>
          </p:cNvPr>
          <p:cNvSpPr/>
          <p:nvPr/>
        </p:nvSpPr>
        <p:spPr>
          <a:xfrm>
            <a:off x="1424627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B0D02015-D838-40C9-9F00-5824A1D46E04}"/>
              </a:ext>
            </a:extLst>
          </p:cNvPr>
          <p:cNvSpPr/>
          <p:nvPr/>
        </p:nvSpPr>
        <p:spPr>
          <a:xfrm>
            <a:off x="190833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895CAAA8-593F-4562-849D-6E40B1C9E77B}"/>
              </a:ext>
            </a:extLst>
          </p:cNvPr>
          <p:cNvSpPr/>
          <p:nvPr/>
        </p:nvSpPr>
        <p:spPr>
          <a:xfrm>
            <a:off x="2392037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046276B0-230F-4D52-B6F6-66060F622CFF}"/>
              </a:ext>
            </a:extLst>
          </p:cNvPr>
          <p:cNvSpPr/>
          <p:nvPr/>
        </p:nvSpPr>
        <p:spPr>
          <a:xfrm>
            <a:off x="2875742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F8CC636C-C2B1-4046-B9CA-88DC8DF4753D}"/>
              </a:ext>
            </a:extLst>
          </p:cNvPr>
          <p:cNvSpPr/>
          <p:nvPr/>
        </p:nvSpPr>
        <p:spPr>
          <a:xfrm>
            <a:off x="333957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41B66E32-62A3-417E-B9E5-B0870BE1FBCC}"/>
              </a:ext>
            </a:extLst>
          </p:cNvPr>
          <p:cNvSpPr/>
          <p:nvPr/>
        </p:nvSpPr>
        <p:spPr>
          <a:xfrm>
            <a:off x="3823275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DAD0A5BA-E34C-41C4-B6DB-9EAEE48156EF}"/>
              </a:ext>
            </a:extLst>
          </p:cNvPr>
          <p:cNvSpPr/>
          <p:nvPr/>
        </p:nvSpPr>
        <p:spPr>
          <a:xfrm>
            <a:off x="430698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>
            <a:extLst>
              <a:ext uri="{FF2B5EF4-FFF2-40B4-BE49-F238E27FC236}">
                <a16:creationId xmlns="" xmlns:a16="http://schemas.microsoft.com/office/drawing/2014/main" id="{2F665A53-1F4F-4F1F-9BB3-32B5B3EBF92A}"/>
              </a:ext>
            </a:extLst>
          </p:cNvPr>
          <p:cNvSpPr/>
          <p:nvPr/>
        </p:nvSpPr>
        <p:spPr>
          <a:xfrm>
            <a:off x="4790685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A83DC3E5-AC99-4A15-9490-5EB8D3904FB8}"/>
              </a:ext>
            </a:extLst>
          </p:cNvPr>
          <p:cNvSpPr/>
          <p:nvPr/>
        </p:nvSpPr>
        <p:spPr>
          <a:xfrm>
            <a:off x="5274390" y="302809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D47A0111-EFE9-495C-88F1-2E6B9FE1C75F}"/>
              </a:ext>
            </a:extLst>
          </p:cNvPr>
          <p:cNvSpPr/>
          <p:nvPr/>
        </p:nvSpPr>
        <p:spPr>
          <a:xfrm>
            <a:off x="94092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3A0B3CC3-5EDB-4804-B6E9-2C336C777B94}"/>
              </a:ext>
            </a:extLst>
          </p:cNvPr>
          <p:cNvSpPr/>
          <p:nvPr/>
        </p:nvSpPr>
        <p:spPr>
          <a:xfrm>
            <a:off x="1424627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E491DBB0-B874-4FA7-9C44-6C4D93A1CF0F}"/>
              </a:ext>
            </a:extLst>
          </p:cNvPr>
          <p:cNvSpPr/>
          <p:nvPr/>
        </p:nvSpPr>
        <p:spPr>
          <a:xfrm>
            <a:off x="190833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5E3BD2C3-7DB1-4F81-94EC-9BEB395B3C99}"/>
              </a:ext>
            </a:extLst>
          </p:cNvPr>
          <p:cNvSpPr/>
          <p:nvPr/>
        </p:nvSpPr>
        <p:spPr>
          <a:xfrm>
            <a:off x="2392037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0D348FEA-179D-40D6-A6E2-AC2C47C5D068}"/>
              </a:ext>
            </a:extLst>
          </p:cNvPr>
          <p:cNvSpPr/>
          <p:nvPr/>
        </p:nvSpPr>
        <p:spPr>
          <a:xfrm>
            <a:off x="2875742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="" xmlns:a16="http://schemas.microsoft.com/office/drawing/2014/main" id="{F458EB58-0A7B-43EE-B103-7DF9BABD2C18}"/>
              </a:ext>
            </a:extLst>
          </p:cNvPr>
          <p:cNvSpPr/>
          <p:nvPr/>
        </p:nvSpPr>
        <p:spPr>
          <a:xfrm>
            <a:off x="333957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8374D6EF-BB29-480B-A9CC-642965C09A36}"/>
              </a:ext>
            </a:extLst>
          </p:cNvPr>
          <p:cNvSpPr/>
          <p:nvPr/>
        </p:nvSpPr>
        <p:spPr>
          <a:xfrm>
            <a:off x="3823275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9981569F-17CC-44B1-96BC-70828DEAAAA5}"/>
              </a:ext>
            </a:extLst>
          </p:cNvPr>
          <p:cNvSpPr/>
          <p:nvPr/>
        </p:nvSpPr>
        <p:spPr>
          <a:xfrm>
            <a:off x="430698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F46731E0-1339-4D1B-87D8-F53730E74EC3}"/>
              </a:ext>
            </a:extLst>
          </p:cNvPr>
          <p:cNvSpPr/>
          <p:nvPr/>
        </p:nvSpPr>
        <p:spPr>
          <a:xfrm>
            <a:off x="4790685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F2AADAED-BB4C-4180-92BB-96953BEE7186}"/>
              </a:ext>
            </a:extLst>
          </p:cNvPr>
          <p:cNvSpPr/>
          <p:nvPr/>
        </p:nvSpPr>
        <p:spPr>
          <a:xfrm>
            <a:off x="5274390" y="3419095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38BAE5DA-EF1C-4A7F-859C-19F10602184F}"/>
              </a:ext>
            </a:extLst>
          </p:cNvPr>
          <p:cNvSpPr/>
          <p:nvPr/>
        </p:nvSpPr>
        <p:spPr>
          <a:xfrm>
            <a:off x="94092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ACB27DD7-C3AD-48F8-9876-1A2509DFF94A}"/>
              </a:ext>
            </a:extLst>
          </p:cNvPr>
          <p:cNvSpPr/>
          <p:nvPr/>
        </p:nvSpPr>
        <p:spPr>
          <a:xfrm>
            <a:off x="1424627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="" xmlns:a16="http://schemas.microsoft.com/office/drawing/2014/main" id="{0A1CA444-E8AD-455D-815C-7EB5A10E7611}"/>
              </a:ext>
            </a:extLst>
          </p:cNvPr>
          <p:cNvSpPr/>
          <p:nvPr/>
        </p:nvSpPr>
        <p:spPr>
          <a:xfrm>
            <a:off x="190833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="" xmlns:a16="http://schemas.microsoft.com/office/drawing/2014/main" id="{34585271-F3B9-4F95-A86C-86A73C124F18}"/>
              </a:ext>
            </a:extLst>
          </p:cNvPr>
          <p:cNvSpPr/>
          <p:nvPr/>
        </p:nvSpPr>
        <p:spPr>
          <a:xfrm>
            <a:off x="2392037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="" xmlns:a16="http://schemas.microsoft.com/office/drawing/2014/main" id="{5BCDCC4E-A05A-4D6A-92B2-7E008F7D38A7}"/>
              </a:ext>
            </a:extLst>
          </p:cNvPr>
          <p:cNvSpPr/>
          <p:nvPr/>
        </p:nvSpPr>
        <p:spPr>
          <a:xfrm>
            <a:off x="2875742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="" xmlns:a16="http://schemas.microsoft.com/office/drawing/2014/main" id="{5169ECCB-F95F-4967-A258-FAB0143742DB}"/>
              </a:ext>
            </a:extLst>
          </p:cNvPr>
          <p:cNvSpPr/>
          <p:nvPr/>
        </p:nvSpPr>
        <p:spPr>
          <a:xfrm>
            <a:off x="333957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>
            <a:extLst>
              <a:ext uri="{FF2B5EF4-FFF2-40B4-BE49-F238E27FC236}">
                <a16:creationId xmlns="" xmlns:a16="http://schemas.microsoft.com/office/drawing/2014/main" id="{0978DB4E-06F1-41E6-AB25-10CA02C1BDBC}"/>
              </a:ext>
            </a:extLst>
          </p:cNvPr>
          <p:cNvSpPr/>
          <p:nvPr/>
        </p:nvSpPr>
        <p:spPr>
          <a:xfrm>
            <a:off x="3823275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>
            <a:extLst>
              <a:ext uri="{FF2B5EF4-FFF2-40B4-BE49-F238E27FC236}">
                <a16:creationId xmlns="" xmlns:a16="http://schemas.microsoft.com/office/drawing/2014/main" id="{8572CA4F-54C1-4433-B214-E99D1B77D35F}"/>
              </a:ext>
            </a:extLst>
          </p:cNvPr>
          <p:cNvSpPr/>
          <p:nvPr/>
        </p:nvSpPr>
        <p:spPr>
          <a:xfrm>
            <a:off x="430698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>
            <a:extLst>
              <a:ext uri="{FF2B5EF4-FFF2-40B4-BE49-F238E27FC236}">
                <a16:creationId xmlns="" xmlns:a16="http://schemas.microsoft.com/office/drawing/2014/main" id="{FA6E3F95-0FC9-49C8-8786-4362DD98093E}"/>
              </a:ext>
            </a:extLst>
          </p:cNvPr>
          <p:cNvSpPr/>
          <p:nvPr/>
        </p:nvSpPr>
        <p:spPr>
          <a:xfrm>
            <a:off x="4790685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>
            <a:extLst>
              <a:ext uri="{FF2B5EF4-FFF2-40B4-BE49-F238E27FC236}">
                <a16:creationId xmlns="" xmlns:a16="http://schemas.microsoft.com/office/drawing/2014/main" id="{A0E80E7F-42C2-4C49-83B9-71C59874DB14}"/>
              </a:ext>
            </a:extLst>
          </p:cNvPr>
          <p:cNvSpPr/>
          <p:nvPr/>
        </p:nvSpPr>
        <p:spPr>
          <a:xfrm>
            <a:off x="5274390" y="38299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08A8FF18-641F-4657-B80B-D24EFFB88F81}"/>
              </a:ext>
            </a:extLst>
          </p:cNvPr>
          <p:cNvSpPr/>
          <p:nvPr/>
        </p:nvSpPr>
        <p:spPr>
          <a:xfrm>
            <a:off x="2488923" y="4174444"/>
            <a:ext cx="1432075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30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ba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6" name="Cube 105">
            <a:extLst>
              <a:ext uri="{FF2B5EF4-FFF2-40B4-BE49-F238E27FC236}">
                <a16:creationId xmlns="" xmlns:a16="http://schemas.microsoft.com/office/drawing/2014/main" id="{1789A6DA-C6A7-4ADD-925A-B96E234BE257}"/>
              </a:ext>
            </a:extLst>
          </p:cNvPr>
          <p:cNvSpPr/>
          <p:nvPr/>
        </p:nvSpPr>
        <p:spPr>
          <a:xfrm>
            <a:off x="94092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ube 106">
            <a:extLst>
              <a:ext uri="{FF2B5EF4-FFF2-40B4-BE49-F238E27FC236}">
                <a16:creationId xmlns="" xmlns:a16="http://schemas.microsoft.com/office/drawing/2014/main" id="{2A064FBB-55B4-4136-BBB9-AFED23E039FD}"/>
              </a:ext>
            </a:extLst>
          </p:cNvPr>
          <p:cNvSpPr/>
          <p:nvPr/>
        </p:nvSpPr>
        <p:spPr>
          <a:xfrm>
            <a:off x="1424627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ube 107">
            <a:extLst>
              <a:ext uri="{FF2B5EF4-FFF2-40B4-BE49-F238E27FC236}">
                <a16:creationId xmlns="" xmlns:a16="http://schemas.microsoft.com/office/drawing/2014/main" id="{9E918948-50D9-4779-BA3E-1F35C8085F94}"/>
              </a:ext>
            </a:extLst>
          </p:cNvPr>
          <p:cNvSpPr/>
          <p:nvPr/>
        </p:nvSpPr>
        <p:spPr>
          <a:xfrm>
            <a:off x="190833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ube 108">
            <a:extLst>
              <a:ext uri="{FF2B5EF4-FFF2-40B4-BE49-F238E27FC236}">
                <a16:creationId xmlns="" xmlns:a16="http://schemas.microsoft.com/office/drawing/2014/main" id="{F16234B3-AF2B-48BB-B9EA-6F3E2CFDCBAE}"/>
              </a:ext>
            </a:extLst>
          </p:cNvPr>
          <p:cNvSpPr/>
          <p:nvPr/>
        </p:nvSpPr>
        <p:spPr>
          <a:xfrm>
            <a:off x="2392037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ube 109">
            <a:extLst>
              <a:ext uri="{FF2B5EF4-FFF2-40B4-BE49-F238E27FC236}">
                <a16:creationId xmlns="" xmlns:a16="http://schemas.microsoft.com/office/drawing/2014/main" id="{A4ABE19A-EAFB-4B8D-9A36-83DDFB74D619}"/>
              </a:ext>
            </a:extLst>
          </p:cNvPr>
          <p:cNvSpPr/>
          <p:nvPr/>
        </p:nvSpPr>
        <p:spPr>
          <a:xfrm>
            <a:off x="2875742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ube 110">
            <a:extLst>
              <a:ext uri="{FF2B5EF4-FFF2-40B4-BE49-F238E27FC236}">
                <a16:creationId xmlns="" xmlns:a16="http://schemas.microsoft.com/office/drawing/2014/main" id="{931D7E38-7EBD-4A43-BECA-42B5027F5028}"/>
              </a:ext>
            </a:extLst>
          </p:cNvPr>
          <p:cNvSpPr/>
          <p:nvPr/>
        </p:nvSpPr>
        <p:spPr>
          <a:xfrm>
            <a:off x="333957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ube 111">
            <a:extLst>
              <a:ext uri="{FF2B5EF4-FFF2-40B4-BE49-F238E27FC236}">
                <a16:creationId xmlns="" xmlns:a16="http://schemas.microsoft.com/office/drawing/2014/main" id="{E968EACE-23E0-4079-9830-B0CA093B49F7}"/>
              </a:ext>
            </a:extLst>
          </p:cNvPr>
          <p:cNvSpPr/>
          <p:nvPr/>
        </p:nvSpPr>
        <p:spPr>
          <a:xfrm>
            <a:off x="3823275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ube 112">
            <a:extLst>
              <a:ext uri="{FF2B5EF4-FFF2-40B4-BE49-F238E27FC236}">
                <a16:creationId xmlns="" xmlns:a16="http://schemas.microsoft.com/office/drawing/2014/main" id="{1B77FB9A-F192-4CAB-B8F0-2DB97E315BE4}"/>
              </a:ext>
            </a:extLst>
          </p:cNvPr>
          <p:cNvSpPr/>
          <p:nvPr/>
        </p:nvSpPr>
        <p:spPr>
          <a:xfrm>
            <a:off x="430698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ube 113">
            <a:extLst>
              <a:ext uri="{FF2B5EF4-FFF2-40B4-BE49-F238E27FC236}">
                <a16:creationId xmlns="" xmlns:a16="http://schemas.microsoft.com/office/drawing/2014/main" id="{FA7D6252-0395-4060-9ED1-7E8F82B4C2D0}"/>
              </a:ext>
            </a:extLst>
          </p:cNvPr>
          <p:cNvSpPr/>
          <p:nvPr/>
        </p:nvSpPr>
        <p:spPr>
          <a:xfrm>
            <a:off x="4790685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ube 114">
            <a:extLst>
              <a:ext uri="{FF2B5EF4-FFF2-40B4-BE49-F238E27FC236}">
                <a16:creationId xmlns="" xmlns:a16="http://schemas.microsoft.com/office/drawing/2014/main" id="{35F243FB-8C05-4B88-8E08-1DDFF76CD88D}"/>
              </a:ext>
            </a:extLst>
          </p:cNvPr>
          <p:cNvSpPr/>
          <p:nvPr/>
        </p:nvSpPr>
        <p:spPr>
          <a:xfrm>
            <a:off x="5274390" y="5173557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ube 115">
            <a:extLst>
              <a:ext uri="{FF2B5EF4-FFF2-40B4-BE49-F238E27FC236}">
                <a16:creationId xmlns="" xmlns:a16="http://schemas.microsoft.com/office/drawing/2014/main" id="{4D7BBFAC-F0E5-41A9-B4F9-CA6B1BEFD3BC}"/>
              </a:ext>
            </a:extLst>
          </p:cNvPr>
          <p:cNvSpPr/>
          <p:nvPr/>
        </p:nvSpPr>
        <p:spPr>
          <a:xfrm>
            <a:off x="94092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ube 116">
            <a:extLst>
              <a:ext uri="{FF2B5EF4-FFF2-40B4-BE49-F238E27FC236}">
                <a16:creationId xmlns="" xmlns:a16="http://schemas.microsoft.com/office/drawing/2014/main" id="{6087EC05-0D86-4F31-B0C0-4EC5AD294C3D}"/>
              </a:ext>
            </a:extLst>
          </p:cNvPr>
          <p:cNvSpPr/>
          <p:nvPr/>
        </p:nvSpPr>
        <p:spPr>
          <a:xfrm>
            <a:off x="1424627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ube 117">
            <a:extLst>
              <a:ext uri="{FF2B5EF4-FFF2-40B4-BE49-F238E27FC236}">
                <a16:creationId xmlns="" xmlns:a16="http://schemas.microsoft.com/office/drawing/2014/main" id="{AEA81861-4E61-44BB-A039-59EBE79CA902}"/>
              </a:ext>
            </a:extLst>
          </p:cNvPr>
          <p:cNvSpPr/>
          <p:nvPr/>
        </p:nvSpPr>
        <p:spPr>
          <a:xfrm>
            <a:off x="190833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ube 118">
            <a:extLst>
              <a:ext uri="{FF2B5EF4-FFF2-40B4-BE49-F238E27FC236}">
                <a16:creationId xmlns="" xmlns:a16="http://schemas.microsoft.com/office/drawing/2014/main" id="{78EB6D13-DA7C-4138-A524-1790D552B1E9}"/>
              </a:ext>
            </a:extLst>
          </p:cNvPr>
          <p:cNvSpPr/>
          <p:nvPr/>
        </p:nvSpPr>
        <p:spPr>
          <a:xfrm>
            <a:off x="2392037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ube 119">
            <a:extLst>
              <a:ext uri="{FF2B5EF4-FFF2-40B4-BE49-F238E27FC236}">
                <a16:creationId xmlns="" xmlns:a16="http://schemas.microsoft.com/office/drawing/2014/main" id="{ED77A2B4-88F1-4B4F-851D-BB180111EF3A}"/>
              </a:ext>
            </a:extLst>
          </p:cNvPr>
          <p:cNvSpPr/>
          <p:nvPr/>
        </p:nvSpPr>
        <p:spPr>
          <a:xfrm>
            <a:off x="2875742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ube 120">
            <a:extLst>
              <a:ext uri="{FF2B5EF4-FFF2-40B4-BE49-F238E27FC236}">
                <a16:creationId xmlns="" xmlns:a16="http://schemas.microsoft.com/office/drawing/2014/main" id="{D66CF3FF-114C-4BE1-A307-A9C2CE33AA1B}"/>
              </a:ext>
            </a:extLst>
          </p:cNvPr>
          <p:cNvSpPr/>
          <p:nvPr/>
        </p:nvSpPr>
        <p:spPr>
          <a:xfrm>
            <a:off x="333957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ube 121">
            <a:extLst>
              <a:ext uri="{FF2B5EF4-FFF2-40B4-BE49-F238E27FC236}">
                <a16:creationId xmlns="" xmlns:a16="http://schemas.microsoft.com/office/drawing/2014/main" id="{EF90EB74-43F2-4FDB-A167-01033F9A804B}"/>
              </a:ext>
            </a:extLst>
          </p:cNvPr>
          <p:cNvSpPr/>
          <p:nvPr/>
        </p:nvSpPr>
        <p:spPr>
          <a:xfrm>
            <a:off x="3823275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ube 122">
            <a:extLst>
              <a:ext uri="{FF2B5EF4-FFF2-40B4-BE49-F238E27FC236}">
                <a16:creationId xmlns="" xmlns:a16="http://schemas.microsoft.com/office/drawing/2014/main" id="{AB54E88C-4148-4DCA-B2A2-097FE4AAD397}"/>
              </a:ext>
            </a:extLst>
          </p:cNvPr>
          <p:cNvSpPr/>
          <p:nvPr/>
        </p:nvSpPr>
        <p:spPr>
          <a:xfrm>
            <a:off x="430698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ube 123">
            <a:extLst>
              <a:ext uri="{FF2B5EF4-FFF2-40B4-BE49-F238E27FC236}">
                <a16:creationId xmlns="" xmlns:a16="http://schemas.microsoft.com/office/drawing/2014/main" id="{E1DD866D-A49F-4EC1-B576-8B27BD015EA2}"/>
              </a:ext>
            </a:extLst>
          </p:cNvPr>
          <p:cNvSpPr/>
          <p:nvPr/>
        </p:nvSpPr>
        <p:spPr>
          <a:xfrm>
            <a:off x="4790685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ube 124">
            <a:extLst>
              <a:ext uri="{FF2B5EF4-FFF2-40B4-BE49-F238E27FC236}">
                <a16:creationId xmlns="" xmlns:a16="http://schemas.microsoft.com/office/drawing/2014/main" id="{767BE3F0-5B63-4FA9-ABFD-EC852FBB3280}"/>
              </a:ext>
            </a:extLst>
          </p:cNvPr>
          <p:cNvSpPr/>
          <p:nvPr/>
        </p:nvSpPr>
        <p:spPr>
          <a:xfrm>
            <a:off x="5274390" y="5564558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ube 125">
            <a:extLst>
              <a:ext uri="{FF2B5EF4-FFF2-40B4-BE49-F238E27FC236}">
                <a16:creationId xmlns="" xmlns:a16="http://schemas.microsoft.com/office/drawing/2014/main" id="{DB30E73E-A0EC-4206-90F9-04EBDB1B9B57}"/>
              </a:ext>
            </a:extLst>
          </p:cNvPr>
          <p:cNvSpPr/>
          <p:nvPr/>
        </p:nvSpPr>
        <p:spPr>
          <a:xfrm>
            <a:off x="94092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ube 126">
            <a:extLst>
              <a:ext uri="{FF2B5EF4-FFF2-40B4-BE49-F238E27FC236}">
                <a16:creationId xmlns="" xmlns:a16="http://schemas.microsoft.com/office/drawing/2014/main" id="{1958B35D-6FE5-4929-AB37-49B757A78ED2}"/>
              </a:ext>
            </a:extLst>
          </p:cNvPr>
          <p:cNvSpPr/>
          <p:nvPr/>
        </p:nvSpPr>
        <p:spPr>
          <a:xfrm>
            <a:off x="1424627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ube 127">
            <a:extLst>
              <a:ext uri="{FF2B5EF4-FFF2-40B4-BE49-F238E27FC236}">
                <a16:creationId xmlns="" xmlns:a16="http://schemas.microsoft.com/office/drawing/2014/main" id="{8592DC07-6DBE-4C4B-93CA-84751DA18390}"/>
              </a:ext>
            </a:extLst>
          </p:cNvPr>
          <p:cNvSpPr/>
          <p:nvPr/>
        </p:nvSpPr>
        <p:spPr>
          <a:xfrm>
            <a:off x="190833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ube 128">
            <a:extLst>
              <a:ext uri="{FF2B5EF4-FFF2-40B4-BE49-F238E27FC236}">
                <a16:creationId xmlns="" xmlns:a16="http://schemas.microsoft.com/office/drawing/2014/main" id="{CC04F5E0-3EEA-48EA-A6F9-96C7191904BF}"/>
              </a:ext>
            </a:extLst>
          </p:cNvPr>
          <p:cNvSpPr/>
          <p:nvPr/>
        </p:nvSpPr>
        <p:spPr>
          <a:xfrm>
            <a:off x="2392037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ube 129">
            <a:extLst>
              <a:ext uri="{FF2B5EF4-FFF2-40B4-BE49-F238E27FC236}">
                <a16:creationId xmlns="" xmlns:a16="http://schemas.microsoft.com/office/drawing/2014/main" id="{092FF5B8-E56E-4B01-BDEF-95D024DA83F8}"/>
              </a:ext>
            </a:extLst>
          </p:cNvPr>
          <p:cNvSpPr/>
          <p:nvPr/>
        </p:nvSpPr>
        <p:spPr>
          <a:xfrm>
            <a:off x="2875742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ube 130">
            <a:extLst>
              <a:ext uri="{FF2B5EF4-FFF2-40B4-BE49-F238E27FC236}">
                <a16:creationId xmlns="" xmlns:a16="http://schemas.microsoft.com/office/drawing/2014/main" id="{00223D54-FB0F-40DD-8080-B77B8AB27C23}"/>
              </a:ext>
            </a:extLst>
          </p:cNvPr>
          <p:cNvSpPr/>
          <p:nvPr/>
        </p:nvSpPr>
        <p:spPr>
          <a:xfrm>
            <a:off x="333957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ube 131">
            <a:extLst>
              <a:ext uri="{FF2B5EF4-FFF2-40B4-BE49-F238E27FC236}">
                <a16:creationId xmlns="" xmlns:a16="http://schemas.microsoft.com/office/drawing/2014/main" id="{04A72450-CFD0-4EF2-9473-66AF36ABFBAB}"/>
              </a:ext>
            </a:extLst>
          </p:cNvPr>
          <p:cNvSpPr/>
          <p:nvPr/>
        </p:nvSpPr>
        <p:spPr>
          <a:xfrm>
            <a:off x="3823275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ube 132">
            <a:extLst>
              <a:ext uri="{FF2B5EF4-FFF2-40B4-BE49-F238E27FC236}">
                <a16:creationId xmlns="" xmlns:a16="http://schemas.microsoft.com/office/drawing/2014/main" id="{663B2842-CA6C-4580-A66E-9AE877B73BFA}"/>
              </a:ext>
            </a:extLst>
          </p:cNvPr>
          <p:cNvSpPr/>
          <p:nvPr/>
        </p:nvSpPr>
        <p:spPr>
          <a:xfrm>
            <a:off x="430698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ube 133">
            <a:extLst>
              <a:ext uri="{FF2B5EF4-FFF2-40B4-BE49-F238E27FC236}">
                <a16:creationId xmlns="" xmlns:a16="http://schemas.microsoft.com/office/drawing/2014/main" id="{21D8ED05-CD07-47F3-B605-4924DC1B676C}"/>
              </a:ext>
            </a:extLst>
          </p:cNvPr>
          <p:cNvSpPr/>
          <p:nvPr/>
        </p:nvSpPr>
        <p:spPr>
          <a:xfrm>
            <a:off x="4790685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ube 134">
            <a:extLst>
              <a:ext uri="{FF2B5EF4-FFF2-40B4-BE49-F238E27FC236}">
                <a16:creationId xmlns="" xmlns:a16="http://schemas.microsoft.com/office/drawing/2014/main" id="{98A8C63D-01F2-4AC3-AE06-DFA53F3B31BB}"/>
              </a:ext>
            </a:extLst>
          </p:cNvPr>
          <p:cNvSpPr/>
          <p:nvPr/>
        </p:nvSpPr>
        <p:spPr>
          <a:xfrm>
            <a:off x="5274390" y="5975421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8E2CEB6F-CB67-4AB8-9BB7-BACA0C095A3C}"/>
              </a:ext>
            </a:extLst>
          </p:cNvPr>
          <p:cNvSpPr/>
          <p:nvPr/>
        </p:nvSpPr>
        <p:spPr>
          <a:xfrm>
            <a:off x="2425181" y="6361648"/>
            <a:ext cx="1432075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40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bốn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mươi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7" name="Cube 136">
            <a:extLst>
              <a:ext uri="{FF2B5EF4-FFF2-40B4-BE49-F238E27FC236}">
                <a16:creationId xmlns="" xmlns:a16="http://schemas.microsoft.com/office/drawing/2014/main" id="{4D24FD52-D2EF-46D7-80DF-690E3D47B627}"/>
              </a:ext>
            </a:extLst>
          </p:cNvPr>
          <p:cNvSpPr/>
          <p:nvPr/>
        </p:nvSpPr>
        <p:spPr>
          <a:xfrm>
            <a:off x="94092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ube 137">
            <a:extLst>
              <a:ext uri="{FF2B5EF4-FFF2-40B4-BE49-F238E27FC236}">
                <a16:creationId xmlns="" xmlns:a16="http://schemas.microsoft.com/office/drawing/2014/main" id="{C891C1B0-C84B-454D-B687-B9201ABD581D}"/>
              </a:ext>
            </a:extLst>
          </p:cNvPr>
          <p:cNvSpPr/>
          <p:nvPr/>
        </p:nvSpPr>
        <p:spPr>
          <a:xfrm>
            <a:off x="1424627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ube 138">
            <a:extLst>
              <a:ext uri="{FF2B5EF4-FFF2-40B4-BE49-F238E27FC236}">
                <a16:creationId xmlns="" xmlns:a16="http://schemas.microsoft.com/office/drawing/2014/main" id="{BDCE699C-896F-4E78-A9D0-CDE4C0C07BED}"/>
              </a:ext>
            </a:extLst>
          </p:cNvPr>
          <p:cNvSpPr/>
          <p:nvPr/>
        </p:nvSpPr>
        <p:spPr>
          <a:xfrm>
            <a:off x="190833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Cube 139">
            <a:extLst>
              <a:ext uri="{FF2B5EF4-FFF2-40B4-BE49-F238E27FC236}">
                <a16:creationId xmlns="" xmlns:a16="http://schemas.microsoft.com/office/drawing/2014/main" id="{F8680420-BCFE-4766-B6A7-ADBA11C2152B}"/>
              </a:ext>
            </a:extLst>
          </p:cNvPr>
          <p:cNvSpPr/>
          <p:nvPr/>
        </p:nvSpPr>
        <p:spPr>
          <a:xfrm>
            <a:off x="2392037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ube 140">
            <a:extLst>
              <a:ext uri="{FF2B5EF4-FFF2-40B4-BE49-F238E27FC236}">
                <a16:creationId xmlns="" xmlns:a16="http://schemas.microsoft.com/office/drawing/2014/main" id="{798E1E23-DF51-42D1-89E1-FD566EBB4D5A}"/>
              </a:ext>
            </a:extLst>
          </p:cNvPr>
          <p:cNvSpPr/>
          <p:nvPr/>
        </p:nvSpPr>
        <p:spPr>
          <a:xfrm>
            <a:off x="2875742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Cube 141">
            <a:extLst>
              <a:ext uri="{FF2B5EF4-FFF2-40B4-BE49-F238E27FC236}">
                <a16:creationId xmlns="" xmlns:a16="http://schemas.microsoft.com/office/drawing/2014/main" id="{C649C6BA-1791-42C7-82EF-25BEB6576EC7}"/>
              </a:ext>
            </a:extLst>
          </p:cNvPr>
          <p:cNvSpPr/>
          <p:nvPr/>
        </p:nvSpPr>
        <p:spPr>
          <a:xfrm>
            <a:off x="333957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Cube 142">
            <a:extLst>
              <a:ext uri="{FF2B5EF4-FFF2-40B4-BE49-F238E27FC236}">
                <a16:creationId xmlns="" xmlns:a16="http://schemas.microsoft.com/office/drawing/2014/main" id="{64A0F3AB-709D-4DC3-A4D5-B047578ADC8D}"/>
              </a:ext>
            </a:extLst>
          </p:cNvPr>
          <p:cNvSpPr/>
          <p:nvPr/>
        </p:nvSpPr>
        <p:spPr>
          <a:xfrm>
            <a:off x="3823275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Cube 143">
            <a:extLst>
              <a:ext uri="{FF2B5EF4-FFF2-40B4-BE49-F238E27FC236}">
                <a16:creationId xmlns="" xmlns:a16="http://schemas.microsoft.com/office/drawing/2014/main" id="{D1AE0CBE-F5EA-479B-8197-FD86522EC333}"/>
              </a:ext>
            </a:extLst>
          </p:cNvPr>
          <p:cNvSpPr/>
          <p:nvPr/>
        </p:nvSpPr>
        <p:spPr>
          <a:xfrm>
            <a:off x="430698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ube 144">
            <a:extLst>
              <a:ext uri="{FF2B5EF4-FFF2-40B4-BE49-F238E27FC236}">
                <a16:creationId xmlns="" xmlns:a16="http://schemas.microsoft.com/office/drawing/2014/main" id="{8F45D222-B4AB-413A-AF1C-4F101BAEE5BC}"/>
              </a:ext>
            </a:extLst>
          </p:cNvPr>
          <p:cNvSpPr/>
          <p:nvPr/>
        </p:nvSpPr>
        <p:spPr>
          <a:xfrm>
            <a:off x="4790685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ube 145">
            <a:extLst>
              <a:ext uri="{FF2B5EF4-FFF2-40B4-BE49-F238E27FC236}">
                <a16:creationId xmlns="" xmlns:a16="http://schemas.microsoft.com/office/drawing/2014/main" id="{6B82888E-878E-4769-9042-DCBD5553EEE1}"/>
              </a:ext>
            </a:extLst>
          </p:cNvPr>
          <p:cNvSpPr/>
          <p:nvPr/>
        </p:nvSpPr>
        <p:spPr>
          <a:xfrm>
            <a:off x="5274390" y="4737874"/>
            <a:ext cx="251758" cy="23853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Arrow: Right 146">
            <a:extLst>
              <a:ext uri="{FF2B5EF4-FFF2-40B4-BE49-F238E27FC236}">
                <a16:creationId xmlns="" xmlns:a16="http://schemas.microsoft.com/office/drawing/2014/main" id="{5B3CF91C-B474-48AF-A338-5A4A95C04492}"/>
              </a:ext>
            </a:extLst>
          </p:cNvPr>
          <p:cNvSpPr/>
          <p:nvPr/>
        </p:nvSpPr>
        <p:spPr>
          <a:xfrm>
            <a:off x="5923713" y="251756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0">
            <a:extLst>
              <a:ext uri="{FF2B5EF4-FFF2-40B4-BE49-F238E27FC236}">
                <a16:creationId xmlns="" xmlns:a16="http://schemas.microsoft.com/office/drawing/2014/main" id="{CE1B2C9E-96E2-4806-8409-01F602597310}"/>
              </a:ext>
            </a:extLst>
          </p:cNvPr>
          <p:cNvGrpSpPr/>
          <p:nvPr/>
        </p:nvGrpSpPr>
        <p:grpSpPr>
          <a:xfrm>
            <a:off x="7242330" y="251754"/>
            <a:ext cx="2040715" cy="238535"/>
            <a:chOff x="7242330" y="251754"/>
            <a:chExt cx="2040715" cy="238535"/>
          </a:xfrm>
        </p:grpSpPr>
        <p:sp>
          <p:nvSpPr>
            <p:cNvPr id="148" name="Cube 147">
              <a:extLst>
                <a:ext uri="{FF2B5EF4-FFF2-40B4-BE49-F238E27FC236}">
                  <a16:creationId xmlns="" xmlns:a16="http://schemas.microsoft.com/office/drawing/2014/main" id="{CD79D6CA-7720-4145-B15E-AA3BDA1E286D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ube 148">
              <a:extLst>
                <a:ext uri="{FF2B5EF4-FFF2-40B4-BE49-F238E27FC236}">
                  <a16:creationId xmlns="" xmlns:a16="http://schemas.microsoft.com/office/drawing/2014/main" id="{18A231B2-9ED9-4C31-B25C-5E48589D412C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ube 151">
              <a:extLst>
                <a:ext uri="{FF2B5EF4-FFF2-40B4-BE49-F238E27FC236}">
                  <a16:creationId xmlns="" xmlns:a16="http://schemas.microsoft.com/office/drawing/2014/main" id="{AECEC157-9BF7-4441-9ECB-4FE3A3F22103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>
              <a:extLst>
                <a:ext uri="{FF2B5EF4-FFF2-40B4-BE49-F238E27FC236}">
                  <a16:creationId xmlns="" xmlns:a16="http://schemas.microsoft.com/office/drawing/2014/main" id="{0386D0CD-8BCF-4F27-B025-5CF345DAEB0F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ube 153">
              <a:extLst>
                <a:ext uri="{FF2B5EF4-FFF2-40B4-BE49-F238E27FC236}">
                  <a16:creationId xmlns="" xmlns:a16="http://schemas.microsoft.com/office/drawing/2014/main" id="{930CFF52-1601-415F-B5F9-5F0E7A87FFBF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ube 154">
              <a:extLst>
                <a:ext uri="{FF2B5EF4-FFF2-40B4-BE49-F238E27FC236}">
                  <a16:creationId xmlns="" xmlns:a16="http://schemas.microsoft.com/office/drawing/2014/main" id="{A10CFDC6-0F0D-4951-A86B-DAA80DD3F035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ube 155">
              <a:extLst>
                <a:ext uri="{FF2B5EF4-FFF2-40B4-BE49-F238E27FC236}">
                  <a16:creationId xmlns="" xmlns:a16="http://schemas.microsoft.com/office/drawing/2014/main" id="{5A58D336-0FDA-4984-9416-BB855FC25000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ube 156">
              <a:extLst>
                <a:ext uri="{FF2B5EF4-FFF2-40B4-BE49-F238E27FC236}">
                  <a16:creationId xmlns="" xmlns:a16="http://schemas.microsoft.com/office/drawing/2014/main" id="{FEAC73C3-4156-4813-A79D-0C0DC0E0EA02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ube 157">
              <a:extLst>
                <a:ext uri="{FF2B5EF4-FFF2-40B4-BE49-F238E27FC236}">
                  <a16:creationId xmlns="" xmlns:a16="http://schemas.microsoft.com/office/drawing/2014/main" id="{2514B356-F3F0-4972-9A85-2F43F639B329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ube 158">
              <a:extLst>
                <a:ext uri="{FF2B5EF4-FFF2-40B4-BE49-F238E27FC236}">
                  <a16:creationId xmlns="" xmlns:a16="http://schemas.microsoft.com/office/drawing/2014/main" id="{033FC3C8-AE62-49CB-912E-DE18D2CE21D9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C75A42FB-1A2D-455F-89DC-55A95C541868}"/>
              </a:ext>
            </a:extLst>
          </p:cNvPr>
          <p:cNvSpPr/>
          <p:nvPr/>
        </p:nvSpPr>
        <p:spPr>
          <a:xfrm>
            <a:off x="7170140" y="625742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Arrow: Right 161">
            <a:extLst>
              <a:ext uri="{FF2B5EF4-FFF2-40B4-BE49-F238E27FC236}">
                <a16:creationId xmlns="" xmlns:a16="http://schemas.microsoft.com/office/drawing/2014/main" id="{ABE6972B-BAED-4756-B2C6-C8213FED4D11}"/>
              </a:ext>
            </a:extLst>
          </p:cNvPr>
          <p:cNvSpPr/>
          <p:nvPr/>
        </p:nvSpPr>
        <p:spPr>
          <a:xfrm>
            <a:off x="5918530" y="1258961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62">
            <a:extLst>
              <a:ext uri="{FF2B5EF4-FFF2-40B4-BE49-F238E27FC236}">
                <a16:creationId xmlns="" xmlns:a16="http://schemas.microsoft.com/office/drawing/2014/main" id="{DC531E23-D20D-4248-882F-97137421BA4D}"/>
              </a:ext>
            </a:extLst>
          </p:cNvPr>
          <p:cNvGrpSpPr/>
          <p:nvPr/>
        </p:nvGrpSpPr>
        <p:grpSpPr>
          <a:xfrm>
            <a:off x="7242330" y="1258959"/>
            <a:ext cx="2040715" cy="238535"/>
            <a:chOff x="7242330" y="251754"/>
            <a:chExt cx="2040715" cy="238535"/>
          </a:xfrm>
        </p:grpSpPr>
        <p:sp>
          <p:nvSpPr>
            <p:cNvPr id="164" name="Cube 163">
              <a:extLst>
                <a:ext uri="{FF2B5EF4-FFF2-40B4-BE49-F238E27FC236}">
                  <a16:creationId xmlns="" xmlns:a16="http://schemas.microsoft.com/office/drawing/2014/main" id="{43324CDA-40A0-4F91-AC6C-54654D2841E9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be 164">
              <a:extLst>
                <a:ext uri="{FF2B5EF4-FFF2-40B4-BE49-F238E27FC236}">
                  <a16:creationId xmlns="" xmlns:a16="http://schemas.microsoft.com/office/drawing/2014/main" id="{F8601E51-968D-4101-875C-369EEB4F20D4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ube 165">
              <a:extLst>
                <a:ext uri="{FF2B5EF4-FFF2-40B4-BE49-F238E27FC236}">
                  <a16:creationId xmlns="" xmlns:a16="http://schemas.microsoft.com/office/drawing/2014/main" id="{CD4DCA3F-E1B2-44B9-9E88-4D6389BCEE4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ube 166">
              <a:extLst>
                <a:ext uri="{FF2B5EF4-FFF2-40B4-BE49-F238E27FC236}">
                  <a16:creationId xmlns="" xmlns:a16="http://schemas.microsoft.com/office/drawing/2014/main" id="{624E305D-ADCC-4648-B33C-E5FB23ECA5E9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be 167">
              <a:extLst>
                <a:ext uri="{FF2B5EF4-FFF2-40B4-BE49-F238E27FC236}">
                  <a16:creationId xmlns="" xmlns:a16="http://schemas.microsoft.com/office/drawing/2014/main" id="{775A7040-F8D8-4F54-8667-124B0F648ECE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ube 168">
              <a:extLst>
                <a:ext uri="{FF2B5EF4-FFF2-40B4-BE49-F238E27FC236}">
                  <a16:creationId xmlns="" xmlns:a16="http://schemas.microsoft.com/office/drawing/2014/main" id="{BE10ABB9-F13D-43AE-A980-0AD0E71A9F63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>
              <a:extLst>
                <a:ext uri="{FF2B5EF4-FFF2-40B4-BE49-F238E27FC236}">
                  <a16:creationId xmlns="" xmlns:a16="http://schemas.microsoft.com/office/drawing/2014/main" id="{CCB64B82-2B4E-4C8C-87A4-9613F13D96A5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>
              <a:extLst>
                <a:ext uri="{FF2B5EF4-FFF2-40B4-BE49-F238E27FC236}">
                  <a16:creationId xmlns="" xmlns:a16="http://schemas.microsoft.com/office/drawing/2014/main" id="{B6577CA2-D891-40F2-9609-41DD2179E72B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ube 171">
              <a:extLst>
                <a:ext uri="{FF2B5EF4-FFF2-40B4-BE49-F238E27FC236}">
                  <a16:creationId xmlns="" xmlns:a16="http://schemas.microsoft.com/office/drawing/2014/main" id="{6AA6E070-E59F-438D-A61E-B2CB63927A5A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ube 172">
              <a:extLst>
                <a:ext uri="{FF2B5EF4-FFF2-40B4-BE49-F238E27FC236}">
                  <a16:creationId xmlns="" xmlns:a16="http://schemas.microsoft.com/office/drawing/2014/main" id="{1FC36DA9-D7BD-448F-9FDE-9EAEE994EEC5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DDD794C2-6635-4757-8FC8-0FED43287C9F}"/>
              </a:ext>
            </a:extLst>
          </p:cNvPr>
          <p:cNvSpPr/>
          <p:nvPr/>
        </p:nvSpPr>
        <p:spPr>
          <a:xfrm>
            <a:off x="7242330" y="2025733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74">
            <a:extLst>
              <a:ext uri="{FF2B5EF4-FFF2-40B4-BE49-F238E27FC236}">
                <a16:creationId xmlns="" xmlns:a16="http://schemas.microsoft.com/office/drawing/2014/main" id="{7A9C30BE-3EA3-476A-BE64-920FB2E7F9CA}"/>
              </a:ext>
            </a:extLst>
          </p:cNvPr>
          <p:cNvGrpSpPr/>
          <p:nvPr/>
        </p:nvGrpSpPr>
        <p:grpSpPr>
          <a:xfrm>
            <a:off x="7242330" y="1656504"/>
            <a:ext cx="2040715" cy="238535"/>
            <a:chOff x="7242330" y="251754"/>
            <a:chExt cx="2040715" cy="238535"/>
          </a:xfrm>
        </p:grpSpPr>
        <p:sp>
          <p:nvSpPr>
            <p:cNvPr id="176" name="Cube 175">
              <a:extLst>
                <a:ext uri="{FF2B5EF4-FFF2-40B4-BE49-F238E27FC236}">
                  <a16:creationId xmlns="" xmlns:a16="http://schemas.microsoft.com/office/drawing/2014/main" id="{A9F0EF74-5073-40C7-B8FC-481A4AA75176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ube 176">
              <a:extLst>
                <a:ext uri="{FF2B5EF4-FFF2-40B4-BE49-F238E27FC236}">
                  <a16:creationId xmlns="" xmlns:a16="http://schemas.microsoft.com/office/drawing/2014/main" id="{18CCC0FD-9881-4E4C-AFB2-D93EB43E711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ube 177">
              <a:extLst>
                <a:ext uri="{FF2B5EF4-FFF2-40B4-BE49-F238E27FC236}">
                  <a16:creationId xmlns="" xmlns:a16="http://schemas.microsoft.com/office/drawing/2014/main" id="{73E78451-EBE2-4CD9-A7A6-3D444D0C840D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ube 178">
              <a:extLst>
                <a:ext uri="{FF2B5EF4-FFF2-40B4-BE49-F238E27FC236}">
                  <a16:creationId xmlns="" xmlns:a16="http://schemas.microsoft.com/office/drawing/2014/main" id="{50C9BE71-F8A5-4E11-B93F-34E579BD333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ube 179">
              <a:extLst>
                <a:ext uri="{FF2B5EF4-FFF2-40B4-BE49-F238E27FC236}">
                  <a16:creationId xmlns="" xmlns:a16="http://schemas.microsoft.com/office/drawing/2014/main" id="{7346F8FA-7119-4E57-85D0-71B68659467F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ube 180">
              <a:extLst>
                <a:ext uri="{FF2B5EF4-FFF2-40B4-BE49-F238E27FC236}">
                  <a16:creationId xmlns="" xmlns:a16="http://schemas.microsoft.com/office/drawing/2014/main" id="{1B14EFFC-8BF8-411C-A3D7-45C762CB3C87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ube 181">
              <a:extLst>
                <a:ext uri="{FF2B5EF4-FFF2-40B4-BE49-F238E27FC236}">
                  <a16:creationId xmlns="" xmlns:a16="http://schemas.microsoft.com/office/drawing/2014/main" id="{315AB5F4-668D-4994-B957-8997A831675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ube 182">
              <a:extLst>
                <a:ext uri="{FF2B5EF4-FFF2-40B4-BE49-F238E27FC236}">
                  <a16:creationId xmlns="" xmlns:a16="http://schemas.microsoft.com/office/drawing/2014/main" id="{DA75F64E-D80A-4893-B7D5-B642D576E728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ube 183">
              <a:extLst>
                <a:ext uri="{FF2B5EF4-FFF2-40B4-BE49-F238E27FC236}">
                  <a16:creationId xmlns="" xmlns:a16="http://schemas.microsoft.com/office/drawing/2014/main" id="{3441A6F4-D8BF-4CE0-9D52-23D0BFF07777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ube 184">
              <a:extLst>
                <a:ext uri="{FF2B5EF4-FFF2-40B4-BE49-F238E27FC236}">
                  <a16:creationId xmlns="" xmlns:a16="http://schemas.microsoft.com/office/drawing/2014/main" id="{82605AE6-FA2F-4B2B-B18F-CEE61EC5498D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Arrow: Right 185">
            <a:extLst>
              <a:ext uri="{FF2B5EF4-FFF2-40B4-BE49-F238E27FC236}">
                <a16:creationId xmlns="" xmlns:a16="http://schemas.microsoft.com/office/drawing/2014/main" id="{EC7A42F7-7E34-4C86-914D-FBB0A50428D5}"/>
              </a:ext>
            </a:extLst>
          </p:cNvPr>
          <p:cNvSpPr/>
          <p:nvPr/>
        </p:nvSpPr>
        <p:spPr>
          <a:xfrm>
            <a:off x="5926846" y="3028181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86">
            <a:extLst>
              <a:ext uri="{FF2B5EF4-FFF2-40B4-BE49-F238E27FC236}">
                <a16:creationId xmlns="" xmlns:a16="http://schemas.microsoft.com/office/drawing/2014/main" id="{49B7620A-8C86-4FC2-A5F4-235B4D13E744}"/>
              </a:ext>
            </a:extLst>
          </p:cNvPr>
          <p:cNvGrpSpPr/>
          <p:nvPr/>
        </p:nvGrpSpPr>
        <p:grpSpPr>
          <a:xfrm>
            <a:off x="7250646" y="3028179"/>
            <a:ext cx="2040715" cy="238535"/>
            <a:chOff x="7242330" y="251754"/>
            <a:chExt cx="2040715" cy="238535"/>
          </a:xfrm>
        </p:grpSpPr>
        <p:sp>
          <p:nvSpPr>
            <p:cNvPr id="188" name="Cube 187">
              <a:extLst>
                <a:ext uri="{FF2B5EF4-FFF2-40B4-BE49-F238E27FC236}">
                  <a16:creationId xmlns="" xmlns:a16="http://schemas.microsoft.com/office/drawing/2014/main" id="{BA4639F2-7353-4984-857F-FC4AC4EDA3E2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ube 188">
              <a:extLst>
                <a:ext uri="{FF2B5EF4-FFF2-40B4-BE49-F238E27FC236}">
                  <a16:creationId xmlns="" xmlns:a16="http://schemas.microsoft.com/office/drawing/2014/main" id="{E1B273BD-7D69-4EF3-8294-B94B465E369B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ube 189">
              <a:extLst>
                <a:ext uri="{FF2B5EF4-FFF2-40B4-BE49-F238E27FC236}">
                  <a16:creationId xmlns="" xmlns:a16="http://schemas.microsoft.com/office/drawing/2014/main" id="{5DC6DDCF-799F-4872-831E-5C1E4F73814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ube 190">
              <a:extLst>
                <a:ext uri="{FF2B5EF4-FFF2-40B4-BE49-F238E27FC236}">
                  <a16:creationId xmlns="" xmlns:a16="http://schemas.microsoft.com/office/drawing/2014/main" id="{41A16392-E455-4DE0-8D59-F7692927B76D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ube 191">
              <a:extLst>
                <a:ext uri="{FF2B5EF4-FFF2-40B4-BE49-F238E27FC236}">
                  <a16:creationId xmlns="" xmlns:a16="http://schemas.microsoft.com/office/drawing/2014/main" id="{6D1FD095-8793-4EE4-A30A-11ED4B7E79F8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Cube 192">
              <a:extLst>
                <a:ext uri="{FF2B5EF4-FFF2-40B4-BE49-F238E27FC236}">
                  <a16:creationId xmlns="" xmlns:a16="http://schemas.microsoft.com/office/drawing/2014/main" id="{07639722-5E71-4780-9496-0F15E53B48F7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ube 193">
              <a:extLst>
                <a:ext uri="{FF2B5EF4-FFF2-40B4-BE49-F238E27FC236}">
                  <a16:creationId xmlns="" xmlns:a16="http://schemas.microsoft.com/office/drawing/2014/main" id="{3CDDC0A1-813E-499D-A36B-4307AE38ED5C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ube 194">
              <a:extLst>
                <a:ext uri="{FF2B5EF4-FFF2-40B4-BE49-F238E27FC236}">
                  <a16:creationId xmlns="" xmlns:a16="http://schemas.microsoft.com/office/drawing/2014/main" id="{4BA586AB-46FB-4A21-AE4E-B7D62DB24EC4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ube 195">
              <a:extLst>
                <a:ext uri="{FF2B5EF4-FFF2-40B4-BE49-F238E27FC236}">
                  <a16:creationId xmlns="" xmlns:a16="http://schemas.microsoft.com/office/drawing/2014/main" id="{4BAD9C0E-DAA6-4F27-82FF-2BB73ABB841D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ube 196">
              <a:extLst>
                <a:ext uri="{FF2B5EF4-FFF2-40B4-BE49-F238E27FC236}">
                  <a16:creationId xmlns="" xmlns:a16="http://schemas.microsoft.com/office/drawing/2014/main" id="{0DC7F6DF-B9E6-49B3-9875-9B8FEF50F95A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D542B5A6-1D56-46ED-94F5-A74EEFFB0A90}"/>
              </a:ext>
            </a:extLst>
          </p:cNvPr>
          <p:cNvSpPr/>
          <p:nvPr/>
        </p:nvSpPr>
        <p:spPr>
          <a:xfrm>
            <a:off x="7252141" y="4174444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98">
            <a:extLst>
              <a:ext uri="{FF2B5EF4-FFF2-40B4-BE49-F238E27FC236}">
                <a16:creationId xmlns="" xmlns:a16="http://schemas.microsoft.com/office/drawing/2014/main" id="{34B52D26-D322-421F-A6BF-916FB3BD7CA4}"/>
              </a:ext>
            </a:extLst>
          </p:cNvPr>
          <p:cNvGrpSpPr/>
          <p:nvPr/>
        </p:nvGrpSpPr>
        <p:grpSpPr>
          <a:xfrm>
            <a:off x="7250646" y="3425724"/>
            <a:ext cx="2040715" cy="238535"/>
            <a:chOff x="7242330" y="251754"/>
            <a:chExt cx="2040715" cy="238535"/>
          </a:xfrm>
        </p:grpSpPr>
        <p:sp>
          <p:nvSpPr>
            <p:cNvPr id="200" name="Cube 199">
              <a:extLst>
                <a:ext uri="{FF2B5EF4-FFF2-40B4-BE49-F238E27FC236}">
                  <a16:creationId xmlns="" xmlns:a16="http://schemas.microsoft.com/office/drawing/2014/main" id="{2B738722-43E9-4507-8F3E-3B8A979A6A75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ube 200">
              <a:extLst>
                <a:ext uri="{FF2B5EF4-FFF2-40B4-BE49-F238E27FC236}">
                  <a16:creationId xmlns="" xmlns:a16="http://schemas.microsoft.com/office/drawing/2014/main" id="{9F9FFE31-3884-47F4-8013-EA0F263A4D7D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Cube 201">
              <a:extLst>
                <a:ext uri="{FF2B5EF4-FFF2-40B4-BE49-F238E27FC236}">
                  <a16:creationId xmlns="" xmlns:a16="http://schemas.microsoft.com/office/drawing/2014/main" id="{7C0868CB-9806-4350-82F2-DA871D5A3D91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ube 202">
              <a:extLst>
                <a:ext uri="{FF2B5EF4-FFF2-40B4-BE49-F238E27FC236}">
                  <a16:creationId xmlns="" xmlns:a16="http://schemas.microsoft.com/office/drawing/2014/main" id="{B6250FB9-4108-4D03-AC39-17EC0AD6172A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ube 203">
              <a:extLst>
                <a:ext uri="{FF2B5EF4-FFF2-40B4-BE49-F238E27FC236}">
                  <a16:creationId xmlns="" xmlns:a16="http://schemas.microsoft.com/office/drawing/2014/main" id="{D983CD38-C50C-4322-B91E-E6B167EA2567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ube 204">
              <a:extLst>
                <a:ext uri="{FF2B5EF4-FFF2-40B4-BE49-F238E27FC236}">
                  <a16:creationId xmlns="" xmlns:a16="http://schemas.microsoft.com/office/drawing/2014/main" id="{44762C0C-36C0-4D52-AB76-93A77B94D54F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Cube 205">
              <a:extLst>
                <a:ext uri="{FF2B5EF4-FFF2-40B4-BE49-F238E27FC236}">
                  <a16:creationId xmlns="" xmlns:a16="http://schemas.microsoft.com/office/drawing/2014/main" id="{9E12EC23-2C76-470D-BB86-C8EF84D47D0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ube 206">
              <a:extLst>
                <a:ext uri="{FF2B5EF4-FFF2-40B4-BE49-F238E27FC236}">
                  <a16:creationId xmlns="" xmlns:a16="http://schemas.microsoft.com/office/drawing/2014/main" id="{1A06B519-1963-4431-9D7E-96F248B8B769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ube 207">
              <a:extLst>
                <a:ext uri="{FF2B5EF4-FFF2-40B4-BE49-F238E27FC236}">
                  <a16:creationId xmlns="" xmlns:a16="http://schemas.microsoft.com/office/drawing/2014/main" id="{1EA40037-3D68-4E83-8AFB-B428F47373B1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ube 208">
              <a:extLst>
                <a:ext uri="{FF2B5EF4-FFF2-40B4-BE49-F238E27FC236}">
                  <a16:creationId xmlns="" xmlns:a16="http://schemas.microsoft.com/office/drawing/2014/main" id="{35FF1B8F-C01E-42F6-8EC9-D0BDD0629A4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09">
            <a:extLst>
              <a:ext uri="{FF2B5EF4-FFF2-40B4-BE49-F238E27FC236}">
                <a16:creationId xmlns="" xmlns:a16="http://schemas.microsoft.com/office/drawing/2014/main" id="{CD81F5D2-4AFB-4EF1-B19E-9D33A9794126}"/>
              </a:ext>
            </a:extLst>
          </p:cNvPr>
          <p:cNvGrpSpPr/>
          <p:nvPr/>
        </p:nvGrpSpPr>
        <p:grpSpPr>
          <a:xfrm>
            <a:off x="7242330" y="3829958"/>
            <a:ext cx="2040715" cy="238535"/>
            <a:chOff x="7242330" y="251754"/>
            <a:chExt cx="2040715" cy="238535"/>
          </a:xfrm>
        </p:grpSpPr>
        <p:sp>
          <p:nvSpPr>
            <p:cNvPr id="211" name="Cube 210">
              <a:extLst>
                <a:ext uri="{FF2B5EF4-FFF2-40B4-BE49-F238E27FC236}">
                  <a16:creationId xmlns="" xmlns:a16="http://schemas.microsoft.com/office/drawing/2014/main" id="{CD089A07-C4A7-460D-8F7C-2737759D1994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>
              <a:extLst>
                <a:ext uri="{FF2B5EF4-FFF2-40B4-BE49-F238E27FC236}">
                  <a16:creationId xmlns="" xmlns:a16="http://schemas.microsoft.com/office/drawing/2014/main" id="{8217C689-C7F4-442C-8B84-95EB61758AE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>
              <a:extLst>
                <a:ext uri="{FF2B5EF4-FFF2-40B4-BE49-F238E27FC236}">
                  <a16:creationId xmlns="" xmlns:a16="http://schemas.microsoft.com/office/drawing/2014/main" id="{5F21FE48-FFD1-46E9-9F89-E2B97036C3BE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>
              <a:extLst>
                <a:ext uri="{FF2B5EF4-FFF2-40B4-BE49-F238E27FC236}">
                  <a16:creationId xmlns="" xmlns:a16="http://schemas.microsoft.com/office/drawing/2014/main" id="{83E36CEA-66DF-4C7B-85B8-93E2B9D0C158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ube 214">
              <a:extLst>
                <a:ext uri="{FF2B5EF4-FFF2-40B4-BE49-F238E27FC236}">
                  <a16:creationId xmlns="" xmlns:a16="http://schemas.microsoft.com/office/drawing/2014/main" id="{28A71C4E-AA9B-4A58-B154-A47A19EB6517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ube 215">
              <a:extLst>
                <a:ext uri="{FF2B5EF4-FFF2-40B4-BE49-F238E27FC236}">
                  <a16:creationId xmlns="" xmlns:a16="http://schemas.microsoft.com/office/drawing/2014/main" id="{C189876C-9DEF-4AE8-BDC2-D79B6B5C09A1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>
              <a:extLst>
                <a:ext uri="{FF2B5EF4-FFF2-40B4-BE49-F238E27FC236}">
                  <a16:creationId xmlns="" xmlns:a16="http://schemas.microsoft.com/office/drawing/2014/main" id="{68C5D25C-13D3-4190-9959-118EB05733C5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>
              <a:extLst>
                <a:ext uri="{FF2B5EF4-FFF2-40B4-BE49-F238E27FC236}">
                  <a16:creationId xmlns="" xmlns:a16="http://schemas.microsoft.com/office/drawing/2014/main" id="{AA973C59-E966-42BF-90E7-4C5EB5B6640C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>
              <a:extLst>
                <a:ext uri="{FF2B5EF4-FFF2-40B4-BE49-F238E27FC236}">
                  <a16:creationId xmlns="" xmlns:a16="http://schemas.microsoft.com/office/drawing/2014/main" id="{BB44E0E6-7E39-4EBB-A48F-3DC3A5BDD47C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Cube 219">
              <a:extLst>
                <a:ext uri="{FF2B5EF4-FFF2-40B4-BE49-F238E27FC236}">
                  <a16:creationId xmlns="" xmlns:a16="http://schemas.microsoft.com/office/drawing/2014/main" id="{5EE24F1A-A780-4CB1-B505-99050668C113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Arrow: Right 220">
            <a:extLst>
              <a:ext uri="{FF2B5EF4-FFF2-40B4-BE49-F238E27FC236}">
                <a16:creationId xmlns="" xmlns:a16="http://schemas.microsoft.com/office/drawing/2014/main" id="{76518364-77D2-41C8-B624-F53717B8E2C4}"/>
              </a:ext>
            </a:extLst>
          </p:cNvPr>
          <p:cNvSpPr/>
          <p:nvPr/>
        </p:nvSpPr>
        <p:spPr>
          <a:xfrm>
            <a:off x="5918530" y="4737690"/>
            <a:ext cx="689113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21">
            <a:extLst>
              <a:ext uri="{FF2B5EF4-FFF2-40B4-BE49-F238E27FC236}">
                <a16:creationId xmlns="" xmlns:a16="http://schemas.microsoft.com/office/drawing/2014/main" id="{00276BD5-F9FF-4424-9BBE-55378A68CD81}"/>
              </a:ext>
            </a:extLst>
          </p:cNvPr>
          <p:cNvGrpSpPr/>
          <p:nvPr/>
        </p:nvGrpSpPr>
        <p:grpSpPr>
          <a:xfrm>
            <a:off x="7242330" y="4737688"/>
            <a:ext cx="2040715" cy="238535"/>
            <a:chOff x="7242330" y="251754"/>
            <a:chExt cx="2040715" cy="238535"/>
          </a:xfrm>
        </p:grpSpPr>
        <p:sp>
          <p:nvSpPr>
            <p:cNvPr id="223" name="Cube 222">
              <a:extLst>
                <a:ext uri="{FF2B5EF4-FFF2-40B4-BE49-F238E27FC236}">
                  <a16:creationId xmlns="" xmlns:a16="http://schemas.microsoft.com/office/drawing/2014/main" id="{5C102BE3-50D6-481D-B4BC-42D12593E9E0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>
              <a:extLst>
                <a:ext uri="{FF2B5EF4-FFF2-40B4-BE49-F238E27FC236}">
                  <a16:creationId xmlns="" xmlns:a16="http://schemas.microsoft.com/office/drawing/2014/main" id="{BB1FB3F4-1166-400C-894B-6914A9E25531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>
              <a:extLst>
                <a:ext uri="{FF2B5EF4-FFF2-40B4-BE49-F238E27FC236}">
                  <a16:creationId xmlns="" xmlns:a16="http://schemas.microsoft.com/office/drawing/2014/main" id="{FBA366D4-B236-4736-8869-5193B7841A79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>
              <a:extLst>
                <a:ext uri="{FF2B5EF4-FFF2-40B4-BE49-F238E27FC236}">
                  <a16:creationId xmlns="" xmlns:a16="http://schemas.microsoft.com/office/drawing/2014/main" id="{DED177FE-BE4A-4240-BA82-FA6C02481DD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>
              <a:extLst>
                <a:ext uri="{FF2B5EF4-FFF2-40B4-BE49-F238E27FC236}">
                  <a16:creationId xmlns="" xmlns:a16="http://schemas.microsoft.com/office/drawing/2014/main" id="{738A3644-44B5-4394-9342-0C150FEBE54C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ube 227">
              <a:extLst>
                <a:ext uri="{FF2B5EF4-FFF2-40B4-BE49-F238E27FC236}">
                  <a16:creationId xmlns="" xmlns:a16="http://schemas.microsoft.com/office/drawing/2014/main" id="{97E0A205-2B63-41FA-B540-1B0A3A71514B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ube 228">
              <a:extLst>
                <a:ext uri="{FF2B5EF4-FFF2-40B4-BE49-F238E27FC236}">
                  <a16:creationId xmlns="" xmlns:a16="http://schemas.microsoft.com/office/drawing/2014/main" id="{42D821CC-C079-4776-A89B-865D8C5F7DA2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ube 229">
              <a:extLst>
                <a:ext uri="{FF2B5EF4-FFF2-40B4-BE49-F238E27FC236}">
                  <a16:creationId xmlns="" xmlns:a16="http://schemas.microsoft.com/office/drawing/2014/main" id="{11C56690-A743-4AE7-B45E-B63BFEB40832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Cube 230">
              <a:extLst>
                <a:ext uri="{FF2B5EF4-FFF2-40B4-BE49-F238E27FC236}">
                  <a16:creationId xmlns="" xmlns:a16="http://schemas.microsoft.com/office/drawing/2014/main" id="{58F52B2E-6799-4E6B-88A5-861431EA987B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Cube 231">
              <a:extLst>
                <a:ext uri="{FF2B5EF4-FFF2-40B4-BE49-F238E27FC236}">
                  <a16:creationId xmlns="" xmlns:a16="http://schemas.microsoft.com/office/drawing/2014/main" id="{32E22162-0442-4635-9442-490178E50983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33525E84-71AB-49E8-8DF1-C0221170AF29}"/>
              </a:ext>
            </a:extLst>
          </p:cNvPr>
          <p:cNvSpPr/>
          <p:nvPr/>
        </p:nvSpPr>
        <p:spPr>
          <a:xfrm>
            <a:off x="7242330" y="6361648"/>
            <a:ext cx="2124520" cy="36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33">
            <a:extLst>
              <a:ext uri="{FF2B5EF4-FFF2-40B4-BE49-F238E27FC236}">
                <a16:creationId xmlns="" xmlns:a16="http://schemas.microsoft.com/office/drawing/2014/main" id="{79F1A03B-7C7D-4DB5-A083-A8317B62840C}"/>
              </a:ext>
            </a:extLst>
          </p:cNvPr>
          <p:cNvGrpSpPr/>
          <p:nvPr/>
        </p:nvGrpSpPr>
        <p:grpSpPr>
          <a:xfrm>
            <a:off x="7242330" y="5135233"/>
            <a:ext cx="2040715" cy="238535"/>
            <a:chOff x="7242330" y="251754"/>
            <a:chExt cx="2040715" cy="238535"/>
          </a:xfrm>
        </p:grpSpPr>
        <p:sp>
          <p:nvSpPr>
            <p:cNvPr id="235" name="Cube 234">
              <a:extLst>
                <a:ext uri="{FF2B5EF4-FFF2-40B4-BE49-F238E27FC236}">
                  <a16:creationId xmlns="" xmlns:a16="http://schemas.microsoft.com/office/drawing/2014/main" id="{7B093F3A-5BA9-455A-898F-18860C688095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ube 235">
              <a:extLst>
                <a:ext uri="{FF2B5EF4-FFF2-40B4-BE49-F238E27FC236}">
                  <a16:creationId xmlns="" xmlns:a16="http://schemas.microsoft.com/office/drawing/2014/main" id="{45DB3DD5-C095-41FD-A3BC-EF13BC2907F1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Cube 236">
              <a:extLst>
                <a:ext uri="{FF2B5EF4-FFF2-40B4-BE49-F238E27FC236}">
                  <a16:creationId xmlns="" xmlns:a16="http://schemas.microsoft.com/office/drawing/2014/main" id="{C8706E59-C9F7-4873-B1FF-D5FA3E3F0ABE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Cube 237">
              <a:extLst>
                <a:ext uri="{FF2B5EF4-FFF2-40B4-BE49-F238E27FC236}">
                  <a16:creationId xmlns="" xmlns:a16="http://schemas.microsoft.com/office/drawing/2014/main" id="{03BBD470-CF2E-4595-9392-98BB2E893BF6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Cube 238">
              <a:extLst>
                <a:ext uri="{FF2B5EF4-FFF2-40B4-BE49-F238E27FC236}">
                  <a16:creationId xmlns="" xmlns:a16="http://schemas.microsoft.com/office/drawing/2014/main" id="{DBD61922-654A-4337-88BC-A0E966EF9D63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Cube 239">
              <a:extLst>
                <a:ext uri="{FF2B5EF4-FFF2-40B4-BE49-F238E27FC236}">
                  <a16:creationId xmlns="" xmlns:a16="http://schemas.microsoft.com/office/drawing/2014/main" id="{AAE7BDB0-6881-402C-8963-1166C1A12ED6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Cube 240">
              <a:extLst>
                <a:ext uri="{FF2B5EF4-FFF2-40B4-BE49-F238E27FC236}">
                  <a16:creationId xmlns="" xmlns:a16="http://schemas.microsoft.com/office/drawing/2014/main" id="{7C8A7764-8B85-4DB7-B53C-B6B71E962B6E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Cube 241">
              <a:extLst>
                <a:ext uri="{FF2B5EF4-FFF2-40B4-BE49-F238E27FC236}">
                  <a16:creationId xmlns="" xmlns:a16="http://schemas.microsoft.com/office/drawing/2014/main" id="{0ADDBC7A-5A65-4475-B753-DC30749019EA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Cube 242">
              <a:extLst>
                <a:ext uri="{FF2B5EF4-FFF2-40B4-BE49-F238E27FC236}">
                  <a16:creationId xmlns="" xmlns:a16="http://schemas.microsoft.com/office/drawing/2014/main" id="{14C16A29-CD03-49A3-922D-082A346B736E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Cube 243">
              <a:extLst>
                <a:ext uri="{FF2B5EF4-FFF2-40B4-BE49-F238E27FC236}">
                  <a16:creationId xmlns="" xmlns:a16="http://schemas.microsoft.com/office/drawing/2014/main" id="{6531A575-FF99-4C6D-82E8-B3D94C8AC9E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244">
            <a:extLst>
              <a:ext uri="{FF2B5EF4-FFF2-40B4-BE49-F238E27FC236}">
                <a16:creationId xmlns="" xmlns:a16="http://schemas.microsoft.com/office/drawing/2014/main" id="{12A789B3-90B6-450F-9B58-AD8AB8743514}"/>
              </a:ext>
            </a:extLst>
          </p:cNvPr>
          <p:cNvGrpSpPr/>
          <p:nvPr/>
        </p:nvGrpSpPr>
        <p:grpSpPr>
          <a:xfrm>
            <a:off x="7234014" y="5539467"/>
            <a:ext cx="2040715" cy="238535"/>
            <a:chOff x="7242330" y="251754"/>
            <a:chExt cx="2040715" cy="238535"/>
          </a:xfrm>
        </p:grpSpPr>
        <p:sp>
          <p:nvSpPr>
            <p:cNvPr id="246" name="Cube 245">
              <a:extLst>
                <a:ext uri="{FF2B5EF4-FFF2-40B4-BE49-F238E27FC236}">
                  <a16:creationId xmlns="" xmlns:a16="http://schemas.microsoft.com/office/drawing/2014/main" id="{5164E668-C2D5-4D7C-95A3-8EA631AAD86A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Cube 246">
              <a:extLst>
                <a:ext uri="{FF2B5EF4-FFF2-40B4-BE49-F238E27FC236}">
                  <a16:creationId xmlns="" xmlns:a16="http://schemas.microsoft.com/office/drawing/2014/main" id="{D4BCE2B3-9EDD-49E6-8974-18B1F2119990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Cube 247">
              <a:extLst>
                <a:ext uri="{FF2B5EF4-FFF2-40B4-BE49-F238E27FC236}">
                  <a16:creationId xmlns="" xmlns:a16="http://schemas.microsoft.com/office/drawing/2014/main" id="{ACC64472-3D8C-4054-BDC0-823EADB03E1C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Cube 248">
              <a:extLst>
                <a:ext uri="{FF2B5EF4-FFF2-40B4-BE49-F238E27FC236}">
                  <a16:creationId xmlns="" xmlns:a16="http://schemas.microsoft.com/office/drawing/2014/main" id="{7ADA2CFF-57A3-4D53-9E48-84D498B26873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Cube 249">
              <a:extLst>
                <a:ext uri="{FF2B5EF4-FFF2-40B4-BE49-F238E27FC236}">
                  <a16:creationId xmlns="" xmlns:a16="http://schemas.microsoft.com/office/drawing/2014/main" id="{17008901-8B84-40FA-9023-256160862FEA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Cube 250">
              <a:extLst>
                <a:ext uri="{FF2B5EF4-FFF2-40B4-BE49-F238E27FC236}">
                  <a16:creationId xmlns="" xmlns:a16="http://schemas.microsoft.com/office/drawing/2014/main" id="{68310A5F-FA93-4CE4-9866-2D1DE3CFB7E6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Cube 251">
              <a:extLst>
                <a:ext uri="{FF2B5EF4-FFF2-40B4-BE49-F238E27FC236}">
                  <a16:creationId xmlns="" xmlns:a16="http://schemas.microsoft.com/office/drawing/2014/main" id="{05AA217C-9795-4518-A6F2-9182EC1DC7B6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Cube 252">
              <a:extLst>
                <a:ext uri="{FF2B5EF4-FFF2-40B4-BE49-F238E27FC236}">
                  <a16:creationId xmlns="" xmlns:a16="http://schemas.microsoft.com/office/drawing/2014/main" id="{BA73CA68-6041-44F0-995C-C2EB3FF7FBC8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ube 253">
              <a:extLst>
                <a:ext uri="{FF2B5EF4-FFF2-40B4-BE49-F238E27FC236}">
                  <a16:creationId xmlns="" xmlns:a16="http://schemas.microsoft.com/office/drawing/2014/main" id="{9DD4AE3A-ED02-4A6B-8BD6-681A73601D17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Cube 254">
              <a:extLst>
                <a:ext uri="{FF2B5EF4-FFF2-40B4-BE49-F238E27FC236}">
                  <a16:creationId xmlns="" xmlns:a16="http://schemas.microsoft.com/office/drawing/2014/main" id="{95802F44-30D7-469D-847A-3A0EC20C4E51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55">
            <a:extLst>
              <a:ext uri="{FF2B5EF4-FFF2-40B4-BE49-F238E27FC236}">
                <a16:creationId xmlns="" xmlns:a16="http://schemas.microsoft.com/office/drawing/2014/main" id="{460430A2-4C67-4C2B-B9EC-7BCF8E1F6C42}"/>
              </a:ext>
            </a:extLst>
          </p:cNvPr>
          <p:cNvGrpSpPr/>
          <p:nvPr/>
        </p:nvGrpSpPr>
        <p:grpSpPr>
          <a:xfrm>
            <a:off x="7233909" y="5975419"/>
            <a:ext cx="2040715" cy="238535"/>
            <a:chOff x="7242330" y="251754"/>
            <a:chExt cx="2040715" cy="238535"/>
          </a:xfrm>
        </p:grpSpPr>
        <p:sp>
          <p:nvSpPr>
            <p:cNvPr id="257" name="Cube 256">
              <a:extLst>
                <a:ext uri="{FF2B5EF4-FFF2-40B4-BE49-F238E27FC236}">
                  <a16:creationId xmlns="" xmlns:a16="http://schemas.microsoft.com/office/drawing/2014/main" id="{A82DC062-1008-4167-BA6B-45F23C70716C}"/>
                </a:ext>
              </a:extLst>
            </p:cNvPr>
            <p:cNvSpPr/>
            <p:nvPr/>
          </p:nvSpPr>
          <p:spPr>
            <a:xfrm>
              <a:off x="7242330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Cube 257">
              <a:extLst>
                <a:ext uri="{FF2B5EF4-FFF2-40B4-BE49-F238E27FC236}">
                  <a16:creationId xmlns="" xmlns:a16="http://schemas.microsoft.com/office/drawing/2014/main" id="{CFD86E52-57B3-45BD-8D67-DB587A041228}"/>
                </a:ext>
              </a:extLst>
            </p:cNvPr>
            <p:cNvSpPr/>
            <p:nvPr/>
          </p:nvSpPr>
          <p:spPr>
            <a:xfrm>
              <a:off x="7434446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Cube 258">
              <a:extLst>
                <a:ext uri="{FF2B5EF4-FFF2-40B4-BE49-F238E27FC236}">
                  <a16:creationId xmlns="" xmlns:a16="http://schemas.microsoft.com/office/drawing/2014/main" id="{909503BA-88E4-4283-A78C-F54196044E38}"/>
                </a:ext>
              </a:extLst>
            </p:cNvPr>
            <p:cNvSpPr/>
            <p:nvPr/>
          </p:nvSpPr>
          <p:spPr>
            <a:xfrm>
              <a:off x="7639814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Cube 259">
              <a:extLst>
                <a:ext uri="{FF2B5EF4-FFF2-40B4-BE49-F238E27FC236}">
                  <a16:creationId xmlns="" xmlns:a16="http://schemas.microsoft.com/office/drawing/2014/main" id="{C39307FF-7072-47A6-9BD8-430C96B868C8}"/>
                </a:ext>
              </a:extLst>
            </p:cNvPr>
            <p:cNvSpPr/>
            <p:nvPr/>
          </p:nvSpPr>
          <p:spPr>
            <a:xfrm>
              <a:off x="7831930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Cube 260">
              <a:extLst>
                <a:ext uri="{FF2B5EF4-FFF2-40B4-BE49-F238E27FC236}">
                  <a16:creationId xmlns="" xmlns:a16="http://schemas.microsoft.com/office/drawing/2014/main" id="{31466F21-C04F-44B1-A8B8-552C0433646E}"/>
                </a:ext>
              </a:extLst>
            </p:cNvPr>
            <p:cNvSpPr/>
            <p:nvPr/>
          </p:nvSpPr>
          <p:spPr>
            <a:xfrm>
              <a:off x="8037249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Cube 261">
              <a:extLst>
                <a:ext uri="{FF2B5EF4-FFF2-40B4-BE49-F238E27FC236}">
                  <a16:creationId xmlns="" xmlns:a16="http://schemas.microsoft.com/office/drawing/2014/main" id="{BD13061B-10BE-44F6-B248-6FEA534BFAC4}"/>
                </a:ext>
              </a:extLst>
            </p:cNvPr>
            <p:cNvSpPr/>
            <p:nvPr/>
          </p:nvSpPr>
          <p:spPr>
            <a:xfrm>
              <a:off x="8229365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Cube 262">
              <a:extLst>
                <a:ext uri="{FF2B5EF4-FFF2-40B4-BE49-F238E27FC236}">
                  <a16:creationId xmlns="" xmlns:a16="http://schemas.microsoft.com/office/drawing/2014/main" id="{77E379E2-5FD9-4544-AB22-50C1010C6AD4}"/>
                </a:ext>
              </a:extLst>
            </p:cNvPr>
            <p:cNvSpPr/>
            <p:nvPr/>
          </p:nvSpPr>
          <p:spPr>
            <a:xfrm>
              <a:off x="8441687" y="251756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Cube 263">
              <a:extLst>
                <a:ext uri="{FF2B5EF4-FFF2-40B4-BE49-F238E27FC236}">
                  <a16:creationId xmlns="" xmlns:a16="http://schemas.microsoft.com/office/drawing/2014/main" id="{A31FBDD2-75BF-4DE1-9CFD-21AF44AF91B5}"/>
                </a:ext>
              </a:extLst>
            </p:cNvPr>
            <p:cNvSpPr/>
            <p:nvPr/>
          </p:nvSpPr>
          <p:spPr>
            <a:xfrm>
              <a:off x="8633803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Cube 264">
              <a:extLst>
                <a:ext uri="{FF2B5EF4-FFF2-40B4-BE49-F238E27FC236}">
                  <a16:creationId xmlns="" xmlns:a16="http://schemas.microsoft.com/office/drawing/2014/main" id="{FA595AED-34DA-43CF-B2C6-4B74CD608E1D}"/>
                </a:ext>
              </a:extLst>
            </p:cNvPr>
            <p:cNvSpPr/>
            <p:nvPr/>
          </p:nvSpPr>
          <p:spPr>
            <a:xfrm>
              <a:off x="8839171" y="251755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Cube 265">
              <a:extLst>
                <a:ext uri="{FF2B5EF4-FFF2-40B4-BE49-F238E27FC236}">
                  <a16:creationId xmlns="" xmlns:a16="http://schemas.microsoft.com/office/drawing/2014/main" id="{3BCE5A9B-BC9E-4218-AC38-22CE8BEDF3E8}"/>
                </a:ext>
              </a:extLst>
            </p:cNvPr>
            <p:cNvSpPr/>
            <p:nvPr/>
          </p:nvSpPr>
          <p:spPr>
            <a:xfrm>
              <a:off x="9031287" y="251754"/>
              <a:ext cx="251758" cy="238533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TextBox 267"/>
          <p:cNvSpPr txBox="1"/>
          <p:nvPr/>
        </p:nvSpPr>
        <p:spPr>
          <a:xfrm>
            <a:off x="9731829" y="535577"/>
            <a:ext cx="2116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=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=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=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=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=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= 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=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= 8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=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60" grpId="0"/>
      <p:bldP spid="162" grpId="0" animBg="1"/>
      <p:bldP spid="174" grpId="0"/>
      <p:bldP spid="186" grpId="0" animBg="1"/>
      <p:bldP spid="198" grpId="0"/>
      <p:bldP spid="221" grpId="0" animBg="1"/>
      <p:bldP spid="233" grpId="0"/>
      <p:bldP spid="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238</Words>
  <Application>Microsoft Office PowerPoint</Application>
  <PresentationFormat>Widescreen</PresentationFormat>
  <Paragraphs>62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黑体</vt:lpstr>
      <vt:lpstr>Times New Roman</vt:lpstr>
      <vt:lpstr>字魂105号-简雅黑</vt:lpstr>
      <vt:lpstr>1_Office Theme</vt:lpstr>
      <vt:lpstr>3_Office Theme</vt:lpstr>
      <vt:lpstr>1_Office 主题</vt:lpstr>
      <vt:lpstr>PowerPoint Presentation</vt:lpstr>
      <vt:lpstr>Thứ tư, ngày 12 tháng 2 năm 2025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tư, ngày 12 tháng 2 năm 2025 Toán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Oem</dc:creator>
  <cp:lastModifiedBy>Welcome</cp:lastModifiedBy>
  <cp:revision>65</cp:revision>
  <dcterms:created xsi:type="dcterms:W3CDTF">2020-10-05T05:01:48Z</dcterms:created>
  <dcterms:modified xsi:type="dcterms:W3CDTF">2024-10-29T02:41:58Z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