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78" r:id="rId4"/>
    <p:sldId id="311" r:id="rId5"/>
    <p:sldId id="312" r:id="rId6"/>
    <p:sldId id="313" r:id="rId7"/>
    <p:sldId id="280" r:id="rId8"/>
    <p:sldId id="314" r:id="rId9"/>
    <p:sldId id="315" r:id="rId10"/>
    <p:sldId id="316" r:id="rId11"/>
    <p:sldId id="317" r:id="rId12"/>
    <p:sldId id="309" r:id="rId13"/>
    <p:sldId id="310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00"/>
    <a:srgbClr val="00FF00"/>
    <a:srgbClr val="EDA945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8F3C-4F15-4151-A323-EB15D8B03639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4D86-A853-422A-8231-7238B756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5D44-29BC-45AD-8F9D-519EEF5619E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2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216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2025/6/4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70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04/06/2025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defTabSz="914309"/>
              <a:t>2025/6/4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defTabSz="914309"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09"/>
            <a:endParaRPr lang="zh-CN" alt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147" y="-88629"/>
            <a:ext cx="12207240" cy="6932931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30" y="1797688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9" y="3267347"/>
            <a:ext cx="1835151" cy="3576955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930401" y="5763382"/>
            <a:ext cx="75364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    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832" y="123803"/>
            <a:ext cx="1054025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3200" b="1" dirty="0" smtClean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HÒA LỢI</a:t>
            </a:r>
            <a:endParaRPr lang="vi-VN" sz="3200" b="1" dirty="0">
              <a:ln w="11430"/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615" y="682850"/>
            <a:ext cx="10840693" cy="6667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733" b="1" dirty="0">
                <a:ln w="11430"/>
                <a:solidFill>
                  <a:srgbClr val="FF0000"/>
                </a:solidFill>
                <a:latin typeface="Arial"/>
                <a:cs typeface="Arial" charset="0"/>
              </a:rPr>
              <a:t>CHÀO MỪNG</a:t>
            </a:r>
            <a:r>
              <a:rPr lang="en-US" sz="3733" b="1" dirty="0">
                <a:ln w="11430"/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3733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SINH LỚP </a:t>
            </a:r>
            <a:r>
              <a:rPr lang="en-US" sz="3733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1A1 </a:t>
            </a:r>
            <a:endParaRPr lang="en-US" sz="3733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726" y="2418375"/>
            <a:ext cx="9183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VNI-Avo" pitchFamily="2" charset="0"/>
              </a:rPr>
              <a:t>  </a:t>
            </a:r>
            <a:r>
              <a:rPr lang="en-US" sz="4400" b="1" dirty="0" err="1">
                <a:solidFill>
                  <a:srgbClr val="00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</a:rPr>
              <a:t>:</a:t>
            </a:r>
            <a:endParaRPr lang="en-US" sz="44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7559" y="1528474"/>
            <a:ext cx="3802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408" y="2479930"/>
            <a:ext cx="609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000000"/>
                </a:solidFill>
                <a:latin typeface="VNI-Avo" pitchFamily="2" charset="0"/>
              </a:rPr>
              <a:t>Chuïc</a:t>
            </a:r>
            <a:r>
              <a:rPr lang="fr-FR" sz="4000" b="1" dirty="0" smtClean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fr-FR" sz="4000" b="1" dirty="0" err="1" smtClean="0">
                <a:solidFill>
                  <a:srgbClr val="000000"/>
                </a:solidFill>
                <a:latin typeface="VNI-Avo" pitchFamily="2" charset="0"/>
              </a:rPr>
              <a:t>vaø</a:t>
            </a:r>
            <a:r>
              <a:rPr lang="fr-FR" sz="4000" b="1" dirty="0" smtClean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fr-FR" sz="4000" b="1" dirty="0" err="1" smtClean="0">
                <a:solidFill>
                  <a:srgbClr val="000000"/>
                </a:solidFill>
                <a:latin typeface="VNI-Avo" pitchFamily="2" charset="0"/>
              </a:rPr>
              <a:t>ñôn</a:t>
            </a:r>
            <a:r>
              <a:rPr lang="fr-FR" sz="4000" b="1" dirty="0" smtClean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fr-FR" sz="4000" b="1" dirty="0" err="1" smtClean="0">
                <a:solidFill>
                  <a:srgbClr val="000000"/>
                </a:solidFill>
                <a:latin typeface="VNI-Avo" pitchFamily="2" charset="0"/>
              </a:rPr>
              <a:t>vò</a:t>
            </a:r>
            <a:endParaRPr lang="fr-FR" sz="4000" b="1" dirty="0">
              <a:solidFill>
                <a:srgbClr val="0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9" y="92765"/>
            <a:ext cx="13358193" cy="661283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8044070" y="1060174"/>
            <a:ext cx="4240695" cy="4837043"/>
          </a:xfrm>
          <a:custGeom>
            <a:avLst/>
            <a:gdLst>
              <a:gd name="connsiteX0" fmla="*/ 2093843 w 4240695"/>
              <a:gd name="connsiteY0" fmla="*/ 66261 h 4837043"/>
              <a:gd name="connsiteX1" fmla="*/ 1842052 w 4240695"/>
              <a:gd name="connsiteY1" fmla="*/ 92765 h 4837043"/>
              <a:gd name="connsiteX2" fmla="*/ 1749287 w 4240695"/>
              <a:gd name="connsiteY2" fmla="*/ 106017 h 4837043"/>
              <a:gd name="connsiteX3" fmla="*/ 1577008 w 4240695"/>
              <a:gd name="connsiteY3" fmla="*/ 119269 h 4837043"/>
              <a:gd name="connsiteX4" fmla="*/ 1510747 w 4240695"/>
              <a:gd name="connsiteY4" fmla="*/ 132522 h 4837043"/>
              <a:gd name="connsiteX5" fmla="*/ 1470991 w 4240695"/>
              <a:gd name="connsiteY5" fmla="*/ 145774 h 4837043"/>
              <a:gd name="connsiteX6" fmla="*/ 1258956 w 4240695"/>
              <a:gd name="connsiteY6" fmla="*/ 159026 h 4837043"/>
              <a:gd name="connsiteX7" fmla="*/ 1139687 w 4240695"/>
              <a:gd name="connsiteY7" fmla="*/ 185530 h 4837043"/>
              <a:gd name="connsiteX8" fmla="*/ 1099930 w 4240695"/>
              <a:gd name="connsiteY8" fmla="*/ 198783 h 4837043"/>
              <a:gd name="connsiteX9" fmla="*/ 1020417 w 4240695"/>
              <a:gd name="connsiteY9" fmla="*/ 212035 h 4837043"/>
              <a:gd name="connsiteX10" fmla="*/ 954156 w 4240695"/>
              <a:gd name="connsiteY10" fmla="*/ 225287 h 4837043"/>
              <a:gd name="connsiteX11" fmla="*/ 901147 w 4240695"/>
              <a:gd name="connsiteY11" fmla="*/ 238539 h 4837043"/>
              <a:gd name="connsiteX12" fmla="*/ 702365 w 4240695"/>
              <a:gd name="connsiteY12" fmla="*/ 251791 h 4837043"/>
              <a:gd name="connsiteX13" fmla="*/ 609600 w 4240695"/>
              <a:gd name="connsiteY13" fmla="*/ 265043 h 4837043"/>
              <a:gd name="connsiteX14" fmla="*/ 410817 w 4240695"/>
              <a:gd name="connsiteY14" fmla="*/ 291548 h 4837043"/>
              <a:gd name="connsiteX15" fmla="*/ 331304 w 4240695"/>
              <a:gd name="connsiteY15" fmla="*/ 318052 h 4837043"/>
              <a:gd name="connsiteX16" fmla="*/ 251791 w 4240695"/>
              <a:gd name="connsiteY16" fmla="*/ 371061 h 4837043"/>
              <a:gd name="connsiteX17" fmla="*/ 212034 w 4240695"/>
              <a:gd name="connsiteY17" fmla="*/ 424069 h 4837043"/>
              <a:gd name="connsiteX18" fmla="*/ 145773 w 4240695"/>
              <a:gd name="connsiteY18" fmla="*/ 543339 h 4837043"/>
              <a:gd name="connsiteX19" fmla="*/ 119269 w 4240695"/>
              <a:gd name="connsiteY19" fmla="*/ 583096 h 4837043"/>
              <a:gd name="connsiteX20" fmla="*/ 106017 w 4240695"/>
              <a:gd name="connsiteY20" fmla="*/ 622852 h 4837043"/>
              <a:gd name="connsiteX21" fmla="*/ 53008 w 4240695"/>
              <a:gd name="connsiteY21" fmla="*/ 702365 h 4837043"/>
              <a:gd name="connsiteX22" fmla="*/ 39756 w 4240695"/>
              <a:gd name="connsiteY22" fmla="*/ 755374 h 4837043"/>
              <a:gd name="connsiteX23" fmla="*/ 13252 w 4240695"/>
              <a:gd name="connsiteY23" fmla="*/ 834887 h 4837043"/>
              <a:gd name="connsiteX24" fmla="*/ 0 w 4240695"/>
              <a:gd name="connsiteY24" fmla="*/ 901148 h 4837043"/>
              <a:gd name="connsiteX25" fmla="*/ 13252 w 4240695"/>
              <a:gd name="connsiteY25" fmla="*/ 1205948 h 4837043"/>
              <a:gd name="connsiteX26" fmla="*/ 39756 w 4240695"/>
              <a:gd name="connsiteY26" fmla="*/ 1285461 h 4837043"/>
              <a:gd name="connsiteX27" fmla="*/ 66260 w 4240695"/>
              <a:gd name="connsiteY27" fmla="*/ 1325217 h 4837043"/>
              <a:gd name="connsiteX28" fmla="*/ 92765 w 4240695"/>
              <a:gd name="connsiteY28" fmla="*/ 1351722 h 4837043"/>
              <a:gd name="connsiteX29" fmla="*/ 159026 w 4240695"/>
              <a:gd name="connsiteY29" fmla="*/ 1417983 h 4837043"/>
              <a:gd name="connsiteX30" fmla="*/ 225287 w 4240695"/>
              <a:gd name="connsiteY30" fmla="*/ 1497496 h 4837043"/>
              <a:gd name="connsiteX31" fmla="*/ 304800 w 4240695"/>
              <a:gd name="connsiteY31" fmla="*/ 1550504 h 4837043"/>
              <a:gd name="connsiteX32" fmla="*/ 371060 w 4240695"/>
              <a:gd name="connsiteY32" fmla="*/ 1616765 h 4837043"/>
              <a:gd name="connsiteX33" fmla="*/ 397565 w 4240695"/>
              <a:gd name="connsiteY33" fmla="*/ 1643269 h 4837043"/>
              <a:gd name="connsiteX34" fmla="*/ 437321 w 4240695"/>
              <a:gd name="connsiteY34" fmla="*/ 1656522 h 4837043"/>
              <a:gd name="connsiteX35" fmla="*/ 543339 w 4240695"/>
              <a:gd name="connsiteY35" fmla="*/ 1736035 h 4837043"/>
              <a:gd name="connsiteX36" fmla="*/ 596347 w 4240695"/>
              <a:gd name="connsiteY36" fmla="*/ 1762539 h 4837043"/>
              <a:gd name="connsiteX37" fmla="*/ 636104 w 4240695"/>
              <a:gd name="connsiteY37" fmla="*/ 1789043 h 4837043"/>
              <a:gd name="connsiteX38" fmla="*/ 689113 w 4240695"/>
              <a:gd name="connsiteY38" fmla="*/ 1815548 h 4837043"/>
              <a:gd name="connsiteX39" fmla="*/ 728869 w 4240695"/>
              <a:gd name="connsiteY39" fmla="*/ 1842052 h 4837043"/>
              <a:gd name="connsiteX40" fmla="*/ 781878 w 4240695"/>
              <a:gd name="connsiteY40" fmla="*/ 1855304 h 4837043"/>
              <a:gd name="connsiteX41" fmla="*/ 821634 w 4240695"/>
              <a:gd name="connsiteY41" fmla="*/ 1868556 h 4837043"/>
              <a:gd name="connsiteX42" fmla="*/ 874643 w 4240695"/>
              <a:gd name="connsiteY42" fmla="*/ 1881809 h 4837043"/>
              <a:gd name="connsiteX43" fmla="*/ 927652 w 4240695"/>
              <a:gd name="connsiteY43" fmla="*/ 1908313 h 4837043"/>
              <a:gd name="connsiteX44" fmla="*/ 980660 w 4240695"/>
              <a:gd name="connsiteY44" fmla="*/ 1921565 h 4837043"/>
              <a:gd name="connsiteX45" fmla="*/ 1113182 w 4240695"/>
              <a:gd name="connsiteY45" fmla="*/ 1961322 h 4837043"/>
              <a:gd name="connsiteX46" fmla="*/ 1219200 w 4240695"/>
              <a:gd name="connsiteY46" fmla="*/ 2001078 h 4837043"/>
              <a:gd name="connsiteX47" fmla="*/ 1298713 w 4240695"/>
              <a:gd name="connsiteY47" fmla="*/ 2027583 h 4837043"/>
              <a:gd name="connsiteX48" fmla="*/ 1351721 w 4240695"/>
              <a:gd name="connsiteY48" fmla="*/ 2040835 h 4837043"/>
              <a:gd name="connsiteX49" fmla="*/ 1431234 w 4240695"/>
              <a:gd name="connsiteY49" fmla="*/ 2067339 h 4837043"/>
              <a:gd name="connsiteX50" fmla="*/ 1484243 w 4240695"/>
              <a:gd name="connsiteY50" fmla="*/ 2093843 h 4837043"/>
              <a:gd name="connsiteX51" fmla="*/ 1577008 w 4240695"/>
              <a:gd name="connsiteY51" fmla="*/ 2120348 h 4837043"/>
              <a:gd name="connsiteX52" fmla="*/ 1656521 w 4240695"/>
              <a:gd name="connsiteY52" fmla="*/ 2160104 h 4837043"/>
              <a:gd name="connsiteX53" fmla="*/ 1722782 w 4240695"/>
              <a:gd name="connsiteY53" fmla="*/ 2199861 h 4837043"/>
              <a:gd name="connsiteX54" fmla="*/ 1775791 w 4240695"/>
              <a:gd name="connsiteY54" fmla="*/ 2266122 h 4837043"/>
              <a:gd name="connsiteX55" fmla="*/ 1815547 w 4240695"/>
              <a:gd name="connsiteY55" fmla="*/ 2292626 h 4837043"/>
              <a:gd name="connsiteX56" fmla="*/ 1828800 w 4240695"/>
              <a:gd name="connsiteY56" fmla="*/ 2332383 h 4837043"/>
              <a:gd name="connsiteX57" fmla="*/ 1855304 w 4240695"/>
              <a:gd name="connsiteY57" fmla="*/ 2372139 h 4837043"/>
              <a:gd name="connsiteX58" fmla="*/ 1881808 w 4240695"/>
              <a:gd name="connsiteY58" fmla="*/ 2451652 h 4837043"/>
              <a:gd name="connsiteX59" fmla="*/ 1908313 w 4240695"/>
              <a:gd name="connsiteY59" fmla="*/ 3843130 h 4837043"/>
              <a:gd name="connsiteX60" fmla="*/ 1934817 w 4240695"/>
              <a:gd name="connsiteY60" fmla="*/ 4161183 h 4837043"/>
              <a:gd name="connsiteX61" fmla="*/ 1948069 w 4240695"/>
              <a:gd name="connsiteY61" fmla="*/ 4293704 h 4837043"/>
              <a:gd name="connsiteX62" fmla="*/ 1987826 w 4240695"/>
              <a:gd name="connsiteY62" fmla="*/ 4412974 h 4837043"/>
              <a:gd name="connsiteX63" fmla="*/ 2001078 w 4240695"/>
              <a:gd name="connsiteY63" fmla="*/ 4465983 h 4837043"/>
              <a:gd name="connsiteX64" fmla="*/ 2040834 w 4240695"/>
              <a:gd name="connsiteY64" fmla="*/ 4558748 h 4837043"/>
              <a:gd name="connsiteX65" fmla="*/ 2067339 w 4240695"/>
              <a:gd name="connsiteY65" fmla="*/ 4585252 h 4837043"/>
              <a:gd name="connsiteX66" fmla="*/ 2133600 w 4240695"/>
              <a:gd name="connsiteY66" fmla="*/ 4717774 h 4837043"/>
              <a:gd name="connsiteX67" fmla="*/ 2160104 w 4240695"/>
              <a:gd name="connsiteY67" fmla="*/ 4757530 h 4837043"/>
              <a:gd name="connsiteX68" fmla="*/ 2226365 w 4240695"/>
              <a:gd name="connsiteY68" fmla="*/ 4810539 h 4837043"/>
              <a:gd name="connsiteX69" fmla="*/ 2319130 w 4240695"/>
              <a:gd name="connsiteY69" fmla="*/ 4837043 h 4837043"/>
              <a:gd name="connsiteX70" fmla="*/ 2544417 w 4240695"/>
              <a:gd name="connsiteY70" fmla="*/ 4823791 h 4837043"/>
              <a:gd name="connsiteX71" fmla="*/ 2690191 w 4240695"/>
              <a:gd name="connsiteY71" fmla="*/ 4784035 h 4837043"/>
              <a:gd name="connsiteX72" fmla="*/ 3180521 w 4240695"/>
              <a:gd name="connsiteY72" fmla="*/ 4770783 h 4837043"/>
              <a:gd name="connsiteX73" fmla="*/ 3405808 w 4240695"/>
              <a:gd name="connsiteY73" fmla="*/ 4731026 h 4837043"/>
              <a:gd name="connsiteX74" fmla="*/ 3445565 w 4240695"/>
              <a:gd name="connsiteY74" fmla="*/ 4717774 h 4837043"/>
              <a:gd name="connsiteX75" fmla="*/ 3551582 w 4240695"/>
              <a:gd name="connsiteY75" fmla="*/ 4625009 h 4837043"/>
              <a:gd name="connsiteX76" fmla="*/ 3697356 w 4240695"/>
              <a:gd name="connsiteY76" fmla="*/ 4479235 h 4837043"/>
              <a:gd name="connsiteX77" fmla="*/ 3790121 w 4240695"/>
              <a:gd name="connsiteY77" fmla="*/ 4359965 h 4837043"/>
              <a:gd name="connsiteX78" fmla="*/ 3816626 w 4240695"/>
              <a:gd name="connsiteY78" fmla="*/ 4320209 h 4837043"/>
              <a:gd name="connsiteX79" fmla="*/ 3843130 w 4240695"/>
              <a:gd name="connsiteY79" fmla="*/ 4214191 h 4837043"/>
              <a:gd name="connsiteX80" fmla="*/ 3869634 w 4240695"/>
              <a:gd name="connsiteY80" fmla="*/ 4147930 h 4837043"/>
              <a:gd name="connsiteX81" fmla="*/ 3909391 w 4240695"/>
              <a:gd name="connsiteY81" fmla="*/ 4041913 h 4837043"/>
              <a:gd name="connsiteX82" fmla="*/ 3949147 w 4240695"/>
              <a:gd name="connsiteY82" fmla="*/ 3896139 h 4837043"/>
              <a:gd name="connsiteX83" fmla="*/ 3988904 w 4240695"/>
              <a:gd name="connsiteY83" fmla="*/ 3790122 h 4837043"/>
              <a:gd name="connsiteX84" fmla="*/ 4002156 w 4240695"/>
              <a:gd name="connsiteY84" fmla="*/ 3723861 h 4837043"/>
              <a:gd name="connsiteX85" fmla="*/ 4055165 w 4240695"/>
              <a:gd name="connsiteY85" fmla="*/ 3591339 h 4837043"/>
              <a:gd name="connsiteX86" fmla="*/ 4081669 w 4240695"/>
              <a:gd name="connsiteY86" fmla="*/ 3511826 h 4837043"/>
              <a:gd name="connsiteX87" fmla="*/ 4094921 w 4240695"/>
              <a:gd name="connsiteY87" fmla="*/ 3445565 h 4837043"/>
              <a:gd name="connsiteX88" fmla="*/ 4121426 w 4240695"/>
              <a:gd name="connsiteY88" fmla="*/ 3405809 h 4837043"/>
              <a:gd name="connsiteX89" fmla="*/ 4147930 w 4240695"/>
              <a:gd name="connsiteY89" fmla="*/ 3273287 h 4837043"/>
              <a:gd name="connsiteX90" fmla="*/ 4174434 w 4240695"/>
              <a:gd name="connsiteY90" fmla="*/ 3193774 h 4837043"/>
              <a:gd name="connsiteX91" fmla="*/ 4187687 w 4240695"/>
              <a:gd name="connsiteY91" fmla="*/ 3101009 h 4837043"/>
              <a:gd name="connsiteX92" fmla="*/ 4200939 w 4240695"/>
              <a:gd name="connsiteY92" fmla="*/ 3061252 h 4837043"/>
              <a:gd name="connsiteX93" fmla="*/ 4187687 w 4240695"/>
              <a:gd name="connsiteY93" fmla="*/ 2279374 h 4837043"/>
              <a:gd name="connsiteX94" fmla="*/ 4161182 w 4240695"/>
              <a:gd name="connsiteY94" fmla="*/ 1961322 h 4837043"/>
              <a:gd name="connsiteX95" fmla="*/ 4174434 w 4240695"/>
              <a:gd name="connsiteY95" fmla="*/ 1484243 h 4837043"/>
              <a:gd name="connsiteX96" fmla="*/ 4200939 w 4240695"/>
              <a:gd name="connsiteY96" fmla="*/ 1378226 h 4837043"/>
              <a:gd name="connsiteX97" fmla="*/ 4214191 w 4240695"/>
              <a:gd name="connsiteY97" fmla="*/ 1298713 h 4837043"/>
              <a:gd name="connsiteX98" fmla="*/ 4240695 w 4240695"/>
              <a:gd name="connsiteY98" fmla="*/ 1179443 h 4837043"/>
              <a:gd name="connsiteX99" fmla="*/ 4200939 w 4240695"/>
              <a:gd name="connsiteY99" fmla="*/ 874643 h 4837043"/>
              <a:gd name="connsiteX100" fmla="*/ 4187687 w 4240695"/>
              <a:gd name="connsiteY100" fmla="*/ 821635 h 4837043"/>
              <a:gd name="connsiteX101" fmla="*/ 4161182 w 4240695"/>
              <a:gd name="connsiteY101" fmla="*/ 795130 h 4837043"/>
              <a:gd name="connsiteX102" fmla="*/ 4147930 w 4240695"/>
              <a:gd name="connsiteY102" fmla="*/ 755374 h 4837043"/>
              <a:gd name="connsiteX103" fmla="*/ 4094921 w 4240695"/>
              <a:gd name="connsiteY103" fmla="*/ 662609 h 4837043"/>
              <a:gd name="connsiteX104" fmla="*/ 4081669 w 4240695"/>
              <a:gd name="connsiteY104" fmla="*/ 622852 h 4837043"/>
              <a:gd name="connsiteX105" fmla="*/ 4028660 w 4240695"/>
              <a:gd name="connsiteY105" fmla="*/ 543339 h 4837043"/>
              <a:gd name="connsiteX106" fmla="*/ 4002156 w 4240695"/>
              <a:gd name="connsiteY106" fmla="*/ 490330 h 4837043"/>
              <a:gd name="connsiteX107" fmla="*/ 3949147 w 4240695"/>
              <a:gd name="connsiteY107" fmla="*/ 450574 h 4837043"/>
              <a:gd name="connsiteX108" fmla="*/ 3922643 w 4240695"/>
              <a:gd name="connsiteY108" fmla="*/ 397565 h 4837043"/>
              <a:gd name="connsiteX109" fmla="*/ 3882887 w 4240695"/>
              <a:gd name="connsiteY109" fmla="*/ 371061 h 4837043"/>
              <a:gd name="connsiteX110" fmla="*/ 3790121 w 4240695"/>
              <a:gd name="connsiteY110" fmla="*/ 344556 h 4837043"/>
              <a:gd name="connsiteX111" fmla="*/ 3511826 w 4240695"/>
              <a:gd name="connsiteY111" fmla="*/ 278296 h 4837043"/>
              <a:gd name="connsiteX112" fmla="*/ 3392556 w 4240695"/>
              <a:gd name="connsiteY112" fmla="*/ 251791 h 4837043"/>
              <a:gd name="connsiteX113" fmla="*/ 3326295 w 4240695"/>
              <a:gd name="connsiteY113" fmla="*/ 238539 h 4837043"/>
              <a:gd name="connsiteX114" fmla="*/ 3207026 w 4240695"/>
              <a:gd name="connsiteY114" fmla="*/ 198783 h 4837043"/>
              <a:gd name="connsiteX115" fmla="*/ 3154017 w 4240695"/>
              <a:gd name="connsiteY115" fmla="*/ 185530 h 4837043"/>
              <a:gd name="connsiteX116" fmla="*/ 3021495 w 4240695"/>
              <a:gd name="connsiteY116" fmla="*/ 159026 h 4837043"/>
              <a:gd name="connsiteX117" fmla="*/ 2941982 w 4240695"/>
              <a:gd name="connsiteY117" fmla="*/ 132522 h 4837043"/>
              <a:gd name="connsiteX118" fmla="*/ 2862469 w 4240695"/>
              <a:gd name="connsiteY118" fmla="*/ 106017 h 4837043"/>
              <a:gd name="connsiteX119" fmla="*/ 2822713 w 4240695"/>
              <a:gd name="connsiteY119" fmla="*/ 92765 h 4837043"/>
              <a:gd name="connsiteX120" fmla="*/ 2769704 w 4240695"/>
              <a:gd name="connsiteY120" fmla="*/ 79513 h 4837043"/>
              <a:gd name="connsiteX121" fmla="*/ 2637182 w 4240695"/>
              <a:gd name="connsiteY121" fmla="*/ 53009 h 4837043"/>
              <a:gd name="connsiteX122" fmla="*/ 2584173 w 4240695"/>
              <a:gd name="connsiteY122" fmla="*/ 39756 h 4837043"/>
              <a:gd name="connsiteX123" fmla="*/ 2398643 w 4240695"/>
              <a:gd name="connsiteY123" fmla="*/ 26504 h 4837043"/>
              <a:gd name="connsiteX124" fmla="*/ 2345634 w 4240695"/>
              <a:gd name="connsiteY124" fmla="*/ 13252 h 4837043"/>
              <a:gd name="connsiteX125" fmla="*/ 2305878 w 4240695"/>
              <a:gd name="connsiteY125" fmla="*/ 0 h 4837043"/>
              <a:gd name="connsiteX126" fmla="*/ 2107095 w 4240695"/>
              <a:gd name="connsiteY126" fmla="*/ 26504 h 4837043"/>
              <a:gd name="connsiteX127" fmla="*/ 2093843 w 4240695"/>
              <a:gd name="connsiteY127" fmla="*/ 66261 h 48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240695" h="4837043">
                <a:moveTo>
                  <a:pt x="2093843" y="66261"/>
                </a:moveTo>
                <a:cubicBezTo>
                  <a:pt x="2009913" y="75096"/>
                  <a:pt x="1925598" y="80830"/>
                  <a:pt x="1842052" y="92765"/>
                </a:cubicBezTo>
                <a:cubicBezTo>
                  <a:pt x="1811130" y="97182"/>
                  <a:pt x="1780368" y="102909"/>
                  <a:pt x="1749287" y="106017"/>
                </a:cubicBezTo>
                <a:cubicBezTo>
                  <a:pt x="1691977" y="111748"/>
                  <a:pt x="1634434" y="114852"/>
                  <a:pt x="1577008" y="119269"/>
                </a:cubicBezTo>
                <a:cubicBezTo>
                  <a:pt x="1554921" y="123687"/>
                  <a:pt x="1532599" y="127059"/>
                  <a:pt x="1510747" y="132522"/>
                </a:cubicBezTo>
                <a:cubicBezTo>
                  <a:pt x="1497195" y="135910"/>
                  <a:pt x="1484883" y="144312"/>
                  <a:pt x="1470991" y="145774"/>
                </a:cubicBezTo>
                <a:cubicBezTo>
                  <a:pt x="1400564" y="153187"/>
                  <a:pt x="1329634" y="154609"/>
                  <a:pt x="1258956" y="159026"/>
                </a:cubicBezTo>
                <a:cubicBezTo>
                  <a:pt x="1169455" y="188860"/>
                  <a:pt x="1279632" y="154430"/>
                  <a:pt x="1139687" y="185530"/>
                </a:cubicBezTo>
                <a:cubicBezTo>
                  <a:pt x="1126050" y="188560"/>
                  <a:pt x="1113567" y="195753"/>
                  <a:pt x="1099930" y="198783"/>
                </a:cubicBezTo>
                <a:cubicBezTo>
                  <a:pt x="1073700" y="204612"/>
                  <a:pt x="1046854" y="207228"/>
                  <a:pt x="1020417" y="212035"/>
                </a:cubicBezTo>
                <a:cubicBezTo>
                  <a:pt x="998256" y="216064"/>
                  <a:pt x="976144" y="220401"/>
                  <a:pt x="954156" y="225287"/>
                </a:cubicBezTo>
                <a:cubicBezTo>
                  <a:pt x="936376" y="229238"/>
                  <a:pt x="919260" y="236632"/>
                  <a:pt x="901147" y="238539"/>
                </a:cubicBezTo>
                <a:cubicBezTo>
                  <a:pt x="835104" y="245491"/>
                  <a:pt x="768626" y="247374"/>
                  <a:pt x="702365" y="251791"/>
                </a:cubicBezTo>
                <a:cubicBezTo>
                  <a:pt x="671443" y="256208"/>
                  <a:pt x="640622" y="261393"/>
                  <a:pt x="609600" y="265043"/>
                </a:cubicBezTo>
                <a:cubicBezTo>
                  <a:pt x="538523" y="273405"/>
                  <a:pt x="478063" y="273208"/>
                  <a:pt x="410817" y="291548"/>
                </a:cubicBezTo>
                <a:cubicBezTo>
                  <a:pt x="383863" y="298899"/>
                  <a:pt x="354550" y="302555"/>
                  <a:pt x="331304" y="318052"/>
                </a:cubicBezTo>
                <a:cubicBezTo>
                  <a:pt x="304800" y="335722"/>
                  <a:pt x="270904" y="345578"/>
                  <a:pt x="251791" y="371061"/>
                </a:cubicBezTo>
                <a:lnTo>
                  <a:pt x="212034" y="424069"/>
                </a:lnTo>
                <a:cubicBezTo>
                  <a:pt x="188709" y="494047"/>
                  <a:pt x="206531" y="452201"/>
                  <a:pt x="145773" y="543339"/>
                </a:cubicBezTo>
                <a:cubicBezTo>
                  <a:pt x="136938" y="556591"/>
                  <a:pt x="124306" y="567986"/>
                  <a:pt x="119269" y="583096"/>
                </a:cubicBezTo>
                <a:cubicBezTo>
                  <a:pt x="114852" y="596348"/>
                  <a:pt x="112801" y="610641"/>
                  <a:pt x="106017" y="622852"/>
                </a:cubicBezTo>
                <a:cubicBezTo>
                  <a:pt x="90547" y="650698"/>
                  <a:pt x="53008" y="702365"/>
                  <a:pt x="53008" y="702365"/>
                </a:cubicBezTo>
                <a:cubicBezTo>
                  <a:pt x="48591" y="720035"/>
                  <a:pt x="44990" y="737929"/>
                  <a:pt x="39756" y="755374"/>
                </a:cubicBezTo>
                <a:cubicBezTo>
                  <a:pt x="31728" y="782134"/>
                  <a:pt x="18731" y="807492"/>
                  <a:pt x="13252" y="834887"/>
                </a:cubicBezTo>
                <a:lnTo>
                  <a:pt x="0" y="901148"/>
                </a:lnTo>
                <a:cubicBezTo>
                  <a:pt x="4417" y="1002748"/>
                  <a:pt x="2788" y="1104792"/>
                  <a:pt x="13252" y="1205948"/>
                </a:cubicBezTo>
                <a:cubicBezTo>
                  <a:pt x="16127" y="1233738"/>
                  <a:pt x="24259" y="1262215"/>
                  <a:pt x="39756" y="1285461"/>
                </a:cubicBezTo>
                <a:cubicBezTo>
                  <a:pt x="48591" y="1298713"/>
                  <a:pt x="56311" y="1312780"/>
                  <a:pt x="66260" y="1325217"/>
                </a:cubicBezTo>
                <a:cubicBezTo>
                  <a:pt x="74065" y="1334974"/>
                  <a:pt x="85834" y="1341326"/>
                  <a:pt x="92765" y="1351722"/>
                </a:cubicBezTo>
                <a:cubicBezTo>
                  <a:pt x="139553" y="1421904"/>
                  <a:pt x="90602" y="1395174"/>
                  <a:pt x="159026" y="1417983"/>
                </a:cubicBezTo>
                <a:cubicBezTo>
                  <a:pt x="182585" y="1453322"/>
                  <a:pt x="189966" y="1470025"/>
                  <a:pt x="225287" y="1497496"/>
                </a:cubicBezTo>
                <a:cubicBezTo>
                  <a:pt x="250431" y="1517052"/>
                  <a:pt x="282276" y="1527980"/>
                  <a:pt x="304800" y="1550504"/>
                </a:cubicBezTo>
                <a:lnTo>
                  <a:pt x="371060" y="1616765"/>
                </a:lnTo>
                <a:cubicBezTo>
                  <a:pt x="379895" y="1625600"/>
                  <a:pt x="385712" y="1639318"/>
                  <a:pt x="397565" y="1643269"/>
                </a:cubicBezTo>
                <a:lnTo>
                  <a:pt x="437321" y="1656522"/>
                </a:lnTo>
                <a:cubicBezTo>
                  <a:pt x="474595" y="1693794"/>
                  <a:pt x="483403" y="1706067"/>
                  <a:pt x="543339" y="1736035"/>
                </a:cubicBezTo>
                <a:cubicBezTo>
                  <a:pt x="561008" y="1744870"/>
                  <a:pt x="579195" y="1752738"/>
                  <a:pt x="596347" y="1762539"/>
                </a:cubicBezTo>
                <a:cubicBezTo>
                  <a:pt x="610176" y="1770441"/>
                  <a:pt x="622275" y="1781141"/>
                  <a:pt x="636104" y="1789043"/>
                </a:cubicBezTo>
                <a:cubicBezTo>
                  <a:pt x="653256" y="1798844"/>
                  <a:pt x="671961" y="1805747"/>
                  <a:pt x="689113" y="1815548"/>
                </a:cubicBezTo>
                <a:cubicBezTo>
                  <a:pt x="702941" y="1823450"/>
                  <a:pt x="714230" y="1835778"/>
                  <a:pt x="728869" y="1842052"/>
                </a:cubicBezTo>
                <a:cubicBezTo>
                  <a:pt x="745610" y="1849227"/>
                  <a:pt x="764365" y="1850300"/>
                  <a:pt x="781878" y="1855304"/>
                </a:cubicBezTo>
                <a:cubicBezTo>
                  <a:pt x="795309" y="1859141"/>
                  <a:pt x="808203" y="1864718"/>
                  <a:pt x="821634" y="1868556"/>
                </a:cubicBezTo>
                <a:cubicBezTo>
                  <a:pt x="839147" y="1873560"/>
                  <a:pt x="857589" y="1875414"/>
                  <a:pt x="874643" y="1881809"/>
                </a:cubicBezTo>
                <a:cubicBezTo>
                  <a:pt x="893140" y="1888746"/>
                  <a:pt x="909155" y="1901377"/>
                  <a:pt x="927652" y="1908313"/>
                </a:cubicBezTo>
                <a:cubicBezTo>
                  <a:pt x="944706" y="1914708"/>
                  <a:pt x="963215" y="1916332"/>
                  <a:pt x="980660" y="1921565"/>
                </a:cubicBezTo>
                <a:cubicBezTo>
                  <a:pt x="1141997" y="1969966"/>
                  <a:pt x="990990" y="1930772"/>
                  <a:pt x="1113182" y="1961322"/>
                </a:cubicBezTo>
                <a:cubicBezTo>
                  <a:pt x="1182371" y="2007447"/>
                  <a:pt x="1122203" y="1974624"/>
                  <a:pt x="1219200" y="2001078"/>
                </a:cubicBezTo>
                <a:cubicBezTo>
                  <a:pt x="1246154" y="2008429"/>
                  <a:pt x="1271609" y="2020807"/>
                  <a:pt x="1298713" y="2027583"/>
                </a:cubicBezTo>
                <a:cubicBezTo>
                  <a:pt x="1316382" y="2032000"/>
                  <a:pt x="1334276" y="2035602"/>
                  <a:pt x="1351721" y="2040835"/>
                </a:cubicBezTo>
                <a:cubicBezTo>
                  <a:pt x="1378481" y="2048863"/>
                  <a:pt x="1406245" y="2054845"/>
                  <a:pt x="1431234" y="2067339"/>
                </a:cubicBezTo>
                <a:cubicBezTo>
                  <a:pt x="1448904" y="2076174"/>
                  <a:pt x="1465746" y="2086906"/>
                  <a:pt x="1484243" y="2093843"/>
                </a:cubicBezTo>
                <a:cubicBezTo>
                  <a:pt x="1518205" y="2106579"/>
                  <a:pt x="1544975" y="2104332"/>
                  <a:pt x="1577008" y="2120348"/>
                </a:cubicBezTo>
                <a:cubicBezTo>
                  <a:pt x="1679766" y="2171727"/>
                  <a:pt x="1556594" y="2126795"/>
                  <a:pt x="1656521" y="2160104"/>
                </a:cubicBezTo>
                <a:cubicBezTo>
                  <a:pt x="1723677" y="2227260"/>
                  <a:pt x="1636768" y="2148254"/>
                  <a:pt x="1722782" y="2199861"/>
                </a:cubicBezTo>
                <a:cubicBezTo>
                  <a:pt x="1755572" y="2219535"/>
                  <a:pt x="1748702" y="2239032"/>
                  <a:pt x="1775791" y="2266122"/>
                </a:cubicBezTo>
                <a:cubicBezTo>
                  <a:pt x="1787053" y="2277384"/>
                  <a:pt x="1802295" y="2283791"/>
                  <a:pt x="1815547" y="2292626"/>
                </a:cubicBezTo>
                <a:cubicBezTo>
                  <a:pt x="1819965" y="2305878"/>
                  <a:pt x="1822553" y="2319889"/>
                  <a:pt x="1828800" y="2332383"/>
                </a:cubicBezTo>
                <a:cubicBezTo>
                  <a:pt x="1835923" y="2346628"/>
                  <a:pt x="1848836" y="2357585"/>
                  <a:pt x="1855304" y="2372139"/>
                </a:cubicBezTo>
                <a:cubicBezTo>
                  <a:pt x="1866651" y="2397669"/>
                  <a:pt x="1881808" y="2451652"/>
                  <a:pt x="1881808" y="2451652"/>
                </a:cubicBezTo>
                <a:cubicBezTo>
                  <a:pt x="1887411" y="2793436"/>
                  <a:pt x="1896753" y="3467444"/>
                  <a:pt x="1908313" y="3843130"/>
                </a:cubicBezTo>
                <a:cubicBezTo>
                  <a:pt x="1916805" y="4119105"/>
                  <a:pt x="1893013" y="4035769"/>
                  <a:pt x="1934817" y="4161183"/>
                </a:cubicBezTo>
                <a:cubicBezTo>
                  <a:pt x="1939234" y="4205357"/>
                  <a:pt x="1939888" y="4250070"/>
                  <a:pt x="1948069" y="4293704"/>
                </a:cubicBezTo>
                <a:cubicBezTo>
                  <a:pt x="1958016" y="4346757"/>
                  <a:pt x="1976225" y="4366569"/>
                  <a:pt x="1987826" y="4412974"/>
                </a:cubicBezTo>
                <a:cubicBezTo>
                  <a:pt x="1992243" y="4430644"/>
                  <a:pt x="1996074" y="4448470"/>
                  <a:pt x="2001078" y="4465983"/>
                </a:cubicBezTo>
                <a:cubicBezTo>
                  <a:pt x="2009912" y="4496903"/>
                  <a:pt x="2023166" y="4532246"/>
                  <a:pt x="2040834" y="4558748"/>
                </a:cubicBezTo>
                <a:cubicBezTo>
                  <a:pt x="2047765" y="4569144"/>
                  <a:pt x="2058504" y="4576417"/>
                  <a:pt x="2067339" y="4585252"/>
                </a:cubicBezTo>
                <a:cubicBezTo>
                  <a:pt x="2088317" y="4669164"/>
                  <a:pt x="2070488" y="4623106"/>
                  <a:pt x="2133600" y="4717774"/>
                </a:cubicBezTo>
                <a:cubicBezTo>
                  <a:pt x="2142435" y="4731026"/>
                  <a:pt x="2148842" y="4746268"/>
                  <a:pt x="2160104" y="4757530"/>
                </a:cubicBezTo>
                <a:cubicBezTo>
                  <a:pt x="2184758" y="4782184"/>
                  <a:pt x="2192927" y="4793820"/>
                  <a:pt x="2226365" y="4810539"/>
                </a:cubicBezTo>
                <a:cubicBezTo>
                  <a:pt x="2245378" y="4820045"/>
                  <a:pt x="2302145" y="4832797"/>
                  <a:pt x="2319130" y="4837043"/>
                </a:cubicBezTo>
                <a:cubicBezTo>
                  <a:pt x="2394226" y="4832626"/>
                  <a:pt x="2469565" y="4831276"/>
                  <a:pt x="2544417" y="4823791"/>
                </a:cubicBezTo>
                <a:cubicBezTo>
                  <a:pt x="2716252" y="4806608"/>
                  <a:pt x="2316312" y="4794140"/>
                  <a:pt x="2690191" y="4784035"/>
                </a:cubicBezTo>
                <a:lnTo>
                  <a:pt x="3180521" y="4770783"/>
                </a:lnTo>
                <a:cubicBezTo>
                  <a:pt x="3238692" y="4762472"/>
                  <a:pt x="3356867" y="4747339"/>
                  <a:pt x="3405808" y="4731026"/>
                </a:cubicBezTo>
                <a:lnTo>
                  <a:pt x="3445565" y="4717774"/>
                </a:lnTo>
                <a:cubicBezTo>
                  <a:pt x="3511310" y="4673943"/>
                  <a:pt x="3474060" y="4702530"/>
                  <a:pt x="3551582" y="4625009"/>
                </a:cubicBezTo>
                <a:lnTo>
                  <a:pt x="3697356" y="4479235"/>
                </a:lnTo>
                <a:cubicBezTo>
                  <a:pt x="3759639" y="4416952"/>
                  <a:pt x="3726714" y="4455075"/>
                  <a:pt x="3790121" y="4359965"/>
                </a:cubicBezTo>
                <a:lnTo>
                  <a:pt x="3816626" y="4320209"/>
                </a:lnTo>
                <a:cubicBezTo>
                  <a:pt x="3825461" y="4284870"/>
                  <a:pt x="3829602" y="4248013"/>
                  <a:pt x="3843130" y="4214191"/>
                </a:cubicBezTo>
                <a:cubicBezTo>
                  <a:pt x="3851965" y="4192104"/>
                  <a:pt x="3862798" y="4170715"/>
                  <a:pt x="3869634" y="4147930"/>
                </a:cubicBezTo>
                <a:cubicBezTo>
                  <a:pt x="3900896" y="4043723"/>
                  <a:pt x="3859867" y="4116199"/>
                  <a:pt x="3909391" y="4041913"/>
                </a:cubicBezTo>
                <a:cubicBezTo>
                  <a:pt x="3966259" y="3871308"/>
                  <a:pt x="3911679" y="4046008"/>
                  <a:pt x="3949147" y="3896139"/>
                </a:cubicBezTo>
                <a:cubicBezTo>
                  <a:pt x="3962016" y="3844663"/>
                  <a:pt x="3970677" y="3850880"/>
                  <a:pt x="3988904" y="3790122"/>
                </a:cubicBezTo>
                <a:cubicBezTo>
                  <a:pt x="3995376" y="3768548"/>
                  <a:pt x="3995033" y="3745230"/>
                  <a:pt x="4002156" y="3723861"/>
                </a:cubicBezTo>
                <a:cubicBezTo>
                  <a:pt x="4017201" y="3678726"/>
                  <a:pt x="4040120" y="3636474"/>
                  <a:pt x="4055165" y="3591339"/>
                </a:cubicBezTo>
                <a:cubicBezTo>
                  <a:pt x="4064000" y="3564835"/>
                  <a:pt x="4074318" y="3538780"/>
                  <a:pt x="4081669" y="3511826"/>
                </a:cubicBezTo>
                <a:cubicBezTo>
                  <a:pt x="4087595" y="3490095"/>
                  <a:pt x="4087012" y="3466655"/>
                  <a:pt x="4094921" y="3445565"/>
                </a:cubicBezTo>
                <a:cubicBezTo>
                  <a:pt x="4100513" y="3430652"/>
                  <a:pt x="4112591" y="3419061"/>
                  <a:pt x="4121426" y="3405809"/>
                </a:cubicBezTo>
                <a:cubicBezTo>
                  <a:pt x="4130381" y="3352079"/>
                  <a:pt x="4133104" y="3322709"/>
                  <a:pt x="4147930" y="3273287"/>
                </a:cubicBezTo>
                <a:cubicBezTo>
                  <a:pt x="4155958" y="3246527"/>
                  <a:pt x="4174434" y="3193774"/>
                  <a:pt x="4174434" y="3193774"/>
                </a:cubicBezTo>
                <a:cubicBezTo>
                  <a:pt x="4178852" y="3162852"/>
                  <a:pt x="4181561" y="3131638"/>
                  <a:pt x="4187687" y="3101009"/>
                </a:cubicBezTo>
                <a:cubicBezTo>
                  <a:pt x="4190427" y="3087311"/>
                  <a:pt x="4200939" y="3075221"/>
                  <a:pt x="4200939" y="3061252"/>
                </a:cubicBezTo>
                <a:cubicBezTo>
                  <a:pt x="4200939" y="2800589"/>
                  <a:pt x="4194284" y="2539954"/>
                  <a:pt x="4187687" y="2279374"/>
                </a:cubicBezTo>
                <a:cubicBezTo>
                  <a:pt x="4181304" y="2027259"/>
                  <a:pt x="4194286" y="2093740"/>
                  <a:pt x="4161182" y="1961322"/>
                </a:cubicBezTo>
                <a:cubicBezTo>
                  <a:pt x="4165599" y="1802296"/>
                  <a:pt x="4163612" y="1642962"/>
                  <a:pt x="4174434" y="1484243"/>
                </a:cubicBezTo>
                <a:cubicBezTo>
                  <a:pt x="4176912" y="1447901"/>
                  <a:pt x="4194951" y="1414157"/>
                  <a:pt x="4200939" y="1378226"/>
                </a:cubicBezTo>
                <a:cubicBezTo>
                  <a:pt x="4205356" y="1351722"/>
                  <a:pt x="4208362" y="1324943"/>
                  <a:pt x="4214191" y="1298713"/>
                </a:cubicBezTo>
                <a:cubicBezTo>
                  <a:pt x="4257689" y="1102970"/>
                  <a:pt x="4183312" y="1523744"/>
                  <a:pt x="4240695" y="1179443"/>
                </a:cubicBezTo>
                <a:cubicBezTo>
                  <a:pt x="4223126" y="1021319"/>
                  <a:pt x="4226665" y="990409"/>
                  <a:pt x="4200939" y="874643"/>
                </a:cubicBezTo>
                <a:cubicBezTo>
                  <a:pt x="4196988" y="856864"/>
                  <a:pt x="4195832" y="837925"/>
                  <a:pt x="4187687" y="821635"/>
                </a:cubicBezTo>
                <a:cubicBezTo>
                  <a:pt x="4182099" y="810460"/>
                  <a:pt x="4170017" y="803965"/>
                  <a:pt x="4161182" y="795130"/>
                </a:cubicBezTo>
                <a:cubicBezTo>
                  <a:pt x="4156765" y="781878"/>
                  <a:pt x="4154177" y="767868"/>
                  <a:pt x="4147930" y="755374"/>
                </a:cubicBezTo>
                <a:cubicBezTo>
                  <a:pt x="4081387" y="622286"/>
                  <a:pt x="4164619" y="825236"/>
                  <a:pt x="4094921" y="662609"/>
                </a:cubicBezTo>
                <a:cubicBezTo>
                  <a:pt x="4089418" y="649769"/>
                  <a:pt x="4088453" y="635063"/>
                  <a:pt x="4081669" y="622852"/>
                </a:cubicBezTo>
                <a:cubicBezTo>
                  <a:pt x="4066199" y="595006"/>
                  <a:pt x="4042905" y="571830"/>
                  <a:pt x="4028660" y="543339"/>
                </a:cubicBezTo>
                <a:cubicBezTo>
                  <a:pt x="4019825" y="525669"/>
                  <a:pt x="4015013" y="505329"/>
                  <a:pt x="4002156" y="490330"/>
                </a:cubicBezTo>
                <a:cubicBezTo>
                  <a:pt x="3987782" y="473560"/>
                  <a:pt x="3966817" y="463826"/>
                  <a:pt x="3949147" y="450574"/>
                </a:cubicBezTo>
                <a:cubicBezTo>
                  <a:pt x="3940312" y="432904"/>
                  <a:pt x="3935290" y="412741"/>
                  <a:pt x="3922643" y="397565"/>
                </a:cubicBezTo>
                <a:cubicBezTo>
                  <a:pt x="3912447" y="385330"/>
                  <a:pt x="3897133" y="378184"/>
                  <a:pt x="3882887" y="371061"/>
                </a:cubicBezTo>
                <a:cubicBezTo>
                  <a:pt x="3859973" y="359604"/>
                  <a:pt x="3812193" y="351347"/>
                  <a:pt x="3790121" y="344556"/>
                </a:cubicBezTo>
                <a:cubicBezTo>
                  <a:pt x="3574931" y="278343"/>
                  <a:pt x="3769817" y="323824"/>
                  <a:pt x="3511826" y="278296"/>
                </a:cubicBezTo>
                <a:cubicBezTo>
                  <a:pt x="3414777" y="261169"/>
                  <a:pt x="3477871" y="270750"/>
                  <a:pt x="3392556" y="251791"/>
                </a:cubicBezTo>
                <a:cubicBezTo>
                  <a:pt x="3370568" y="246905"/>
                  <a:pt x="3347953" y="244727"/>
                  <a:pt x="3326295" y="238539"/>
                </a:cubicBezTo>
                <a:cubicBezTo>
                  <a:pt x="3286001" y="227026"/>
                  <a:pt x="3247681" y="208947"/>
                  <a:pt x="3207026" y="198783"/>
                </a:cubicBezTo>
                <a:cubicBezTo>
                  <a:pt x="3189356" y="194365"/>
                  <a:pt x="3171877" y="189102"/>
                  <a:pt x="3154017" y="185530"/>
                </a:cubicBezTo>
                <a:cubicBezTo>
                  <a:pt x="3082372" y="171201"/>
                  <a:pt x="3083061" y="177495"/>
                  <a:pt x="3021495" y="159026"/>
                </a:cubicBezTo>
                <a:cubicBezTo>
                  <a:pt x="2994735" y="150998"/>
                  <a:pt x="2968486" y="141357"/>
                  <a:pt x="2941982" y="132522"/>
                </a:cubicBezTo>
                <a:lnTo>
                  <a:pt x="2862469" y="106017"/>
                </a:lnTo>
                <a:cubicBezTo>
                  <a:pt x="2849217" y="101600"/>
                  <a:pt x="2836265" y="96153"/>
                  <a:pt x="2822713" y="92765"/>
                </a:cubicBezTo>
                <a:cubicBezTo>
                  <a:pt x="2805043" y="88348"/>
                  <a:pt x="2787513" y="83329"/>
                  <a:pt x="2769704" y="79513"/>
                </a:cubicBezTo>
                <a:cubicBezTo>
                  <a:pt x="2725655" y="70074"/>
                  <a:pt x="2680886" y="63936"/>
                  <a:pt x="2637182" y="53009"/>
                </a:cubicBezTo>
                <a:cubicBezTo>
                  <a:pt x="2619512" y="48591"/>
                  <a:pt x="2602275" y="41767"/>
                  <a:pt x="2584173" y="39756"/>
                </a:cubicBezTo>
                <a:cubicBezTo>
                  <a:pt x="2522551" y="32909"/>
                  <a:pt x="2460486" y="30921"/>
                  <a:pt x="2398643" y="26504"/>
                </a:cubicBezTo>
                <a:cubicBezTo>
                  <a:pt x="2380973" y="22087"/>
                  <a:pt x="2363147" y="18256"/>
                  <a:pt x="2345634" y="13252"/>
                </a:cubicBezTo>
                <a:cubicBezTo>
                  <a:pt x="2332203" y="9415"/>
                  <a:pt x="2319847" y="0"/>
                  <a:pt x="2305878" y="0"/>
                </a:cubicBezTo>
                <a:cubicBezTo>
                  <a:pt x="2288750" y="0"/>
                  <a:pt x="2129971" y="23236"/>
                  <a:pt x="2107095" y="26504"/>
                </a:cubicBezTo>
                <a:lnTo>
                  <a:pt x="2093843" y="66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026" y="3332922"/>
            <a:ext cx="1020418" cy="105354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20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677479" y="3332922"/>
            <a:ext cx="1020418" cy="1053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40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4697897" y="3332922"/>
            <a:ext cx="1020418" cy="10535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50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5718315" y="3332922"/>
            <a:ext cx="1020418" cy="10535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60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7692887" y="3332922"/>
            <a:ext cx="1020418" cy="1053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80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92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060174" y="1643270"/>
            <a:ext cx="2199861" cy="1484243"/>
          </a:xfrm>
          <a:custGeom>
            <a:avLst/>
            <a:gdLst>
              <a:gd name="connsiteX0" fmla="*/ 0 w 2199861"/>
              <a:gd name="connsiteY0" fmla="*/ 477078 h 1484243"/>
              <a:gd name="connsiteX1" fmla="*/ 26504 w 2199861"/>
              <a:gd name="connsiteY1" fmla="*/ 371060 h 1484243"/>
              <a:gd name="connsiteX2" fmla="*/ 53009 w 2199861"/>
              <a:gd name="connsiteY2" fmla="*/ 344556 h 1484243"/>
              <a:gd name="connsiteX3" fmla="*/ 79513 w 2199861"/>
              <a:gd name="connsiteY3" fmla="*/ 304800 h 1484243"/>
              <a:gd name="connsiteX4" fmla="*/ 119269 w 2199861"/>
              <a:gd name="connsiteY4" fmla="*/ 291547 h 1484243"/>
              <a:gd name="connsiteX5" fmla="*/ 159026 w 2199861"/>
              <a:gd name="connsiteY5" fmla="*/ 265043 h 1484243"/>
              <a:gd name="connsiteX6" fmla="*/ 251791 w 2199861"/>
              <a:gd name="connsiteY6" fmla="*/ 251791 h 1484243"/>
              <a:gd name="connsiteX7" fmla="*/ 291548 w 2199861"/>
              <a:gd name="connsiteY7" fmla="*/ 238539 h 1484243"/>
              <a:gd name="connsiteX8" fmla="*/ 344556 w 2199861"/>
              <a:gd name="connsiteY8" fmla="*/ 212034 h 1484243"/>
              <a:gd name="connsiteX9" fmla="*/ 397565 w 2199861"/>
              <a:gd name="connsiteY9" fmla="*/ 198782 h 1484243"/>
              <a:gd name="connsiteX10" fmla="*/ 477078 w 2199861"/>
              <a:gd name="connsiteY10" fmla="*/ 172278 h 1484243"/>
              <a:gd name="connsiteX11" fmla="*/ 556591 w 2199861"/>
              <a:gd name="connsiteY11" fmla="*/ 145773 h 1484243"/>
              <a:gd name="connsiteX12" fmla="*/ 596348 w 2199861"/>
              <a:gd name="connsiteY12" fmla="*/ 132521 h 1484243"/>
              <a:gd name="connsiteX13" fmla="*/ 649356 w 2199861"/>
              <a:gd name="connsiteY13" fmla="*/ 119269 h 1484243"/>
              <a:gd name="connsiteX14" fmla="*/ 728869 w 2199861"/>
              <a:gd name="connsiteY14" fmla="*/ 92765 h 1484243"/>
              <a:gd name="connsiteX15" fmla="*/ 781878 w 2199861"/>
              <a:gd name="connsiteY15" fmla="*/ 79513 h 1484243"/>
              <a:gd name="connsiteX16" fmla="*/ 861391 w 2199861"/>
              <a:gd name="connsiteY16" fmla="*/ 53008 h 1484243"/>
              <a:gd name="connsiteX17" fmla="*/ 914400 w 2199861"/>
              <a:gd name="connsiteY17" fmla="*/ 39756 h 1484243"/>
              <a:gd name="connsiteX18" fmla="*/ 954156 w 2199861"/>
              <a:gd name="connsiteY18" fmla="*/ 26504 h 1484243"/>
              <a:gd name="connsiteX19" fmla="*/ 1046922 w 2199861"/>
              <a:gd name="connsiteY19" fmla="*/ 13252 h 1484243"/>
              <a:gd name="connsiteX20" fmla="*/ 1126435 w 2199861"/>
              <a:gd name="connsiteY20" fmla="*/ 0 h 1484243"/>
              <a:gd name="connsiteX21" fmla="*/ 1351722 w 2199861"/>
              <a:gd name="connsiteY21" fmla="*/ 13252 h 1484243"/>
              <a:gd name="connsiteX22" fmla="*/ 1404730 w 2199861"/>
              <a:gd name="connsiteY22" fmla="*/ 26504 h 1484243"/>
              <a:gd name="connsiteX23" fmla="*/ 1497496 w 2199861"/>
              <a:gd name="connsiteY23" fmla="*/ 39756 h 1484243"/>
              <a:gd name="connsiteX24" fmla="*/ 1603513 w 2199861"/>
              <a:gd name="connsiteY24" fmla="*/ 53008 h 1484243"/>
              <a:gd name="connsiteX25" fmla="*/ 1722783 w 2199861"/>
              <a:gd name="connsiteY25" fmla="*/ 79513 h 1484243"/>
              <a:gd name="connsiteX26" fmla="*/ 1762539 w 2199861"/>
              <a:gd name="connsiteY26" fmla="*/ 92765 h 1484243"/>
              <a:gd name="connsiteX27" fmla="*/ 1828800 w 2199861"/>
              <a:gd name="connsiteY27" fmla="*/ 106017 h 1484243"/>
              <a:gd name="connsiteX28" fmla="*/ 1908313 w 2199861"/>
              <a:gd name="connsiteY28" fmla="*/ 132521 h 1484243"/>
              <a:gd name="connsiteX29" fmla="*/ 1948069 w 2199861"/>
              <a:gd name="connsiteY29" fmla="*/ 145773 h 1484243"/>
              <a:gd name="connsiteX30" fmla="*/ 1987826 w 2199861"/>
              <a:gd name="connsiteY30" fmla="*/ 159026 h 1484243"/>
              <a:gd name="connsiteX31" fmla="*/ 2093843 w 2199861"/>
              <a:gd name="connsiteY31" fmla="*/ 238539 h 1484243"/>
              <a:gd name="connsiteX32" fmla="*/ 2146852 w 2199861"/>
              <a:gd name="connsiteY32" fmla="*/ 344556 h 1484243"/>
              <a:gd name="connsiteX33" fmla="*/ 2160104 w 2199861"/>
              <a:gd name="connsiteY33" fmla="*/ 384313 h 1484243"/>
              <a:gd name="connsiteX34" fmla="*/ 2173356 w 2199861"/>
              <a:gd name="connsiteY34" fmla="*/ 424069 h 1484243"/>
              <a:gd name="connsiteX35" fmla="*/ 2199861 w 2199861"/>
              <a:gd name="connsiteY35" fmla="*/ 516834 h 1484243"/>
              <a:gd name="connsiteX36" fmla="*/ 2173356 w 2199861"/>
              <a:gd name="connsiteY36" fmla="*/ 861391 h 1484243"/>
              <a:gd name="connsiteX37" fmla="*/ 2160104 w 2199861"/>
              <a:gd name="connsiteY37" fmla="*/ 901147 h 1484243"/>
              <a:gd name="connsiteX38" fmla="*/ 2133600 w 2199861"/>
              <a:gd name="connsiteY38" fmla="*/ 927652 h 1484243"/>
              <a:gd name="connsiteX39" fmla="*/ 2120348 w 2199861"/>
              <a:gd name="connsiteY39" fmla="*/ 967408 h 1484243"/>
              <a:gd name="connsiteX40" fmla="*/ 2014330 w 2199861"/>
              <a:gd name="connsiteY40" fmla="*/ 1046921 h 1484243"/>
              <a:gd name="connsiteX41" fmla="*/ 1987826 w 2199861"/>
              <a:gd name="connsiteY41" fmla="*/ 1073426 h 1484243"/>
              <a:gd name="connsiteX42" fmla="*/ 1908313 w 2199861"/>
              <a:gd name="connsiteY42" fmla="*/ 1099930 h 1484243"/>
              <a:gd name="connsiteX43" fmla="*/ 1855304 w 2199861"/>
              <a:gd name="connsiteY43" fmla="*/ 1179443 h 1484243"/>
              <a:gd name="connsiteX44" fmla="*/ 1828800 w 2199861"/>
              <a:gd name="connsiteY44" fmla="*/ 1219200 h 1484243"/>
              <a:gd name="connsiteX45" fmla="*/ 1775791 w 2199861"/>
              <a:gd name="connsiteY45" fmla="*/ 1325217 h 1484243"/>
              <a:gd name="connsiteX46" fmla="*/ 1709530 w 2199861"/>
              <a:gd name="connsiteY46" fmla="*/ 1457739 h 1484243"/>
              <a:gd name="connsiteX47" fmla="*/ 1630017 w 2199861"/>
              <a:gd name="connsiteY47" fmla="*/ 1484243 h 1484243"/>
              <a:gd name="connsiteX48" fmla="*/ 1470991 w 2199861"/>
              <a:gd name="connsiteY48" fmla="*/ 1444487 h 1484243"/>
              <a:gd name="connsiteX49" fmla="*/ 1431235 w 2199861"/>
              <a:gd name="connsiteY49" fmla="*/ 1431234 h 1484243"/>
              <a:gd name="connsiteX50" fmla="*/ 1391478 w 2199861"/>
              <a:gd name="connsiteY50" fmla="*/ 1417982 h 1484243"/>
              <a:gd name="connsiteX51" fmla="*/ 1325217 w 2199861"/>
              <a:gd name="connsiteY51" fmla="*/ 1338469 h 1484243"/>
              <a:gd name="connsiteX52" fmla="*/ 1311965 w 2199861"/>
              <a:gd name="connsiteY52" fmla="*/ 1298713 h 1484243"/>
              <a:gd name="connsiteX53" fmla="*/ 1179443 w 2199861"/>
              <a:gd name="connsiteY53" fmla="*/ 1258956 h 1484243"/>
              <a:gd name="connsiteX54" fmla="*/ 1139687 w 2199861"/>
              <a:gd name="connsiteY54" fmla="*/ 1245704 h 1484243"/>
              <a:gd name="connsiteX55" fmla="*/ 1033669 w 2199861"/>
              <a:gd name="connsiteY55" fmla="*/ 1219200 h 1484243"/>
              <a:gd name="connsiteX56" fmla="*/ 927652 w 2199861"/>
              <a:gd name="connsiteY56" fmla="*/ 1192695 h 1484243"/>
              <a:gd name="connsiteX57" fmla="*/ 742122 w 2199861"/>
              <a:gd name="connsiteY57" fmla="*/ 1179443 h 1484243"/>
              <a:gd name="connsiteX58" fmla="*/ 609600 w 2199861"/>
              <a:gd name="connsiteY58" fmla="*/ 1139687 h 1484243"/>
              <a:gd name="connsiteX59" fmla="*/ 490330 w 2199861"/>
              <a:gd name="connsiteY59" fmla="*/ 1086678 h 1484243"/>
              <a:gd name="connsiteX60" fmla="*/ 410817 w 2199861"/>
              <a:gd name="connsiteY60" fmla="*/ 1060173 h 1484243"/>
              <a:gd name="connsiteX61" fmla="*/ 331304 w 2199861"/>
              <a:gd name="connsiteY61" fmla="*/ 1020417 h 1484243"/>
              <a:gd name="connsiteX62" fmla="*/ 238539 w 2199861"/>
              <a:gd name="connsiteY62" fmla="*/ 967408 h 1484243"/>
              <a:gd name="connsiteX63" fmla="*/ 198783 w 2199861"/>
              <a:gd name="connsiteY63" fmla="*/ 954156 h 1484243"/>
              <a:gd name="connsiteX64" fmla="*/ 185530 w 2199861"/>
              <a:gd name="connsiteY64" fmla="*/ 914400 h 1484243"/>
              <a:gd name="connsiteX65" fmla="*/ 159026 w 2199861"/>
              <a:gd name="connsiteY65" fmla="*/ 887895 h 1484243"/>
              <a:gd name="connsiteX66" fmla="*/ 132522 w 2199861"/>
              <a:gd name="connsiteY66" fmla="*/ 808382 h 1484243"/>
              <a:gd name="connsiteX67" fmla="*/ 119269 w 2199861"/>
              <a:gd name="connsiteY67" fmla="*/ 768626 h 1484243"/>
              <a:gd name="connsiteX68" fmla="*/ 106017 w 2199861"/>
              <a:gd name="connsiteY68" fmla="*/ 702365 h 1484243"/>
              <a:gd name="connsiteX69" fmla="*/ 79513 w 2199861"/>
              <a:gd name="connsiteY69" fmla="*/ 622852 h 1484243"/>
              <a:gd name="connsiteX70" fmla="*/ 53009 w 2199861"/>
              <a:gd name="connsiteY70" fmla="*/ 543339 h 1484243"/>
              <a:gd name="connsiteX71" fmla="*/ 39756 w 2199861"/>
              <a:gd name="connsiteY71" fmla="*/ 503582 h 1484243"/>
              <a:gd name="connsiteX72" fmla="*/ 39756 w 2199861"/>
              <a:gd name="connsiteY72" fmla="*/ 397565 h 148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99861" h="1484243">
                <a:moveTo>
                  <a:pt x="0" y="477078"/>
                </a:moveTo>
                <a:cubicBezTo>
                  <a:pt x="2850" y="462829"/>
                  <a:pt x="14280" y="391434"/>
                  <a:pt x="26504" y="371060"/>
                </a:cubicBezTo>
                <a:cubicBezTo>
                  <a:pt x="32932" y="360346"/>
                  <a:pt x="45204" y="354312"/>
                  <a:pt x="53009" y="344556"/>
                </a:cubicBezTo>
                <a:cubicBezTo>
                  <a:pt x="62959" y="332119"/>
                  <a:pt x="67076" y="314750"/>
                  <a:pt x="79513" y="304800"/>
                </a:cubicBezTo>
                <a:cubicBezTo>
                  <a:pt x="90421" y="296074"/>
                  <a:pt x="106775" y="297794"/>
                  <a:pt x="119269" y="291547"/>
                </a:cubicBezTo>
                <a:cubicBezTo>
                  <a:pt x="133515" y="284424"/>
                  <a:pt x="143770" y="269620"/>
                  <a:pt x="159026" y="265043"/>
                </a:cubicBezTo>
                <a:cubicBezTo>
                  <a:pt x="188944" y="256068"/>
                  <a:pt x="220869" y="256208"/>
                  <a:pt x="251791" y="251791"/>
                </a:cubicBezTo>
                <a:cubicBezTo>
                  <a:pt x="265043" y="247374"/>
                  <a:pt x="278708" y="244042"/>
                  <a:pt x="291548" y="238539"/>
                </a:cubicBezTo>
                <a:cubicBezTo>
                  <a:pt x="309706" y="230757"/>
                  <a:pt x="326059" y="218971"/>
                  <a:pt x="344556" y="212034"/>
                </a:cubicBezTo>
                <a:cubicBezTo>
                  <a:pt x="361610" y="205639"/>
                  <a:pt x="380120" y="204016"/>
                  <a:pt x="397565" y="198782"/>
                </a:cubicBezTo>
                <a:cubicBezTo>
                  <a:pt x="424325" y="190754"/>
                  <a:pt x="450574" y="181113"/>
                  <a:pt x="477078" y="172278"/>
                </a:cubicBezTo>
                <a:lnTo>
                  <a:pt x="556591" y="145773"/>
                </a:lnTo>
                <a:cubicBezTo>
                  <a:pt x="569843" y="141355"/>
                  <a:pt x="582796" y="135909"/>
                  <a:pt x="596348" y="132521"/>
                </a:cubicBezTo>
                <a:cubicBezTo>
                  <a:pt x="614017" y="128104"/>
                  <a:pt x="631911" y="124502"/>
                  <a:pt x="649356" y="119269"/>
                </a:cubicBezTo>
                <a:cubicBezTo>
                  <a:pt x="676116" y="111241"/>
                  <a:pt x="701765" y="99541"/>
                  <a:pt x="728869" y="92765"/>
                </a:cubicBezTo>
                <a:cubicBezTo>
                  <a:pt x="746539" y="88348"/>
                  <a:pt x="764433" y="84747"/>
                  <a:pt x="781878" y="79513"/>
                </a:cubicBezTo>
                <a:cubicBezTo>
                  <a:pt x="808638" y="71485"/>
                  <a:pt x="834287" y="59784"/>
                  <a:pt x="861391" y="53008"/>
                </a:cubicBezTo>
                <a:cubicBezTo>
                  <a:pt x="879061" y="48591"/>
                  <a:pt x="896887" y="44760"/>
                  <a:pt x="914400" y="39756"/>
                </a:cubicBezTo>
                <a:cubicBezTo>
                  <a:pt x="927831" y="35919"/>
                  <a:pt x="940458" y="29243"/>
                  <a:pt x="954156" y="26504"/>
                </a:cubicBezTo>
                <a:cubicBezTo>
                  <a:pt x="984785" y="20378"/>
                  <a:pt x="1016049" y="18002"/>
                  <a:pt x="1046922" y="13252"/>
                </a:cubicBezTo>
                <a:cubicBezTo>
                  <a:pt x="1073479" y="9166"/>
                  <a:pt x="1099931" y="4417"/>
                  <a:pt x="1126435" y="0"/>
                </a:cubicBezTo>
                <a:cubicBezTo>
                  <a:pt x="1201531" y="4417"/>
                  <a:pt x="1276835" y="6120"/>
                  <a:pt x="1351722" y="13252"/>
                </a:cubicBezTo>
                <a:cubicBezTo>
                  <a:pt x="1369853" y="14979"/>
                  <a:pt x="1386811" y="23246"/>
                  <a:pt x="1404730" y="26504"/>
                </a:cubicBezTo>
                <a:cubicBezTo>
                  <a:pt x="1435462" y="32092"/>
                  <a:pt x="1466534" y="35628"/>
                  <a:pt x="1497496" y="39756"/>
                </a:cubicBezTo>
                <a:cubicBezTo>
                  <a:pt x="1532798" y="44463"/>
                  <a:pt x="1568313" y="47593"/>
                  <a:pt x="1603513" y="53008"/>
                </a:cubicBezTo>
                <a:cubicBezTo>
                  <a:pt x="1633127" y="57564"/>
                  <a:pt x="1691997" y="70717"/>
                  <a:pt x="1722783" y="79513"/>
                </a:cubicBezTo>
                <a:cubicBezTo>
                  <a:pt x="1736214" y="83351"/>
                  <a:pt x="1748987" y="89377"/>
                  <a:pt x="1762539" y="92765"/>
                </a:cubicBezTo>
                <a:cubicBezTo>
                  <a:pt x="1784391" y="98228"/>
                  <a:pt x="1807069" y="100091"/>
                  <a:pt x="1828800" y="106017"/>
                </a:cubicBezTo>
                <a:cubicBezTo>
                  <a:pt x="1855754" y="113368"/>
                  <a:pt x="1881809" y="123686"/>
                  <a:pt x="1908313" y="132521"/>
                </a:cubicBezTo>
                <a:lnTo>
                  <a:pt x="1948069" y="145773"/>
                </a:lnTo>
                <a:lnTo>
                  <a:pt x="1987826" y="159026"/>
                </a:lnTo>
                <a:cubicBezTo>
                  <a:pt x="2063964" y="235164"/>
                  <a:pt x="2024454" y="215409"/>
                  <a:pt x="2093843" y="238539"/>
                </a:cubicBezTo>
                <a:cubicBezTo>
                  <a:pt x="2140103" y="284798"/>
                  <a:pt x="2116397" y="253190"/>
                  <a:pt x="2146852" y="344556"/>
                </a:cubicBezTo>
                <a:lnTo>
                  <a:pt x="2160104" y="384313"/>
                </a:lnTo>
                <a:cubicBezTo>
                  <a:pt x="2164521" y="397565"/>
                  <a:pt x="2169968" y="410517"/>
                  <a:pt x="2173356" y="424069"/>
                </a:cubicBezTo>
                <a:cubicBezTo>
                  <a:pt x="2189997" y="490630"/>
                  <a:pt x="2180849" y="459799"/>
                  <a:pt x="2199861" y="516834"/>
                </a:cubicBezTo>
                <a:cubicBezTo>
                  <a:pt x="2191100" y="709581"/>
                  <a:pt x="2209209" y="735908"/>
                  <a:pt x="2173356" y="861391"/>
                </a:cubicBezTo>
                <a:cubicBezTo>
                  <a:pt x="2169518" y="874822"/>
                  <a:pt x="2167291" y="889169"/>
                  <a:pt x="2160104" y="901147"/>
                </a:cubicBezTo>
                <a:cubicBezTo>
                  <a:pt x="2153676" y="911861"/>
                  <a:pt x="2142435" y="918817"/>
                  <a:pt x="2133600" y="927652"/>
                </a:cubicBezTo>
                <a:cubicBezTo>
                  <a:pt x="2129183" y="940904"/>
                  <a:pt x="2128729" y="956233"/>
                  <a:pt x="2120348" y="967408"/>
                </a:cubicBezTo>
                <a:cubicBezTo>
                  <a:pt x="2069588" y="1035087"/>
                  <a:pt x="2072370" y="1027575"/>
                  <a:pt x="2014330" y="1046921"/>
                </a:cubicBezTo>
                <a:cubicBezTo>
                  <a:pt x="2005495" y="1055756"/>
                  <a:pt x="1999001" y="1067838"/>
                  <a:pt x="1987826" y="1073426"/>
                </a:cubicBezTo>
                <a:cubicBezTo>
                  <a:pt x="1962838" y="1085920"/>
                  <a:pt x="1908313" y="1099930"/>
                  <a:pt x="1908313" y="1099930"/>
                </a:cubicBezTo>
                <a:cubicBezTo>
                  <a:pt x="1832948" y="1175295"/>
                  <a:pt x="1893660" y="1102729"/>
                  <a:pt x="1855304" y="1179443"/>
                </a:cubicBezTo>
                <a:cubicBezTo>
                  <a:pt x="1848181" y="1193689"/>
                  <a:pt x="1835269" y="1204646"/>
                  <a:pt x="1828800" y="1219200"/>
                </a:cubicBezTo>
                <a:cubicBezTo>
                  <a:pt x="1780073" y="1328837"/>
                  <a:pt x="1830223" y="1270787"/>
                  <a:pt x="1775791" y="1325217"/>
                </a:cubicBezTo>
                <a:cubicBezTo>
                  <a:pt x="1766295" y="1363202"/>
                  <a:pt x="1752561" y="1443395"/>
                  <a:pt x="1709530" y="1457739"/>
                </a:cubicBezTo>
                <a:lnTo>
                  <a:pt x="1630017" y="1484243"/>
                </a:lnTo>
                <a:cubicBezTo>
                  <a:pt x="1522952" y="1466399"/>
                  <a:pt x="1575989" y="1479487"/>
                  <a:pt x="1470991" y="1444487"/>
                </a:cubicBezTo>
                <a:lnTo>
                  <a:pt x="1431235" y="1431234"/>
                </a:lnTo>
                <a:lnTo>
                  <a:pt x="1391478" y="1417982"/>
                </a:lnTo>
                <a:cubicBezTo>
                  <a:pt x="1362170" y="1388674"/>
                  <a:pt x="1343667" y="1375369"/>
                  <a:pt x="1325217" y="1338469"/>
                </a:cubicBezTo>
                <a:cubicBezTo>
                  <a:pt x="1318970" y="1325975"/>
                  <a:pt x="1323332" y="1306832"/>
                  <a:pt x="1311965" y="1298713"/>
                </a:cubicBezTo>
                <a:cubicBezTo>
                  <a:pt x="1290967" y="1283714"/>
                  <a:pt x="1210144" y="1267728"/>
                  <a:pt x="1179443" y="1258956"/>
                </a:cubicBezTo>
                <a:cubicBezTo>
                  <a:pt x="1166012" y="1255119"/>
                  <a:pt x="1153164" y="1249379"/>
                  <a:pt x="1139687" y="1245704"/>
                </a:cubicBezTo>
                <a:cubicBezTo>
                  <a:pt x="1104544" y="1236120"/>
                  <a:pt x="1068226" y="1230720"/>
                  <a:pt x="1033669" y="1219200"/>
                </a:cubicBezTo>
                <a:cubicBezTo>
                  <a:pt x="993140" y="1205689"/>
                  <a:pt x="974402" y="1197616"/>
                  <a:pt x="927652" y="1192695"/>
                </a:cubicBezTo>
                <a:cubicBezTo>
                  <a:pt x="865992" y="1186205"/>
                  <a:pt x="803965" y="1183860"/>
                  <a:pt x="742122" y="1179443"/>
                </a:cubicBezTo>
                <a:cubicBezTo>
                  <a:pt x="645330" y="1147179"/>
                  <a:pt x="689713" y="1159715"/>
                  <a:pt x="609600" y="1139687"/>
                </a:cubicBezTo>
                <a:cubicBezTo>
                  <a:pt x="546597" y="1097685"/>
                  <a:pt x="584953" y="1118219"/>
                  <a:pt x="490330" y="1086678"/>
                </a:cubicBezTo>
                <a:cubicBezTo>
                  <a:pt x="490326" y="1086677"/>
                  <a:pt x="410820" y="1060175"/>
                  <a:pt x="410817" y="1060173"/>
                </a:cubicBezTo>
                <a:cubicBezTo>
                  <a:pt x="359438" y="1025920"/>
                  <a:pt x="386171" y="1038705"/>
                  <a:pt x="331304" y="1020417"/>
                </a:cubicBezTo>
                <a:cubicBezTo>
                  <a:pt x="291378" y="993800"/>
                  <a:pt x="285616" y="987584"/>
                  <a:pt x="238539" y="967408"/>
                </a:cubicBezTo>
                <a:cubicBezTo>
                  <a:pt x="225700" y="961905"/>
                  <a:pt x="212035" y="958573"/>
                  <a:pt x="198783" y="954156"/>
                </a:cubicBezTo>
                <a:cubicBezTo>
                  <a:pt x="194365" y="940904"/>
                  <a:pt x="192717" y="926378"/>
                  <a:pt x="185530" y="914400"/>
                </a:cubicBezTo>
                <a:cubicBezTo>
                  <a:pt x="179102" y="903686"/>
                  <a:pt x="164614" y="899070"/>
                  <a:pt x="159026" y="887895"/>
                </a:cubicBezTo>
                <a:cubicBezTo>
                  <a:pt x="146532" y="862906"/>
                  <a:pt x="141357" y="834886"/>
                  <a:pt x="132522" y="808382"/>
                </a:cubicBezTo>
                <a:cubicBezTo>
                  <a:pt x="128105" y="795130"/>
                  <a:pt x="122008" y="782324"/>
                  <a:pt x="119269" y="768626"/>
                </a:cubicBezTo>
                <a:cubicBezTo>
                  <a:pt x="114852" y="746539"/>
                  <a:pt x="111943" y="724096"/>
                  <a:pt x="106017" y="702365"/>
                </a:cubicBezTo>
                <a:cubicBezTo>
                  <a:pt x="98666" y="675411"/>
                  <a:pt x="88348" y="649356"/>
                  <a:pt x="79513" y="622852"/>
                </a:cubicBezTo>
                <a:lnTo>
                  <a:pt x="53009" y="543339"/>
                </a:lnTo>
                <a:cubicBezTo>
                  <a:pt x="48591" y="530087"/>
                  <a:pt x="39756" y="517551"/>
                  <a:pt x="39756" y="503582"/>
                </a:cubicBezTo>
                <a:lnTo>
                  <a:pt x="39756" y="39756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26226" y="887896"/>
            <a:ext cx="3317851" cy="1709530"/>
          </a:xfrm>
          <a:custGeom>
            <a:avLst/>
            <a:gdLst>
              <a:gd name="connsiteX0" fmla="*/ 0 w 3317851"/>
              <a:gd name="connsiteY0" fmla="*/ 437321 h 1709530"/>
              <a:gd name="connsiteX1" fmla="*/ 92765 w 3317851"/>
              <a:gd name="connsiteY1" fmla="*/ 344556 h 1709530"/>
              <a:gd name="connsiteX2" fmla="*/ 172278 w 3317851"/>
              <a:gd name="connsiteY2" fmla="*/ 318052 h 1709530"/>
              <a:gd name="connsiteX3" fmla="*/ 212035 w 3317851"/>
              <a:gd name="connsiteY3" fmla="*/ 291547 h 1709530"/>
              <a:gd name="connsiteX4" fmla="*/ 278296 w 3317851"/>
              <a:gd name="connsiteY4" fmla="*/ 278295 h 1709530"/>
              <a:gd name="connsiteX5" fmla="*/ 318052 w 3317851"/>
              <a:gd name="connsiteY5" fmla="*/ 265043 h 1709530"/>
              <a:gd name="connsiteX6" fmla="*/ 371061 w 3317851"/>
              <a:gd name="connsiteY6" fmla="*/ 251791 h 1709530"/>
              <a:gd name="connsiteX7" fmla="*/ 450574 w 3317851"/>
              <a:gd name="connsiteY7" fmla="*/ 225287 h 1709530"/>
              <a:gd name="connsiteX8" fmla="*/ 503583 w 3317851"/>
              <a:gd name="connsiteY8" fmla="*/ 198782 h 1709530"/>
              <a:gd name="connsiteX9" fmla="*/ 569844 w 3317851"/>
              <a:gd name="connsiteY9" fmla="*/ 185530 h 1709530"/>
              <a:gd name="connsiteX10" fmla="*/ 636104 w 3317851"/>
              <a:gd name="connsiteY10" fmla="*/ 159026 h 1709530"/>
              <a:gd name="connsiteX11" fmla="*/ 675861 w 3317851"/>
              <a:gd name="connsiteY11" fmla="*/ 145774 h 1709530"/>
              <a:gd name="connsiteX12" fmla="*/ 715617 w 3317851"/>
              <a:gd name="connsiteY12" fmla="*/ 119269 h 1709530"/>
              <a:gd name="connsiteX13" fmla="*/ 795131 w 3317851"/>
              <a:gd name="connsiteY13" fmla="*/ 92765 h 1709530"/>
              <a:gd name="connsiteX14" fmla="*/ 834887 w 3317851"/>
              <a:gd name="connsiteY14" fmla="*/ 79513 h 1709530"/>
              <a:gd name="connsiteX15" fmla="*/ 874644 w 3317851"/>
              <a:gd name="connsiteY15" fmla="*/ 66261 h 1709530"/>
              <a:gd name="connsiteX16" fmla="*/ 940904 w 3317851"/>
              <a:gd name="connsiteY16" fmla="*/ 13252 h 1709530"/>
              <a:gd name="connsiteX17" fmla="*/ 980661 w 3317851"/>
              <a:gd name="connsiteY17" fmla="*/ 0 h 1709530"/>
              <a:gd name="connsiteX18" fmla="*/ 2637183 w 3317851"/>
              <a:gd name="connsiteY18" fmla="*/ 13252 h 1709530"/>
              <a:gd name="connsiteX19" fmla="*/ 2716696 w 3317851"/>
              <a:gd name="connsiteY19" fmla="*/ 53008 h 1709530"/>
              <a:gd name="connsiteX20" fmla="*/ 2769704 w 3317851"/>
              <a:gd name="connsiteY20" fmla="*/ 66261 h 1709530"/>
              <a:gd name="connsiteX21" fmla="*/ 2835965 w 3317851"/>
              <a:gd name="connsiteY21" fmla="*/ 106017 h 1709530"/>
              <a:gd name="connsiteX22" fmla="*/ 2875722 w 3317851"/>
              <a:gd name="connsiteY22" fmla="*/ 132521 h 1709530"/>
              <a:gd name="connsiteX23" fmla="*/ 2941983 w 3317851"/>
              <a:gd name="connsiteY23" fmla="*/ 145774 h 1709530"/>
              <a:gd name="connsiteX24" fmla="*/ 3021496 w 3317851"/>
              <a:gd name="connsiteY24" fmla="*/ 172278 h 1709530"/>
              <a:gd name="connsiteX25" fmla="*/ 3061252 w 3317851"/>
              <a:gd name="connsiteY25" fmla="*/ 185530 h 1709530"/>
              <a:gd name="connsiteX26" fmla="*/ 3140765 w 3317851"/>
              <a:gd name="connsiteY26" fmla="*/ 225287 h 1709530"/>
              <a:gd name="connsiteX27" fmla="*/ 3167270 w 3317851"/>
              <a:gd name="connsiteY27" fmla="*/ 251791 h 1709530"/>
              <a:gd name="connsiteX28" fmla="*/ 3207026 w 3317851"/>
              <a:gd name="connsiteY28" fmla="*/ 318052 h 1709530"/>
              <a:gd name="connsiteX29" fmla="*/ 3246783 w 3317851"/>
              <a:gd name="connsiteY29" fmla="*/ 397565 h 1709530"/>
              <a:gd name="connsiteX30" fmla="*/ 3273287 w 3317851"/>
              <a:gd name="connsiteY30" fmla="*/ 477078 h 1709530"/>
              <a:gd name="connsiteX31" fmla="*/ 3313044 w 3317851"/>
              <a:gd name="connsiteY31" fmla="*/ 556591 h 1709530"/>
              <a:gd name="connsiteX32" fmla="*/ 3273287 w 3317851"/>
              <a:gd name="connsiteY32" fmla="*/ 821634 h 1709530"/>
              <a:gd name="connsiteX33" fmla="*/ 3233531 w 3317851"/>
              <a:gd name="connsiteY33" fmla="*/ 834887 h 1709530"/>
              <a:gd name="connsiteX34" fmla="*/ 3127513 w 3317851"/>
              <a:gd name="connsiteY34" fmla="*/ 901147 h 1709530"/>
              <a:gd name="connsiteX35" fmla="*/ 3074504 w 3317851"/>
              <a:gd name="connsiteY35" fmla="*/ 927652 h 1709530"/>
              <a:gd name="connsiteX36" fmla="*/ 2875722 w 3317851"/>
              <a:gd name="connsiteY36" fmla="*/ 980661 h 1709530"/>
              <a:gd name="connsiteX37" fmla="*/ 2796209 w 3317851"/>
              <a:gd name="connsiteY37" fmla="*/ 1007165 h 1709530"/>
              <a:gd name="connsiteX38" fmla="*/ 2756452 w 3317851"/>
              <a:gd name="connsiteY38" fmla="*/ 1020417 h 1709530"/>
              <a:gd name="connsiteX39" fmla="*/ 2637183 w 3317851"/>
              <a:gd name="connsiteY39" fmla="*/ 1046921 h 1709530"/>
              <a:gd name="connsiteX40" fmla="*/ 2557670 w 3317851"/>
              <a:gd name="connsiteY40" fmla="*/ 1073426 h 1709530"/>
              <a:gd name="connsiteX41" fmla="*/ 2517913 w 3317851"/>
              <a:gd name="connsiteY41" fmla="*/ 1086678 h 1709530"/>
              <a:gd name="connsiteX42" fmla="*/ 2478157 w 3317851"/>
              <a:gd name="connsiteY42" fmla="*/ 1113182 h 1709530"/>
              <a:gd name="connsiteX43" fmla="*/ 2425148 w 3317851"/>
              <a:gd name="connsiteY43" fmla="*/ 1126434 h 1709530"/>
              <a:gd name="connsiteX44" fmla="*/ 2385391 w 3317851"/>
              <a:gd name="connsiteY44" fmla="*/ 1139687 h 1709530"/>
              <a:gd name="connsiteX45" fmla="*/ 2332383 w 3317851"/>
              <a:gd name="connsiteY45" fmla="*/ 1166191 h 1709530"/>
              <a:gd name="connsiteX46" fmla="*/ 2266122 w 3317851"/>
              <a:gd name="connsiteY46" fmla="*/ 1179443 h 1709530"/>
              <a:gd name="connsiteX47" fmla="*/ 2213113 w 3317851"/>
              <a:gd name="connsiteY47" fmla="*/ 1192695 h 1709530"/>
              <a:gd name="connsiteX48" fmla="*/ 1126435 w 3317851"/>
              <a:gd name="connsiteY48" fmla="*/ 1219200 h 1709530"/>
              <a:gd name="connsiteX49" fmla="*/ 1046922 w 3317851"/>
              <a:gd name="connsiteY49" fmla="*/ 1245704 h 1709530"/>
              <a:gd name="connsiteX50" fmla="*/ 1007165 w 3317851"/>
              <a:gd name="connsiteY50" fmla="*/ 1258956 h 1709530"/>
              <a:gd name="connsiteX51" fmla="*/ 967409 w 3317851"/>
              <a:gd name="connsiteY51" fmla="*/ 1285461 h 1709530"/>
              <a:gd name="connsiteX52" fmla="*/ 927652 w 3317851"/>
              <a:gd name="connsiteY52" fmla="*/ 1298713 h 1709530"/>
              <a:gd name="connsiteX53" fmla="*/ 874644 w 3317851"/>
              <a:gd name="connsiteY53" fmla="*/ 1338469 h 1709530"/>
              <a:gd name="connsiteX54" fmla="*/ 848139 w 3317851"/>
              <a:gd name="connsiteY54" fmla="*/ 1431234 h 1709530"/>
              <a:gd name="connsiteX55" fmla="*/ 781878 w 3317851"/>
              <a:gd name="connsiteY55" fmla="*/ 1524000 h 1709530"/>
              <a:gd name="connsiteX56" fmla="*/ 755374 w 3317851"/>
              <a:gd name="connsiteY56" fmla="*/ 1563756 h 1709530"/>
              <a:gd name="connsiteX57" fmla="*/ 728870 w 3317851"/>
              <a:gd name="connsiteY57" fmla="*/ 1590261 h 1709530"/>
              <a:gd name="connsiteX58" fmla="*/ 675861 w 3317851"/>
              <a:gd name="connsiteY58" fmla="*/ 1669774 h 1709530"/>
              <a:gd name="connsiteX59" fmla="*/ 649357 w 3317851"/>
              <a:gd name="connsiteY59" fmla="*/ 1709530 h 1709530"/>
              <a:gd name="connsiteX60" fmla="*/ 543339 w 3317851"/>
              <a:gd name="connsiteY60" fmla="*/ 1669774 h 1709530"/>
              <a:gd name="connsiteX61" fmla="*/ 516835 w 3317851"/>
              <a:gd name="connsiteY61" fmla="*/ 1630017 h 1709530"/>
              <a:gd name="connsiteX62" fmla="*/ 516835 w 3317851"/>
              <a:gd name="connsiteY62" fmla="*/ 1470991 h 1709530"/>
              <a:gd name="connsiteX63" fmla="*/ 530087 w 3317851"/>
              <a:gd name="connsiteY63" fmla="*/ 1431234 h 1709530"/>
              <a:gd name="connsiteX64" fmla="*/ 569844 w 3317851"/>
              <a:gd name="connsiteY64" fmla="*/ 1391478 h 1709530"/>
              <a:gd name="connsiteX65" fmla="*/ 596348 w 3317851"/>
              <a:gd name="connsiteY65" fmla="*/ 1298713 h 1709530"/>
              <a:gd name="connsiteX66" fmla="*/ 609600 w 3317851"/>
              <a:gd name="connsiteY66" fmla="*/ 1258956 h 1709530"/>
              <a:gd name="connsiteX67" fmla="*/ 596348 w 3317851"/>
              <a:gd name="connsiteY67" fmla="*/ 1219200 h 1709530"/>
              <a:gd name="connsiteX68" fmla="*/ 569844 w 3317851"/>
              <a:gd name="connsiteY68" fmla="*/ 1086678 h 1709530"/>
              <a:gd name="connsiteX69" fmla="*/ 463826 w 3317851"/>
              <a:gd name="connsiteY69" fmla="*/ 1033669 h 1709530"/>
              <a:gd name="connsiteX70" fmla="*/ 424070 w 3317851"/>
              <a:gd name="connsiteY70" fmla="*/ 1020417 h 1709530"/>
              <a:gd name="connsiteX71" fmla="*/ 397565 w 3317851"/>
              <a:gd name="connsiteY71" fmla="*/ 993913 h 1709530"/>
              <a:gd name="connsiteX72" fmla="*/ 331304 w 3317851"/>
              <a:gd name="connsiteY72" fmla="*/ 914400 h 1709530"/>
              <a:gd name="connsiteX73" fmla="*/ 291548 w 3317851"/>
              <a:gd name="connsiteY73" fmla="*/ 901147 h 1709530"/>
              <a:gd name="connsiteX74" fmla="*/ 251791 w 3317851"/>
              <a:gd name="connsiteY74" fmla="*/ 861391 h 1709530"/>
              <a:gd name="connsiteX75" fmla="*/ 225287 w 3317851"/>
              <a:gd name="connsiteY75" fmla="*/ 821634 h 1709530"/>
              <a:gd name="connsiteX76" fmla="*/ 185531 w 3317851"/>
              <a:gd name="connsiteY76" fmla="*/ 795130 h 1709530"/>
              <a:gd name="connsiteX77" fmla="*/ 159026 w 3317851"/>
              <a:gd name="connsiteY77" fmla="*/ 768626 h 1709530"/>
              <a:gd name="connsiteX78" fmla="*/ 106017 w 3317851"/>
              <a:gd name="connsiteY78" fmla="*/ 742121 h 1709530"/>
              <a:gd name="connsiteX79" fmla="*/ 53009 w 3317851"/>
              <a:gd name="connsiteY79" fmla="*/ 702365 h 1709530"/>
              <a:gd name="connsiteX80" fmla="*/ 26504 w 3317851"/>
              <a:gd name="connsiteY80" fmla="*/ 622852 h 1709530"/>
              <a:gd name="connsiteX81" fmla="*/ 0 w 3317851"/>
              <a:gd name="connsiteY81" fmla="*/ 437321 h 170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851" h="1709530">
                <a:moveTo>
                  <a:pt x="0" y="437321"/>
                </a:moveTo>
                <a:cubicBezTo>
                  <a:pt x="30922" y="406399"/>
                  <a:pt x="51279" y="358384"/>
                  <a:pt x="92765" y="344556"/>
                </a:cubicBezTo>
                <a:lnTo>
                  <a:pt x="172278" y="318052"/>
                </a:lnTo>
                <a:cubicBezTo>
                  <a:pt x="185530" y="309217"/>
                  <a:pt x="197122" y="297140"/>
                  <a:pt x="212035" y="291547"/>
                </a:cubicBezTo>
                <a:cubicBezTo>
                  <a:pt x="233125" y="283638"/>
                  <a:pt x="256444" y="283758"/>
                  <a:pt x="278296" y="278295"/>
                </a:cubicBezTo>
                <a:cubicBezTo>
                  <a:pt x="291848" y="274907"/>
                  <a:pt x="304621" y="268880"/>
                  <a:pt x="318052" y="265043"/>
                </a:cubicBezTo>
                <a:cubicBezTo>
                  <a:pt x="335565" y="260039"/>
                  <a:pt x="353616" y="257025"/>
                  <a:pt x="371061" y="251791"/>
                </a:cubicBezTo>
                <a:cubicBezTo>
                  <a:pt x="397821" y="243763"/>
                  <a:pt x="425586" y="237781"/>
                  <a:pt x="450574" y="225287"/>
                </a:cubicBezTo>
                <a:cubicBezTo>
                  <a:pt x="468244" y="216452"/>
                  <a:pt x="484841" y="205029"/>
                  <a:pt x="503583" y="198782"/>
                </a:cubicBezTo>
                <a:cubicBezTo>
                  <a:pt x="524952" y="191659"/>
                  <a:pt x="547757" y="189947"/>
                  <a:pt x="569844" y="185530"/>
                </a:cubicBezTo>
                <a:cubicBezTo>
                  <a:pt x="591931" y="176695"/>
                  <a:pt x="613831" y="167378"/>
                  <a:pt x="636104" y="159026"/>
                </a:cubicBezTo>
                <a:cubicBezTo>
                  <a:pt x="649184" y="154121"/>
                  <a:pt x="663367" y="152021"/>
                  <a:pt x="675861" y="145774"/>
                </a:cubicBezTo>
                <a:cubicBezTo>
                  <a:pt x="690107" y="138651"/>
                  <a:pt x="701063" y="125738"/>
                  <a:pt x="715617" y="119269"/>
                </a:cubicBezTo>
                <a:cubicBezTo>
                  <a:pt x="741147" y="107922"/>
                  <a:pt x="768626" y="101600"/>
                  <a:pt x="795131" y="92765"/>
                </a:cubicBezTo>
                <a:lnTo>
                  <a:pt x="834887" y="79513"/>
                </a:lnTo>
                <a:lnTo>
                  <a:pt x="874644" y="66261"/>
                </a:lnTo>
                <a:cubicBezTo>
                  <a:pt x="899296" y="41608"/>
                  <a:pt x="907469" y="29970"/>
                  <a:pt x="940904" y="13252"/>
                </a:cubicBezTo>
                <a:cubicBezTo>
                  <a:pt x="953398" y="7005"/>
                  <a:pt x="967409" y="4417"/>
                  <a:pt x="980661" y="0"/>
                </a:cubicBezTo>
                <a:lnTo>
                  <a:pt x="2637183" y="13252"/>
                </a:lnTo>
                <a:cubicBezTo>
                  <a:pt x="2675816" y="13856"/>
                  <a:pt x="2683824" y="38920"/>
                  <a:pt x="2716696" y="53008"/>
                </a:cubicBezTo>
                <a:cubicBezTo>
                  <a:pt x="2733437" y="60183"/>
                  <a:pt x="2752035" y="61843"/>
                  <a:pt x="2769704" y="66261"/>
                </a:cubicBezTo>
                <a:cubicBezTo>
                  <a:pt x="2821474" y="118029"/>
                  <a:pt x="2767152" y="71611"/>
                  <a:pt x="2835965" y="106017"/>
                </a:cubicBezTo>
                <a:cubicBezTo>
                  <a:pt x="2850211" y="113140"/>
                  <a:pt x="2860809" y="126929"/>
                  <a:pt x="2875722" y="132521"/>
                </a:cubicBezTo>
                <a:cubicBezTo>
                  <a:pt x="2896812" y="140430"/>
                  <a:pt x="2920252" y="139847"/>
                  <a:pt x="2941983" y="145774"/>
                </a:cubicBezTo>
                <a:cubicBezTo>
                  <a:pt x="2968937" y="153125"/>
                  <a:pt x="2994992" y="163443"/>
                  <a:pt x="3021496" y="172278"/>
                </a:cubicBezTo>
                <a:cubicBezTo>
                  <a:pt x="3034748" y="176695"/>
                  <a:pt x="3049629" y="177782"/>
                  <a:pt x="3061252" y="185530"/>
                </a:cubicBezTo>
                <a:cubicBezTo>
                  <a:pt x="3112632" y="219782"/>
                  <a:pt x="3085899" y="206997"/>
                  <a:pt x="3140765" y="225287"/>
                </a:cubicBezTo>
                <a:cubicBezTo>
                  <a:pt x="3149600" y="234122"/>
                  <a:pt x="3160842" y="241077"/>
                  <a:pt x="3167270" y="251791"/>
                </a:cubicBezTo>
                <a:cubicBezTo>
                  <a:pt x="3218884" y="337813"/>
                  <a:pt x="3139866" y="250889"/>
                  <a:pt x="3207026" y="318052"/>
                </a:cubicBezTo>
                <a:cubicBezTo>
                  <a:pt x="3255357" y="463044"/>
                  <a:pt x="3178275" y="243423"/>
                  <a:pt x="3246783" y="397565"/>
                </a:cubicBezTo>
                <a:cubicBezTo>
                  <a:pt x="3258130" y="423095"/>
                  <a:pt x="3257790" y="453832"/>
                  <a:pt x="3273287" y="477078"/>
                </a:cubicBezTo>
                <a:cubicBezTo>
                  <a:pt x="3307540" y="528457"/>
                  <a:pt x="3294754" y="501724"/>
                  <a:pt x="3313044" y="556591"/>
                </a:cubicBezTo>
                <a:cubicBezTo>
                  <a:pt x="3312782" y="561053"/>
                  <a:pt x="3338570" y="769406"/>
                  <a:pt x="3273287" y="821634"/>
                </a:cubicBezTo>
                <a:cubicBezTo>
                  <a:pt x="3262379" y="830360"/>
                  <a:pt x="3246783" y="830469"/>
                  <a:pt x="3233531" y="834887"/>
                </a:cubicBezTo>
                <a:cubicBezTo>
                  <a:pt x="3182537" y="911376"/>
                  <a:pt x="3237909" y="845948"/>
                  <a:pt x="3127513" y="901147"/>
                </a:cubicBezTo>
                <a:cubicBezTo>
                  <a:pt x="3109843" y="909982"/>
                  <a:pt x="3093070" y="920901"/>
                  <a:pt x="3074504" y="927652"/>
                </a:cubicBezTo>
                <a:cubicBezTo>
                  <a:pt x="2942249" y="975745"/>
                  <a:pt x="3017995" y="933237"/>
                  <a:pt x="2875722" y="980661"/>
                </a:cubicBezTo>
                <a:lnTo>
                  <a:pt x="2796209" y="1007165"/>
                </a:lnTo>
                <a:cubicBezTo>
                  <a:pt x="2782957" y="1011582"/>
                  <a:pt x="2770150" y="1017677"/>
                  <a:pt x="2756452" y="1020417"/>
                </a:cubicBezTo>
                <a:cubicBezTo>
                  <a:pt x="2718623" y="1027983"/>
                  <a:pt x="2674612" y="1035692"/>
                  <a:pt x="2637183" y="1046921"/>
                </a:cubicBezTo>
                <a:cubicBezTo>
                  <a:pt x="2610423" y="1054949"/>
                  <a:pt x="2584174" y="1064591"/>
                  <a:pt x="2557670" y="1073426"/>
                </a:cubicBezTo>
                <a:lnTo>
                  <a:pt x="2517913" y="1086678"/>
                </a:lnTo>
                <a:cubicBezTo>
                  <a:pt x="2504661" y="1095513"/>
                  <a:pt x="2492796" y="1106908"/>
                  <a:pt x="2478157" y="1113182"/>
                </a:cubicBezTo>
                <a:cubicBezTo>
                  <a:pt x="2461416" y="1120357"/>
                  <a:pt x="2442661" y="1121430"/>
                  <a:pt x="2425148" y="1126434"/>
                </a:cubicBezTo>
                <a:cubicBezTo>
                  <a:pt x="2411716" y="1130272"/>
                  <a:pt x="2398231" y="1134184"/>
                  <a:pt x="2385391" y="1139687"/>
                </a:cubicBezTo>
                <a:cubicBezTo>
                  <a:pt x="2367233" y="1147469"/>
                  <a:pt x="2351124" y="1159944"/>
                  <a:pt x="2332383" y="1166191"/>
                </a:cubicBezTo>
                <a:cubicBezTo>
                  <a:pt x="2311014" y="1173314"/>
                  <a:pt x="2288110" y="1174557"/>
                  <a:pt x="2266122" y="1179443"/>
                </a:cubicBezTo>
                <a:cubicBezTo>
                  <a:pt x="2248342" y="1183394"/>
                  <a:pt x="2230973" y="1189123"/>
                  <a:pt x="2213113" y="1192695"/>
                </a:cubicBezTo>
                <a:cubicBezTo>
                  <a:pt x="1875687" y="1260179"/>
                  <a:pt x="1244940" y="1217641"/>
                  <a:pt x="1126435" y="1219200"/>
                </a:cubicBezTo>
                <a:lnTo>
                  <a:pt x="1046922" y="1245704"/>
                </a:lnTo>
                <a:lnTo>
                  <a:pt x="1007165" y="1258956"/>
                </a:lnTo>
                <a:cubicBezTo>
                  <a:pt x="993913" y="1267791"/>
                  <a:pt x="981655" y="1278338"/>
                  <a:pt x="967409" y="1285461"/>
                </a:cubicBezTo>
                <a:cubicBezTo>
                  <a:pt x="954915" y="1291708"/>
                  <a:pt x="939781" y="1291782"/>
                  <a:pt x="927652" y="1298713"/>
                </a:cubicBezTo>
                <a:cubicBezTo>
                  <a:pt x="908475" y="1309671"/>
                  <a:pt x="892313" y="1325217"/>
                  <a:pt x="874644" y="1338469"/>
                </a:cubicBezTo>
                <a:cubicBezTo>
                  <a:pt x="870398" y="1355450"/>
                  <a:pt x="857644" y="1412224"/>
                  <a:pt x="848139" y="1431234"/>
                </a:cubicBezTo>
                <a:cubicBezTo>
                  <a:pt x="837726" y="1452060"/>
                  <a:pt x="791887" y="1509988"/>
                  <a:pt x="781878" y="1524000"/>
                </a:cubicBezTo>
                <a:cubicBezTo>
                  <a:pt x="772621" y="1536960"/>
                  <a:pt x="765323" y="1551319"/>
                  <a:pt x="755374" y="1563756"/>
                </a:cubicBezTo>
                <a:cubicBezTo>
                  <a:pt x="747569" y="1573512"/>
                  <a:pt x="736367" y="1580266"/>
                  <a:pt x="728870" y="1590261"/>
                </a:cubicBezTo>
                <a:cubicBezTo>
                  <a:pt x="709757" y="1615745"/>
                  <a:pt x="693531" y="1643270"/>
                  <a:pt x="675861" y="1669774"/>
                </a:cubicBezTo>
                <a:lnTo>
                  <a:pt x="649357" y="1709530"/>
                </a:lnTo>
                <a:cubicBezTo>
                  <a:pt x="601950" y="1700049"/>
                  <a:pt x="577462" y="1703897"/>
                  <a:pt x="543339" y="1669774"/>
                </a:cubicBezTo>
                <a:cubicBezTo>
                  <a:pt x="532077" y="1658512"/>
                  <a:pt x="525670" y="1643269"/>
                  <a:pt x="516835" y="1630017"/>
                </a:cubicBezTo>
                <a:cubicBezTo>
                  <a:pt x="502840" y="1532054"/>
                  <a:pt x="495696" y="1555550"/>
                  <a:pt x="516835" y="1470991"/>
                </a:cubicBezTo>
                <a:cubicBezTo>
                  <a:pt x="520223" y="1457439"/>
                  <a:pt x="522338" y="1442857"/>
                  <a:pt x="530087" y="1431234"/>
                </a:cubicBezTo>
                <a:cubicBezTo>
                  <a:pt x="540483" y="1415640"/>
                  <a:pt x="556592" y="1404730"/>
                  <a:pt x="569844" y="1391478"/>
                </a:cubicBezTo>
                <a:cubicBezTo>
                  <a:pt x="601618" y="1296154"/>
                  <a:pt x="563068" y="1415194"/>
                  <a:pt x="596348" y="1298713"/>
                </a:cubicBezTo>
                <a:cubicBezTo>
                  <a:pt x="600186" y="1285281"/>
                  <a:pt x="605183" y="1272208"/>
                  <a:pt x="609600" y="1258956"/>
                </a:cubicBezTo>
                <a:cubicBezTo>
                  <a:pt x="605183" y="1245704"/>
                  <a:pt x="599087" y="1232898"/>
                  <a:pt x="596348" y="1219200"/>
                </a:cubicBezTo>
                <a:cubicBezTo>
                  <a:pt x="592672" y="1200821"/>
                  <a:pt x="587808" y="1116617"/>
                  <a:pt x="569844" y="1086678"/>
                </a:cubicBezTo>
                <a:cubicBezTo>
                  <a:pt x="546714" y="1048130"/>
                  <a:pt x="503470" y="1046884"/>
                  <a:pt x="463826" y="1033669"/>
                </a:cubicBezTo>
                <a:lnTo>
                  <a:pt x="424070" y="1020417"/>
                </a:lnTo>
                <a:cubicBezTo>
                  <a:pt x="415235" y="1011582"/>
                  <a:pt x="405370" y="1003669"/>
                  <a:pt x="397565" y="993913"/>
                </a:cubicBezTo>
                <a:cubicBezTo>
                  <a:pt x="369623" y="958985"/>
                  <a:pt x="371783" y="941386"/>
                  <a:pt x="331304" y="914400"/>
                </a:cubicBezTo>
                <a:cubicBezTo>
                  <a:pt x="319681" y="906651"/>
                  <a:pt x="304800" y="905565"/>
                  <a:pt x="291548" y="901147"/>
                </a:cubicBezTo>
                <a:cubicBezTo>
                  <a:pt x="278296" y="887895"/>
                  <a:pt x="263789" y="875789"/>
                  <a:pt x="251791" y="861391"/>
                </a:cubicBezTo>
                <a:cubicBezTo>
                  <a:pt x="241595" y="849155"/>
                  <a:pt x="236549" y="832896"/>
                  <a:pt x="225287" y="821634"/>
                </a:cubicBezTo>
                <a:cubicBezTo>
                  <a:pt x="214025" y="810372"/>
                  <a:pt x="197968" y="805079"/>
                  <a:pt x="185531" y="795130"/>
                </a:cubicBezTo>
                <a:cubicBezTo>
                  <a:pt x="175775" y="787325"/>
                  <a:pt x="169422" y="775557"/>
                  <a:pt x="159026" y="768626"/>
                </a:cubicBezTo>
                <a:cubicBezTo>
                  <a:pt x="142589" y="757668"/>
                  <a:pt x="122769" y="752591"/>
                  <a:pt x="106017" y="742121"/>
                </a:cubicBezTo>
                <a:cubicBezTo>
                  <a:pt x="87288" y="730415"/>
                  <a:pt x="70678" y="715617"/>
                  <a:pt x="53009" y="702365"/>
                </a:cubicBezTo>
                <a:cubicBezTo>
                  <a:pt x="44174" y="675861"/>
                  <a:pt x="29284" y="650651"/>
                  <a:pt x="26504" y="622852"/>
                </a:cubicBezTo>
                <a:cubicBezTo>
                  <a:pt x="11494" y="472748"/>
                  <a:pt x="13252" y="534724"/>
                  <a:pt x="0" y="437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64487" y="954157"/>
            <a:ext cx="2358887" cy="1314808"/>
          </a:xfrm>
          <a:custGeom>
            <a:avLst/>
            <a:gdLst>
              <a:gd name="connsiteX0" fmla="*/ 0 w 2358887"/>
              <a:gd name="connsiteY0" fmla="*/ 463826 h 1314808"/>
              <a:gd name="connsiteX1" fmla="*/ 53009 w 2358887"/>
              <a:gd name="connsiteY1" fmla="*/ 397565 h 1314808"/>
              <a:gd name="connsiteX2" fmla="*/ 119270 w 2358887"/>
              <a:gd name="connsiteY2" fmla="*/ 344556 h 1314808"/>
              <a:gd name="connsiteX3" fmla="*/ 145774 w 2358887"/>
              <a:gd name="connsiteY3" fmla="*/ 304800 h 1314808"/>
              <a:gd name="connsiteX4" fmla="*/ 185530 w 2358887"/>
              <a:gd name="connsiteY4" fmla="*/ 278295 h 1314808"/>
              <a:gd name="connsiteX5" fmla="*/ 251791 w 2358887"/>
              <a:gd name="connsiteY5" fmla="*/ 238539 h 1314808"/>
              <a:gd name="connsiteX6" fmla="*/ 318052 w 2358887"/>
              <a:gd name="connsiteY6" fmla="*/ 198782 h 1314808"/>
              <a:gd name="connsiteX7" fmla="*/ 357809 w 2358887"/>
              <a:gd name="connsiteY7" fmla="*/ 172278 h 1314808"/>
              <a:gd name="connsiteX8" fmla="*/ 384313 w 2358887"/>
              <a:gd name="connsiteY8" fmla="*/ 145773 h 1314808"/>
              <a:gd name="connsiteX9" fmla="*/ 463826 w 2358887"/>
              <a:gd name="connsiteY9" fmla="*/ 119269 h 1314808"/>
              <a:gd name="connsiteX10" fmla="*/ 503583 w 2358887"/>
              <a:gd name="connsiteY10" fmla="*/ 106017 h 1314808"/>
              <a:gd name="connsiteX11" fmla="*/ 543339 w 2358887"/>
              <a:gd name="connsiteY11" fmla="*/ 92765 h 1314808"/>
              <a:gd name="connsiteX12" fmla="*/ 569843 w 2358887"/>
              <a:gd name="connsiteY12" fmla="*/ 66260 h 1314808"/>
              <a:gd name="connsiteX13" fmla="*/ 662609 w 2358887"/>
              <a:gd name="connsiteY13" fmla="*/ 39756 h 1314808"/>
              <a:gd name="connsiteX14" fmla="*/ 1152939 w 2358887"/>
              <a:gd name="connsiteY14" fmla="*/ 0 h 1314808"/>
              <a:gd name="connsiteX15" fmla="*/ 1736035 w 2358887"/>
              <a:gd name="connsiteY15" fmla="*/ 13252 h 1314808"/>
              <a:gd name="connsiteX16" fmla="*/ 1815548 w 2358887"/>
              <a:gd name="connsiteY16" fmla="*/ 39756 h 1314808"/>
              <a:gd name="connsiteX17" fmla="*/ 1908313 w 2358887"/>
              <a:gd name="connsiteY17" fmla="*/ 66260 h 1314808"/>
              <a:gd name="connsiteX18" fmla="*/ 1987826 w 2358887"/>
              <a:gd name="connsiteY18" fmla="*/ 92765 h 1314808"/>
              <a:gd name="connsiteX19" fmla="*/ 2080591 w 2358887"/>
              <a:gd name="connsiteY19" fmla="*/ 145773 h 1314808"/>
              <a:gd name="connsiteX20" fmla="*/ 2107096 w 2358887"/>
              <a:gd name="connsiteY20" fmla="*/ 172278 h 1314808"/>
              <a:gd name="connsiteX21" fmla="*/ 2146852 w 2358887"/>
              <a:gd name="connsiteY21" fmla="*/ 198782 h 1314808"/>
              <a:gd name="connsiteX22" fmla="*/ 2199861 w 2358887"/>
              <a:gd name="connsiteY22" fmla="*/ 278295 h 1314808"/>
              <a:gd name="connsiteX23" fmla="*/ 2226365 w 2358887"/>
              <a:gd name="connsiteY23" fmla="*/ 304800 h 1314808"/>
              <a:gd name="connsiteX24" fmla="*/ 2279374 w 2358887"/>
              <a:gd name="connsiteY24" fmla="*/ 384313 h 1314808"/>
              <a:gd name="connsiteX25" fmla="*/ 2292626 w 2358887"/>
              <a:gd name="connsiteY25" fmla="*/ 424069 h 1314808"/>
              <a:gd name="connsiteX26" fmla="*/ 2319130 w 2358887"/>
              <a:gd name="connsiteY26" fmla="*/ 463826 h 1314808"/>
              <a:gd name="connsiteX27" fmla="*/ 2345635 w 2358887"/>
              <a:gd name="connsiteY27" fmla="*/ 543339 h 1314808"/>
              <a:gd name="connsiteX28" fmla="*/ 2358887 w 2358887"/>
              <a:gd name="connsiteY28" fmla="*/ 583095 h 1314808"/>
              <a:gd name="connsiteX29" fmla="*/ 2345635 w 2358887"/>
              <a:gd name="connsiteY29" fmla="*/ 781878 h 1314808"/>
              <a:gd name="connsiteX30" fmla="*/ 2332383 w 2358887"/>
              <a:gd name="connsiteY30" fmla="*/ 821634 h 1314808"/>
              <a:gd name="connsiteX31" fmla="*/ 2305878 w 2358887"/>
              <a:gd name="connsiteY31" fmla="*/ 848139 h 1314808"/>
              <a:gd name="connsiteX32" fmla="*/ 2239617 w 2358887"/>
              <a:gd name="connsiteY32" fmla="*/ 940904 h 1314808"/>
              <a:gd name="connsiteX33" fmla="*/ 2199861 w 2358887"/>
              <a:gd name="connsiteY33" fmla="*/ 954156 h 1314808"/>
              <a:gd name="connsiteX34" fmla="*/ 2080591 w 2358887"/>
              <a:gd name="connsiteY34" fmla="*/ 1007165 h 1314808"/>
              <a:gd name="connsiteX35" fmla="*/ 1881809 w 2358887"/>
              <a:gd name="connsiteY35" fmla="*/ 1073426 h 1314808"/>
              <a:gd name="connsiteX36" fmla="*/ 1842052 w 2358887"/>
              <a:gd name="connsiteY36" fmla="*/ 1086678 h 1314808"/>
              <a:gd name="connsiteX37" fmla="*/ 1802296 w 2358887"/>
              <a:gd name="connsiteY37" fmla="*/ 1099930 h 1314808"/>
              <a:gd name="connsiteX38" fmla="*/ 1749287 w 2358887"/>
              <a:gd name="connsiteY38" fmla="*/ 1113182 h 1314808"/>
              <a:gd name="connsiteX39" fmla="*/ 1669774 w 2358887"/>
              <a:gd name="connsiteY39" fmla="*/ 1139686 h 1314808"/>
              <a:gd name="connsiteX40" fmla="*/ 1537252 w 2358887"/>
              <a:gd name="connsiteY40" fmla="*/ 1166191 h 1314808"/>
              <a:gd name="connsiteX41" fmla="*/ 1404730 w 2358887"/>
              <a:gd name="connsiteY41" fmla="*/ 1205947 h 1314808"/>
              <a:gd name="connsiteX42" fmla="*/ 1338470 w 2358887"/>
              <a:gd name="connsiteY42" fmla="*/ 1219200 h 1314808"/>
              <a:gd name="connsiteX43" fmla="*/ 874643 w 2358887"/>
              <a:gd name="connsiteY43" fmla="*/ 1232452 h 1314808"/>
              <a:gd name="connsiteX44" fmla="*/ 596348 w 2358887"/>
              <a:gd name="connsiteY44" fmla="*/ 1258956 h 1314808"/>
              <a:gd name="connsiteX45" fmla="*/ 384313 w 2358887"/>
              <a:gd name="connsiteY45" fmla="*/ 1285460 h 1314808"/>
              <a:gd name="connsiteX46" fmla="*/ 132522 w 2358887"/>
              <a:gd name="connsiteY46" fmla="*/ 1285460 h 1314808"/>
              <a:gd name="connsiteX47" fmla="*/ 106017 w 2358887"/>
              <a:gd name="connsiteY47" fmla="*/ 1205947 h 1314808"/>
              <a:gd name="connsiteX48" fmla="*/ 132522 w 2358887"/>
              <a:gd name="connsiteY48" fmla="*/ 1060173 h 1314808"/>
              <a:gd name="connsiteX49" fmla="*/ 159026 w 2358887"/>
              <a:gd name="connsiteY49" fmla="*/ 1020417 h 1314808"/>
              <a:gd name="connsiteX50" fmla="*/ 172278 w 2358887"/>
              <a:gd name="connsiteY50" fmla="*/ 980660 h 1314808"/>
              <a:gd name="connsiteX51" fmla="*/ 132522 w 2358887"/>
              <a:gd name="connsiteY51" fmla="*/ 901147 h 1314808"/>
              <a:gd name="connsiteX52" fmla="*/ 119270 w 2358887"/>
              <a:gd name="connsiteY52" fmla="*/ 861391 h 1314808"/>
              <a:gd name="connsiteX53" fmla="*/ 92765 w 2358887"/>
              <a:gd name="connsiteY53" fmla="*/ 834886 h 1314808"/>
              <a:gd name="connsiteX54" fmla="*/ 39756 w 2358887"/>
              <a:gd name="connsiteY54" fmla="*/ 768626 h 1314808"/>
              <a:gd name="connsiteX55" fmla="*/ 13252 w 2358887"/>
              <a:gd name="connsiteY55" fmla="*/ 662608 h 1314808"/>
              <a:gd name="connsiteX56" fmla="*/ 0 w 2358887"/>
              <a:gd name="connsiteY56" fmla="*/ 622852 h 1314808"/>
              <a:gd name="connsiteX57" fmla="*/ 0 w 2358887"/>
              <a:gd name="connsiteY57" fmla="*/ 463826 h 131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58887" h="1314808">
                <a:moveTo>
                  <a:pt x="0" y="463826"/>
                </a:moveTo>
                <a:cubicBezTo>
                  <a:pt x="17670" y="441739"/>
                  <a:pt x="33008" y="417566"/>
                  <a:pt x="53009" y="397565"/>
                </a:cubicBezTo>
                <a:cubicBezTo>
                  <a:pt x="121883" y="328690"/>
                  <a:pt x="66816" y="410123"/>
                  <a:pt x="119270" y="344556"/>
                </a:cubicBezTo>
                <a:cubicBezTo>
                  <a:pt x="129220" y="332119"/>
                  <a:pt x="134512" y="316062"/>
                  <a:pt x="145774" y="304800"/>
                </a:cubicBezTo>
                <a:cubicBezTo>
                  <a:pt x="157036" y="293538"/>
                  <a:pt x="173093" y="288245"/>
                  <a:pt x="185530" y="278295"/>
                </a:cubicBezTo>
                <a:cubicBezTo>
                  <a:pt x="237502" y="236717"/>
                  <a:pt x="182753" y="261552"/>
                  <a:pt x="251791" y="238539"/>
                </a:cubicBezTo>
                <a:cubicBezTo>
                  <a:pt x="303560" y="186770"/>
                  <a:pt x="249240" y="233187"/>
                  <a:pt x="318052" y="198782"/>
                </a:cubicBezTo>
                <a:cubicBezTo>
                  <a:pt x="332298" y="191659"/>
                  <a:pt x="345372" y="182228"/>
                  <a:pt x="357809" y="172278"/>
                </a:cubicBezTo>
                <a:cubicBezTo>
                  <a:pt x="367565" y="164473"/>
                  <a:pt x="373138" y="151361"/>
                  <a:pt x="384313" y="145773"/>
                </a:cubicBezTo>
                <a:cubicBezTo>
                  <a:pt x="409301" y="133279"/>
                  <a:pt x="437322" y="128104"/>
                  <a:pt x="463826" y="119269"/>
                </a:cubicBezTo>
                <a:lnTo>
                  <a:pt x="503583" y="106017"/>
                </a:lnTo>
                <a:lnTo>
                  <a:pt x="543339" y="92765"/>
                </a:lnTo>
                <a:cubicBezTo>
                  <a:pt x="552174" y="83930"/>
                  <a:pt x="559129" y="72688"/>
                  <a:pt x="569843" y="66260"/>
                </a:cubicBezTo>
                <a:cubicBezTo>
                  <a:pt x="584687" y="57353"/>
                  <a:pt x="651058" y="43221"/>
                  <a:pt x="662609" y="39756"/>
                </a:cubicBezTo>
                <a:cubicBezTo>
                  <a:pt x="898184" y="-30915"/>
                  <a:pt x="586290" y="18279"/>
                  <a:pt x="1152939" y="0"/>
                </a:cubicBezTo>
                <a:cubicBezTo>
                  <a:pt x="1347304" y="4417"/>
                  <a:pt x="1541968" y="1608"/>
                  <a:pt x="1736035" y="13252"/>
                </a:cubicBezTo>
                <a:cubicBezTo>
                  <a:pt x="1763923" y="14925"/>
                  <a:pt x="1789044" y="30921"/>
                  <a:pt x="1815548" y="39756"/>
                </a:cubicBezTo>
                <a:cubicBezTo>
                  <a:pt x="1949186" y="84302"/>
                  <a:pt x="1741872" y="16327"/>
                  <a:pt x="1908313" y="66260"/>
                </a:cubicBezTo>
                <a:cubicBezTo>
                  <a:pt x="1935073" y="74288"/>
                  <a:pt x="1987826" y="92765"/>
                  <a:pt x="1987826" y="92765"/>
                </a:cubicBezTo>
                <a:cubicBezTo>
                  <a:pt x="2077092" y="182029"/>
                  <a:pt x="1973803" y="92378"/>
                  <a:pt x="2080591" y="145773"/>
                </a:cubicBezTo>
                <a:cubicBezTo>
                  <a:pt x="2091766" y="151361"/>
                  <a:pt x="2097339" y="164473"/>
                  <a:pt x="2107096" y="172278"/>
                </a:cubicBezTo>
                <a:cubicBezTo>
                  <a:pt x="2119533" y="182227"/>
                  <a:pt x="2133600" y="189947"/>
                  <a:pt x="2146852" y="198782"/>
                </a:cubicBezTo>
                <a:cubicBezTo>
                  <a:pt x="2164522" y="225286"/>
                  <a:pt x="2177337" y="255770"/>
                  <a:pt x="2199861" y="278295"/>
                </a:cubicBezTo>
                <a:cubicBezTo>
                  <a:pt x="2208696" y="287130"/>
                  <a:pt x="2219434" y="294404"/>
                  <a:pt x="2226365" y="304800"/>
                </a:cubicBezTo>
                <a:cubicBezTo>
                  <a:pt x="2290549" y="401076"/>
                  <a:pt x="2218605" y="323541"/>
                  <a:pt x="2279374" y="384313"/>
                </a:cubicBezTo>
                <a:cubicBezTo>
                  <a:pt x="2283791" y="397565"/>
                  <a:pt x="2286379" y="411575"/>
                  <a:pt x="2292626" y="424069"/>
                </a:cubicBezTo>
                <a:cubicBezTo>
                  <a:pt x="2299749" y="438315"/>
                  <a:pt x="2312661" y="449272"/>
                  <a:pt x="2319130" y="463826"/>
                </a:cubicBezTo>
                <a:cubicBezTo>
                  <a:pt x="2330477" y="489356"/>
                  <a:pt x="2336800" y="516835"/>
                  <a:pt x="2345635" y="543339"/>
                </a:cubicBezTo>
                <a:lnTo>
                  <a:pt x="2358887" y="583095"/>
                </a:lnTo>
                <a:cubicBezTo>
                  <a:pt x="2354470" y="649356"/>
                  <a:pt x="2352968" y="715876"/>
                  <a:pt x="2345635" y="781878"/>
                </a:cubicBezTo>
                <a:cubicBezTo>
                  <a:pt x="2344092" y="795761"/>
                  <a:pt x="2339570" y="809656"/>
                  <a:pt x="2332383" y="821634"/>
                </a:cubicBezTo>
                <a:cubicBezTo>
                  <a:pt x="2325955" y="832348"/>
                  <a:pt x="2314713" y="839304"/>
                  <a:pt x="2305878" y="848139"/>
                </a:cubicBezTo>
                <a:cubicBezTo>
                  <a:pt x="2293512" y="885236"/>
                  <a:pt x="2286782" y="925182"/>
                  <a:pt x="2239617" y="940904"/>
                </a:cubicBezTo>
                <a:cubicBezTo>
                  <a:pt x="2226365" y="945321"/>
                  <a:pt x="2212355" y="947909"/>
                  <a:pt x="2199861" y="954156"/>
                </a:cubicBezTo>
                <a:cubicBezTo>
                  <a:pt x="2073855" y="1017158"/>
                  <a:pt x="2285728" y="938785"/>
                  <a:pt x="2080591" y="1007165"/>
                </a:cubicBezTo>
                <a:lnTo>
                  <a:pt x="1881809" y="1073426"/>
                </a:lnTo>
                <a:lnTo>
                  <a:pt x="1842052" y="1086678"/>
                </a:lnTo>
                <a:cubicBezTo>
                  <a:pt x="1828800" y="1091095"/>
                  <a:pt x="1815848" y="1096542"/>
                  <a:pt x="1802296" y="1099930"/>
                </a:cubicBezTo>
                <a:cubicBezTo>
                  <a:pt x="1784626" y="1104347"/>
                  <a:pt x="1766732" y="1107948"/>
                  <a:pt x="1749287" y="1113182"/>
                </a:cubicBezTo>
                <a:cubicBezTo>
                  <a:pt x="1722527" y="1121210"/>
                  <a:pt x="1697169" y="1134207"/>
                  <a:pt x="1669774" y="1139686"/>
                </a:cubicBezTo>
                <a:cubicBezTo>
                  <a:pt x="1625600" y="1148521"/>
                  <a:pt x="1579989" y="1151945"/>
                  <a:pt x="1537252" y="1166191"/>
                </a:cubicBezTo>
                <a:cubicBezTo>
                  <a:pt x="1471172" y="1188217"/>
                  <a:pt x="1464821" y="1192593"/>
                  <a:pt x="1404730" y="1205947"/>
                </a:cubicBezTo>
                <a:cubicBezTo>
                  <a:pt x="1382742" y="1210833"/>
                  <a:pt x="1360966" y="1218075"/>
                  <a:pt x="1338470" y="1219200"/>
                </a:cubicBezTo>
                <a:cubicBezTo>
                  <a:pt x="1183991" y="1226924"/>
                  <a:pt x="1029252" y="1228035"/>
                  <a:pt x="874643" y="1232452"/>
                </a:cubicBezTo>
                <a:cubicBezTo>
                  <a:pt x="781878" y="1241287"/>
                  <a:pt x="686751" y="1236356"/>
                  <a:pt x="596348" y="1258956"/>
                </a:cubicBezTo>
                <a:cubicBezTo>
                  <a:pt x="491735" y="1285109"/>
                  <a:pt x="561490" y="1270695"/>
                  <a:pt x="384313" y="1285460"/>
                </a:cubicBezTo>
                <a:cubicBezTo>
                  <a:pt x="297519" y="1314393"/>
                  <a:pt x="256377" y="1333626"/>
                  <a:pt x="132522" y="1285460"/>
                </a:cubicBezTo>
                <a:cubicBezTo>
                  <a:pt x="106484" y="1275334"/>
                  <a:pt x="106017" y="1205947"/>
                  <a:pt x="106017" y="1205947"/>
                </a:cubicBezTo>
                <a:cubicBezTo>
                  <a:pt x="109088" y="1184455"/>
                  <a:pt x="119134" y="1091412"/>
                  <a:pt x="132522" y="1060173"/>
                </a:cubicBezTo>
                <a:cubicBezTo>
                  <a:pt x="138796" y="1045534"/>
                  <a:pt x="150191" y="1033669"/>
                  <a:pt x="159026" y="1020417"/>
                </a:cubicBezTo>
                <a:cubicBezTo>
                  <a:pt x="163443" y="1007165"/>
                  <a:pt x="172278" y="994629"/>
                  <a:pt x="172278" y="980660"/>
                </a:cubicBezTo>
                <a:cubicBezTo>
                  <a:pt x="172278" y="931814"/>
                  <a:pt x="160735" y="929361"/>
                  <a:pt x="132522" y="901147"/>
                </a:cubicBezTo>
                <a:cubicBezTo>
                  <a:pt x="128105" y="887895"/>
                  <a:pt x="126457" y="873369"/>
                  <a:pt x="119270" y="861391"/>
                </a:cubicBezTo>
                <a:cubicBezTo>
                  <a:pt x="112842" y="850677"/>
                  <a:pt x="100570" y="844643"/>
                  <a:pt x="92765" y="834886"/>
                </a:cubicBezTo>
                <a:cubicBezTo>
                  <a:pt x="25900" y="751305"/>
                  <a:pt x="103749" y="832617"/>
                  <a:pt x="39756" y="768626"/>
                </a:cubicBezTo>
                <a:cubicBezTo>
                  <a:pt x="9463" y="677745"/>
                  <a:pt x="45236" y="790546"/>
                  <a:pt x="13252" y="662608"/>
                </a:cubicBezTo>
                <a:cubicBezTo>
                  <a:pt x="9864" y="649056"/>
                  <a:pt x="4417" y="636104"/>
                  <a:pt x="0" y="622852"/>
                </a:cubicBezTo>
                <a:lnTo>
                  <a:pt x="0" y="4638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567276" y="2146852"/>
            <a:ext cx="2545211" cy="1749287"/>
          </a:xfrm>
          <a:custGeom>
            <a:avLst/>
            <a:gdLst>
              <a:gd name="connsiteX0" fmla="*/ 67054 w 2545211"/>
              <a:gd name="connsiteY0" fmla="*/ 410818 h 1749287"/>
              <a:gd name="connsiteX1" fmla="*/ 159820 w 2545211"/>
              <a:gd name="connsiteY1" fmla="*/ 291548 h 1749287"/>
              <a:gd name="connsiteX2" fmla="*/ 239333 w 2545211"/>
              <a:gd name="connsiteY2" fmla="*/ 225287 h 1749287"/>
              <a:gd name="connsiteX3" fmla="*/ 371854 w 2545211"/>
              <a:gd name="connsiteY3" fmla="*/ 185531 h 1749287"/>
              <a:gd name="connsiteX4" fmla="*/ 438115 w 2545211"/>
              <a:gd name="connsiteY4" fmla="*/ 159026 h 1749287"/>
              <a:gd name="connsiteX5" fmla="*/ 491124 w 2545211"/>
              <a:gd name="connsiteY5" fmla="*/ 145774 h 1749287"/>
              <a:gd name="connsiteX6" fmla="*/ 623646 w 2545211"/>
              <a:gd name="connsiteY6" fmla="*/ 106018 h 1749287"/>
              <a:gd name="connsiteX7" fmla="*/ 650150 w 2545211"/>
              <a:gd name="connsiteY7" fmla="*/ 79513 h 1749287"/>
              <a:gd name="connsiteX8" fmla="*/ 689907 w 2545211"/>
              <a:gd name="connsiteY8" fmla="*/ 66261 h 1749287"/>
              <a:gd name="connsiteX9" fmla="*/ 795924 w 2545211"/>
              <a:gd name="connsiteY9" fmla="*/ 39757 h 1749287"/>
              <a:gd name="connsiteX10" fmla="*/ 848933 w 2545211"/>
              <a:gd name="connsiteY10" fmla="*/ 26505 h 1749287"/>
              <a:gd name="connsiteX11" fmla="*/ 928446 w 2545211"/>
              <a:gd name="connsiteY11" fmla="*/ 0 h 1749287"/>
              <a:gd name="connsiteX12" fmla="*/ 1657315 w 2545211"/>
              <a:gd name="connsiteY12" fmla="*/ 13252 h 1749287"/>
              <a:gd name="connsiteX13" fmla="*/ 1803089 w 2545211"/>
              <a:gd name="connsiteY13" fmla="*/ 53009 h 1749287"/>
              <a:gd name="connsiteX14" fmla="*/ 1869350 w 2545211"/>
              <a:gd name="connsiteY14" fmla="*/ 79513 h 1749287"/>
              <a:gd name="connsiteX15" fmla="*/ 1922359 w 2545211"/>
              <a:gd name="connsiteY15" fmla="*/ 92765 h 1749287"/>
              <a:gd name="connsiteX16" fmla="*/ 2001872 w 2545211"/>
              <a:gd name="connsiteY16" fmla="*/ 119270 h 1749287"/>
              <a:gd name="connsiteX17" fmla="*/ 2187402 w 2545211"/>
              <a:gd name="connsiteY17" fmla="*/ 145774 h 1749287"/>
              <a:gd name="connsiteX18" fmla="*/ 2227159 w 2545211"/>
              <a:gd name="connsiteY18" fmla="*/ 159026 h 1749287"/>
              <a:gd name="connsiteX19" fmla="*/ 2293420 w 2545211"/>
              <a:gd name="connsiteY19" fmla="*/ 212035 h 1749287"/>
              <a:gd name="connsiteX20" fmla="*/ 2359681 w 2545211"/>
              <a:gd name="connsiteY20" fmla="*/ 265044 h 1749287"/>
              <a:gd name="connsiteX21" fmla="*/ 2412689 w 2545211"/>
              <a:gd name="connsiteY21" fmla="*/ 344557 h 1749287"/>
              <a:gd name="connsiteX22" fmla="*/ 2439194 w 2545211"/>
              <a:gd name="connsiteY22" fmla="*/ 384313 h 1749287"/>
              <a:gd name="connsiteX23" fmla="*/ 2452446 w 2545211"/>
              <a:gd name="connsiteY23" fmla="*/ 424070 h 1749287"/>
              <a:gd name="connsiteX24" fmla="*/ 2505454 w 2545211"/>
              <a:gd name="connsiteY24" fmla="*/ 490331 h 1749287"/>
              <a:gd name="connsiteX25" fmla="*/ 2545211 w 2545211"/>
              <a:gd name="connsiteY25" fmla="*/ 622852 h 1749287"/>
              <a:gd name="connsiteX26" fmla="*/ 2531959 w 2545211"/>
              <a:gd name="connsiteY26" fmla="*/ 940905 h 1749287"/>
              <a:gd name="connsiteX27" fmla="*/ 2465698 w 2545211"/>
              <a:gd name="connsiteY27" fmla="*/ 980661 h 1749287"/>
              <a:gd name="connsiteX28" fmla="*/ 2425941 w 2545211"/>
              <a:gd name="connsiteY28" fmla="*/ 1007165 h 1749287"/>
              <a:gd name="connsiteX29" fmla="*/ 2333176 w 2545211"/>
              <a:gd name="connsiteY29" fmla="*/ 1033670 h 1749287"/>
              <a:gd name="connsiteX30" fmla="*/ 2253663 w 2545211"/>
              <a:gd name="connsiteY30" fmla="*/ 1060174 h 1749287"/>
              <a:gd name="connsiteX31" fmla="*/ 2200654 w 2545211"/>
              <a:gd name="connsiteY31" fmla="*/ 1073426 h 1749287"/>
              <a:gd name="connsiteX32" fmla="*/ 2160898 w 2545211"/>
              <a:gd name="connsiteY32" fmla="*/ 1086678 h 1749287"/>
              <a:gd name="connsiteX33" fmla="*/ 2094637 w 2545211"/>
              <a:gd name="connsiteY33" fmla="*/ 1099931 h 1749287"/>
              <a:gd name="connsiteX34" fmla="*/ 2054881 w 2545211"/>
              <a:gd name="connsiteY34" fmla="*/ 1113183 h 1749287"/>
              <a:gd name="connsiteX35" fmla="*/ 2001872 w 2545211"/>
              <a:gd name="connsiteY35" fmla="*/ 1126435 h 1749287"/>
              <a:gd name="connsiteX36" fmla="*/ 1922359 w 2545211"/>
              <a:gd name="connsiteY36" fmla="*/ 1152939 h 1749287"/>
              <a:gd name="connsiteX37" fmla="*/ 1882602 w 2545211"/>
              <a:gd name="connsiteY37" fmla="*/ 1166191 h 1749287"/>
              <a:gd name="connsiteX38" fmla="*/ 1842846 w 2545211"/>
              <a:gd name="connsiteY38" fmla="*/ 1179444 h 1749287"/>
              <a:gd name="connsiteX39" fmla="*/ 1670567 w 2545211"/>
              <a:gd name="connsiteY39" fmla="*/ 1192696 h 1749287"/>
              <a:gd name="connsiteX40" fmla="*/ 1551298 w 2545211"/>
              <a:gd name="connsiteY40" fmla="*/ 1219200 h 1749287"/>
              <a:gd name="connsiteX41" fmla="*/ 1458533 w 2545211"/>
              <a:gd name="connsiteY41" fmla="*/ 1245705 h 1749287"/>
              <a:gd name="connsiteX42" fmla="*/ 1153733 w 2545211"/>
              <a:gd name="connsiteY42" fmla="*/ 1219200 h 1749287"/>
              <a:gd name="connsiteX43" fmla="*/ 1113976 w 2545211"/>
              <a:gd name="connsiteY43" fmla="*/ 1205948 h 1749287"/>
              <a:gd name="connsiteX44" fmla="*/ 1021211 w 2545211"/>
              <a:gd name="connsiteY44" fmla="*/ 1179444 h 1749287"/>
              <a:gd name="connsiteX45" fmla="*/ 941698 w 2545211"/>
              <a:gd name="connsiteY45" fmla="*/ 1192696 h 1749287"/>
              <a:gd name="connsiteX46" fmla="*/ 901941 w 2545211"/>
              <a:gd name="connsiteY46" fmla="*/ 1205948 h 1749287"/>
              <a:gd name="connsiteX47" fmla="*/ 888689 w 2545211"/>
              <a:gd name="connsiteY47" fmla="*/ 1245705 h 1749287"/>
              <a:gd name="connsiteX48" fmla="*/ 875437 w 2545211"/>
              <a:gd name="connsiteY48" fmla="*/ 1669774 h 1749287"/>
              <a:gd name="connsiteX49" fmla="*/ 809176 w 2545211"/>
              <a:gd name="connsiteY49" fmla="*/ 1722783 h 1749287"/>
              <a:gd name="connsiteX50" fmla="*/ 756167 w 2545211"/>
              <a:gd name="connsiteY50" fmla="*/ 1736035 h 1749287"/>
              <a:gd name="connsiteX51" fmla="*/ 716411 w 2545211"/>
              <a:gd name="connsiteY51" fmla="*/ 1749287 h 1749287"/>
              <a:gd name="connsiteX52" fmla="*/ 676654 w 2545211"/>
              <a:gd name="connsiteY52" fmla="*/ 1722783 h 1749287"/>
              <a:gd name="connsiteX53" fmla="*/ 636898 w 2545211"/>
              <a:gd name="connsiteY53" fmla="*/ 1709531 h 1749287"/>
              <a:gd name="connsiteX54" fmla="*/ 583889 w 2545211"/>
              <a:gd name="connsiteY54" fmla="*/ 1643270 h 1749287"/>
              <a:gd name="connsiteX55" fmla="*/ 570637 w 2545211"/>
              <a:gd name="connsiteY55" fmla="*/ 1590261 h 1749287"/>
              <a:gd name="connsiteX56" fmla="*/ 557385 w 2545211"/>
              <a:gd name="connsiteY56" fmla="*/ 1484244 h 1749287"/>
              <a:gd name="connsiteX57" fmla="*/ 530881 w 2545211"/>
              <a:gd name="connsiteY57" fmla="*/ 1444487 h 1749287"/>
              <a:gd name="connsiteX58" fmla="*/ 491124 w 2545211"/>
              <a:gd name="connsiteY58" fmla="*/ 1351722 h 1749287"/>
              <a:gd name="connsiteX59" fmla="*/ 411611 w 2545211"/>
              <a:gd name="connsiteY59" fmla="*/ 1219200 h 1749287"/>
              <a:gd name="connsiteX60" fmla="*/ 292341 w 2545211"/>
              <a:gd name="connsiteY60" fmla="*/ 1152939 h 1749287"/>
              <a:gd name="connsiteX61" fmla="*/ 226081 w 2545211"/>
              <a:gd name="connsiteY61" fmla="*/ 1086678 h 1749287"/>
              <a:gd name="connsiteX62" fmla="*/ 186324 w 2545211"/>
              <a:gd name="connsiteY62" fmla="*/ 1060174 h 1749287"/>
              <a:gd name="connsiteX63" fmla="*/ 173072 w 2545211"/>
              <a:gd name="connsiteY63" fmla="*/ 1020418 h 1749287"/>
              <a:gd name="connsiteX64" fmla="*/ 146567 w 2545211"/>
              <a:gd name="connsiteY64" fmla="*/ 993913 h 1749287"/>
              <a:gd name="connsiteX65" fmla="*/ 120063 w 2545211"/>
              <a:gd name="connsiteY65" fmla="*/ 914400 h 1749287"/>
              <a:gd name="connsiteX66" fmla="*/ 106811 w 2545211"/>
              <a:gd name="connsiteY66" fmla="*/ 874644 h 1749287"/>
              <a:gd name="connsiteX67" fmla="*/ 80307 w 2545211"/>
              <a:gd name="connsiteY67" fmla="*/ 834887 h 1749287"/>
              <a:gd name="connsiteX68" fmla="*/ 40550 w 2545211"/>
              <a:gd name="connsiteY68" fmla="*/ 768626 h 1749287"/>
              <a:gd name="connsiteX69" fmla="*/ 27298 w 2545211"/>
              <a:gd name="connsiteY69" fmla="*/ 728870 h 1749287"/>
              <a:gd name="connsiteX70" fmla="*/ 794 w 2545211"/>
              <a:gd name="connsiteY70" fmla="*/ 689113 h 1749287"/>
              <a:gd name="connsiteX71" fmla="*/ 14046 w 2545211"/>
              <a:gd name="connsiteY71" fmla="*/ 503583 h 1749287"/>
              <a:gd name="connsiteX72" fmla="*/ 27298 w 2545211"/>
              <a:gd name="connsiteY72" fmla="*/ 463826 h 1749287"/>
              <a:gd name="connsiteX73" fmla="*/ 67054 w 2545211"/>
              <a:gd name="connsiteY73" fmla="*/ 410818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545211" h="1749287">
                <a:moveTo>
                  <a:pt x="67054" y="410818"/>
                </a:moveTo>
                <a:cubicBezTo>
                  <a:pt x="89141" y="382105"/>
                  <a:pt x="88596" y="362772"/>
                  <a:pt x="159820" y="291548"/>
                </a:cubicBezTo>
                <a:cubicBezTo>
                  <a:pt x="184789" y="266579"/>
                  <a:pt x="206120" y="240048"/>
                  <a:pt x="239333" y="225287"/>
                </a:cubicBezTo>
                <a:cubicBezTo>
                  <a:pt x="331507" y="184321"/>
                  <a:pt x="294752" y="211232"/>
                  <a:pt x="371854" y="185531"/>
                </a:cubicBezTo>
                <a:cubicBezTo>
                  <a:pt x="394422" y="178008"/>
                  <a:pt x="415547" y="166549"/>
                  <a:pt x="438115" y="159026"/>
                </a:cubicBezTo>
                <a:cubicBezTo>
                  <a:pt x="455394" y="153266"/>
                  <a:pt x="473679" y="151008"/>
                  <a:pt x="491124" y="145774"/>
                </a:cubicBezTo>
                <a:cubicBezTo>
                  <a:pt x="652444" y="97379"/>
                  <a:pt x="501466" y="136563"/>
                  <a:pt x="623646" y="106018"/>
                </a:cubicBezTo>
                <a:cubicBezTo>
                  <a:pt x="632481" y="97183"/>
                  <a:pt x="639436" y="85941"/>
                  <a:pt x="650150" y="79513"/>
                </a:cubicBezTo>
                <a:cubicBezTo>
                  <a:pt x="662128" y="72326"/>
                  <a:pt x="676430" y="69936"/>
                  <a:pt x="689907" y="66261"/>
                </a:cubicBezTo>
                <a:cubicBezTo>
                  <a:pt x="725050" y="56677"/>
                  <a:pt x="760585" y="48592"/>
                  <a:pt x="795924" y="39757"/>
                </a:cubicBezTo>
                <a:cubicBezTo>
                  <a:pt x="813594" y="35340"/>
                  <a:pt x="831654" y="32265"/>
                  <a:pt x="848933" y="26505"/>
                </a:cubicBezTo>
                <a:lnTo>
                  <a:pt x="928446" y="0"/>
                </a:lnTo>
                <a:cubicBezTo>
                  <a:pt x="1171402" y="4417"/>
                  <a:pt x="1414594" y="1694"/>
                  <a:pt x="1657315" y="13252"/>
                </a:cubicBezTo>
                <a:cubicBezTo>
                  <a:pt x="1678304" y="14251"/>
                  <a:pt x="1766579" y="39318"/>
                  <a:pt x="1803089" y="53009"/>
                </a:cubicBezTo>
                <a:cubicBezTo>
                  <a:pt x="1825363" y="61362"/>
                  <a:pt x="1846782" y="71991"/>
                  <a:pt x="1869350" y="79513"/>
                </a:cubicBezTo>
                <a:cubicBezTo>
                  <a:pt x="1886629" y="85273"/>
                  <a:pt x="1904914" y="87531"/>
                  <a:pt x="1922359" y="92765"/>
                </a:cubicBezTo>
                <a:cubicBezTo>
                  <a:pt x="1949119" y="100793"/>
                  <a:pt x="1974105" y="116185"/>
                  <a:pt x="2001872" y="119270"/>
                </a:cubicBezTo>
                <a:cubicBezTo>
                  <a:pt x="2076089" y="127516"/>
                  <a:pt x="2119891" y="128897"/>
                  <a:pt x="2187402" y="145774"/>
                </a:cubicBezTo>
                <a:cubicBezTo>
                  <a:pt x="2200954" y="149162"/>
                  <a:pt x="2213907" y="154609"/>
                  <a:pt x="2227159" y="159026"/>
                </a:cubicBezTo>
                <a:cubicBezTo>
                  <a:pt x="2349537" y="240615"/>
                  <a:pt x="2198993" y="136495"/>
                  <a:pt x="2293420" y="212035"/>
                </a:cubicBezTo>
                <a:cubicBezTo>
                  <a:pt x="2326020" y="238115"/>
                  <a:pt x="2335683" y="233047"/>
                  <a:pt x="2359681" y="265044"/>
                </a:cubicBezTo>
                <a:cubicBezTo>
                  <a:pt x="2378793" y="290527"/>
                  <a:pt x="2395019" y="318053"/>
                  <a:pt x="2412689" y="344557"/>
                </a:cubicBezTo>
                <a:lnTo>
                  <a:pt x="2439194" y="384313"/>
                </a:lnTo>
                <a:cubicBezTo>
                  <a:pt x="2443611" y="397565"/>
                  <a:pt x="2446199" y="411576"/>
                  <a:pt x="2452446" y="424070"/>
                </a:cubicBezTo>
                <a:cubicBezTo>
                  <a:pt x="2469162" y="457503"/>
                  <a:pt x="2480803" y="465679"/>
                  <a:pt x="2505454" y="490331"/>
                </a:cubicBezTo>
                <a:cubicBezTo>
                  <a:pt x="2537719" y="587122"/>
                  <a:pt x="2525183" y="542740"/>
                  <a:pt x="2545211" y="622852"/>
                </a:cubicBezTo>
                <a:cubicBezTo>
                  <a:pt x="2540794" y="728870"/>
                  <a:pt x="2544122" y="835495"/>
                  <a:pt x="2531959" y="940905"/>
                </a:cubicBezTo>
                <a:cubicBezTo>
                  <a:pt x="2528790" y="968373"/>
                  <a:pt x="2480174" y="973423"/>
                  <a:pt x="2465698" y="980661"/>
                </a:cubicBezTo>
                <a:cubicBezTo>
                  <a:pt x="2451452" y="987784"/>
                  <a:pt x="2440187" y="1000042"/>
                  <a:pt x="2425941" y="1007165"/>
                </a:cubicBezTo>
                <a:cubicBezTo>
                  <a:pt x="2403666" y="1018303"/>
                  <a:pt x="2354416" y="1027298"/>
                  <a:pt x="2333176" y="1033670"/>
                </a:cubicBezTo>
                <a:cubicBezTo>
                  <a:pt x="2306416" y="1041698"/>
                  <a:pt x="2280767" y="1053398"/>
                  <a:pt x="2253663" y="1060174"/>
                </a:cubicBezTo>
                <a:cubicBezTo>
                  <a:pt x="2235993" y="1064591"/>
                  <a:pt x="2218167" y="1068422"/>
                  <a:pt x="2200654" y="1073426"/>
                </a:cubicBezTo>
                <a:cubicBezTo>
                  <a:pt x="2187223" y="1077263"/>
                  <a:pt x="2174450" y="1083290"/>
                  <a:pt x="2160898" y="1086678"/>
                </a:cubicBezTo>
                <a:cubicBezTo>
                  <a:pt x="2139046" y="1092141"/>
                  <a:pt x="2116489" y="1094468"/>
                  <a:pt x="2094637" y="1099931"/>
                </a:cubicBezTo>
                <a:cubicBezTo>
                  <a:pt x="2081085" y="1103319"/>
                  <a:pt x="2068312" y="1109346"/>
                  <a:pt x="2054881" y="1113183"/>
                </a:cubicBezTo>
                <a:cubicBezTo>
                  <a:pt x="2037368" y="1118187"/>
                  <a:pt x="2019317" y="1121201"/>
                  <a:pt x="2001872" y="1126435"/>
                </a:cubicBezTo>
                <a:cubicBezTo>
                  <a:pt x="1975112" y="1134463"/>
                  <a:pt x="1948863" y="1144104"/>
                  <a:pt x="1922359" y="1152939"/>
                </a:cubicBezTo>
                <a:lnTo>
                  <a:pt x="1882602" y="1166191"/>
                </a:lnTo>
                <a:cubicBezTo>
                  <a:pt x="1869350" y="1170608"/>
                  <a:pt x="1856774" y="1178373"/>
                  <a:pt x="1842846" y="1179444"/>
                </a:cubicBezTo>
                <a:lnTo>
                  <a:pt x="1670567" y="1192696"/>
                </a:lnTo>
                <a:cubicBezTo>
                  <a:pt x="1593196" y="1218486"/>
                  <a:pt x="1667912" y="1195878"/>
                  <a:pt x="1551298" y="1219200"/>
                </a:cubicBezTo>
                <a:cubicBezTo>
                  <a:pt x="1509691" y="1227521"/>
                  <a:pt x="1496429" y="1233072"/>
                  <a:pt x="1458533" y="1245705"/>
                </a:cubicBezTo>
                <a:cubicBezTo>
                  <a:pt x="1368782" y="1240095"/>
                  <a:pt x="1248915" y="1238236"/>
                  <a:pt x="1153733" y="1219200"/>
                </a:cubicBezTo>
                <a:cubicBezTo>
                  <a:pt x="1140035" y="1216460"/>
                  <a:pt x="1127408" y="1209786"/>
                  <a:pt x="1113976" y="1205948"/>
                </a:cubicBezTo>
                <a:cubicBezTo>
                  <a:pt x="997503" y="1172671"/>
                  <a:pt x="1116526" y="1211216"/>
                  <a:pt x="1021211" y="1179444"/>
                </a:cubicBezTo>
                <a:cubicBezTo>
                  <a:pt x="994707" y="1183861"/>
                  <a:pt x="967928" y="1186867"/>
                  <a:pt x="941698" y="1192696"/>
                </a:cubicBezTo>
                <a:cubicBezTo>
                  <a:pt x="928061" y="1195726"/>
                  <a:pt x="911819" y="1196070"/>
                  <a:pt x="901941" y="1205948"/>
                </a:cubicBezTo>
                <a:cubicBezTo>
                  <a:pt x="892063" y="1215826"/>
                  <a:pt x="893106" y="1232453"/>
                  <a:pt x="888689" y="1245705"/>
                </a:cubicBezTo>
                <a:cubicBezTo>
                  <a:pt x="884272" y="1387061"/>
                  <a:pt x="887515" y="1528865"/>
                  <a:pt x="875437" y="1669774"/>
                </a:cubicBezTo>
                <a:cubicBezTo>
                  <a:pt x="872044" y="1709358"/>
                  <a:pt x="836977" y="1714840"/>
                  <a:pt x="809176" y="1722783"/>
                </a:cubicBezTo>
                <a:cubicBezTo>
                  <a:pt x="791663" y="1727787"/>
                  <a:pt x="773680" y="1731031"/>
                  <a:pt x="756167" y="1736035"/>
                </a:cubicBezTo>
                <a:cubicBezTo>
                  <a:pt x="742736" y="1739872"/>
                  <a:pt x="729663" y="1744870"/>
                  <a:pt x="716411" y="1749287"/>
                </a:cubicBezTo>
                <a:cubicBezTo>
                  <a:pt x="703159" y="1740452"/>
                  <a:pt x="690900" y="1729906"/>
                  <a:pt x="676654" y="1722783"/>
                </a:cubicBezTo>
                <a:cubicBezTo>
                  <a:pt x="664160" y="1716536"/>
                  <a:pt x="648876" y="1716718"/>
                  <a:pt x="636898" y="1709531"/>
                </a:cubicBezTo>
                <a:cubicBezTo>
                  <a:pt x="615919" y="1696943"/>
                  <a:pt x="595925" y="1661324"/>
                  <a:pt x="583889" y="1643270"/>
                </a:cubicBezTo>
                <a:cubicBezTo>
                  <a:pt x="579472" y="1625600"/>
                  <a:pt x="573631" y="1608227"/>
                  <a:pt x="570637" y="1590261"/>
                </a:cubicBezTo>
                <a:cubicBezTo>
                  <a:pt x="564782" y="1555132"/>
                  <a:pt x="566756" y="1518603"/>
                  <a:pt x="557385" y="1484244"/>
                </a:cubicBezTo>
                <a:cubicBezTo>
                  <a:pt x="553194" y="1468878"/>
                  <a:pt x="539716" y="1457739"/>
                  <a:pt x="530881" y="1444487"/>
                </a:cubicBezTo>
                <a:cubicBezTo>
                  <a:pt x="509113" y="1357419"/>
                  <a:pt x="531799" y="1422904"/>
                  <a:pt x="491124" y="1351722"/>
                </a:cubicBezTo>
                <a:cubicBezTo>
                  <a:pt x="471485" y="1317354"/>
                  <a:pt x="441538" y="1239152"/>
                  <a:pt x="411611" y="1219200"/>
                </a:cubicBezTo>
                <a:cubicBezTo>
                  <a:pt x="320475" y="1158442"/>
                  <a:pt x="362318" y="1176264"/>
                  <a:pt x="292341" y="1152939"/>
                </a:cubicBezTo>
                <a:cubicBezTo>
                  <a:pt x="186322" y="1082260"/>
                  <a:pt x="314431" y="1175028"/>
                  <a:pt x="226081" y="1086678"/>
                </a:cubicBezTo>
                <a:cubicBezTo>
                  <a:pt x="214819" y="1075416"/>
                  <a:pt x="199576" y="1069009"/>
                  <a:pt x="186324" y="1060174"/>
                </a:cubicBezTo>
                <a:cubicBezTo>
                  <a:pt x="181907" y="1046922"/>
                  <a:pt x="180259" y="1032396"/>
                  <a:pt x="173072" y="1020418"/>
                </a:cubicBezTo>
                <a:cubicBezTo>
                  <a:pt x="166644" y="1009704"/>
                  <a:pt x="152155" y="1005088"/>
                  <a:pt x="146567" y="993913"/>
                </a:cubicBezTo>
                <a:cubicBezTo>
                  <a:pt x="134073" y="968925"/>
                  <a:pt x="128898" y="940904"/>
                  <a:pt x="120063" y="914400"/>
                </a:cubicBezTo>
                <a:cubicBezTo>
                  <a:pt x="115646" y="901148"/>
                  <a:pt x="114559" y="886267"/>
                  <a:pt x="106811" y="874644"/>
                </a:cubicBezTo>
                <a:cubicBezTo>
                  <a:pt x="97976" y="861392"/>
                  <a:pt x="87430" y="849133"/>
                  <a:pt x="80307" y="834887"/>
                </a:cubicBezTo>
                <a:cubicBezTo>
                  <a:pt x="45901" y="766075"/>
                  <a:pt x="92317" y="820395"/>
                  <a:pt x="40550" y="768626"/>
                </a:cubicBezTo>
                <a:cubicBezTo>
                  <a:pt x="36133" y="755374"/>
                  <a:pt x="33545" y="741364"/>
                  <a:pt x="27298" y="728870"/>
                </a:cubicBezTo>
                <a:cubicBezTo>
                  <a:pt x="20175" y="714624"/>
                  <a:pt x="1729" y="705013"/>
                  <a:pt x="794" y="689113"/>
                </a:cubicBezTo>
                <a:cubicBezTo>
                  <a:pt x="-2847" y="627219"/>
                  <a:pt x="6802" y="565159"/>
                  <a:pt x="14046" y="503583"/>
                </a:cubicBezTo>
                <a:cubicBezTo>
                  <a:pt x="15678" y="489710"/>
                  <a:pt x="18917" y="475001"/>
                  <a:pt x="27298" y="463826"/>
                </a:cubicBezTo>
                <a:cubicBezTo>
                  <a:pt x="79336" y="394441"/>
                  <a:pt x="44967" y="439531"/>
                  <a:pt x="67054" y="4108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30"/>
            <a:ext cx="12192000" cy="5049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5948" y="4359965"/>
            <a:ext cx="99391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7113" y="3432313"/>
            <a:ext cx="675861" cy="64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303" y="3432313"/>
            <a:ext cx="676715" cy="652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7270" y="2040835"/>
            <a:ext cx="3154017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91130" y="1364974"/>
            <a:ext cx="5035827" cy="360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23722" y="990814"/>
            <a:ext cx="6222147" cy="5190673"/>
            <a:chOff x="5923722" y="990814"/>
            <a:chExt cx="6222147" cy="5190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080705"/>
              <a:ext cx="6049869" cy="5100782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5923722" y="990814"/>
              <a:ext cx="4154791" cy="2560769"/>
            </a:xfrm>
            <a:custGeom>
              <a:avLst/>
              <a:gdLst>
                <a:gd name="connsiteX0" fmla="*/ 940904 w 3723861"/>
                <a:gd name="connsiteY0" fmla="*/ 3099 h 2640282"/>
                <a:gd name="connsiteX1" fmla="*/ 993913 w 3723861"/>
                <a:gd name="connsiteY1" fmla="*/ 29603 h 2640282"/>
                <a:gd name="connsiteX2" fmla="*/ 1060174 w 3723861"/>
                <a:gd name="connsiteY2" fmla="*/ 42856 h 2640282"/>
                <a:gd name="connsiteX3" fmla="*/ 1166191 w 3723861"/>
                <a:gd name="connsiteY3" fmla="*/ 69360 h 2640282"/>
                <a:gd name="connsiteX4" fmla="*/ 1219200 w 3723861"/>
                <a:gd name="connsiteY4" fmla="*/ 82612 h 2640282"/>
                <a:gd name="connsiteX5" fmla="*/ 2915478 w 3723861"/>
                <a:gd name="connsiteY5" fmla="*/ 109116 h 2640282"/>
                <a:gd name="connsiteX6" fmla="*/ 2994991 w 3723861"/>
                <a:gd name="connsiteY6" fmla="*/ 135621 h 2640282"/>
                <a:gd name="connsiteX7" fmla="*/ 3101009 w 3723861"/>
                <a:gd name="connsiteY7" fmla="*/ 162125 h 2640282"/>
                <a:gd name="connsiteX8" fmla="*/ 3220278 w 3723861"/>
                <a:gd name="connsiteY8" fmla="*/ 254890 h 2640282"/>
                <a:gd name="connsiteX9" fmla="*/ 3299791 w 3723861"/>
                <a:gd name="connsiteY9" fmla="*/ 281395 h 2640282"/>
                <a:gd name="connsiteX10" fmla="*/ 3379304 w 3723861"/>
                <a:gd name="connsiteY10" fmla="*/ 321151 h 2640282"/>
                <a:gd name="connsiteX11" fmla="*/ 3485322 w 3723861"/>
                <a:gd name="connsiteY11" fmla="*/ 427169 h 2640282"/>
                <a:gd name="connsiteX12" fmla="*/ 3525078 w 3723861"/>
                <a:gd name="connsiteY12" fmla="*/ 466925 h 2640282"/>
                <a:gd name="connsiteX13" fmla="*/ 3578087 w 3723861"/>
                <a:gd name="connsiteY13" fmla="*/ 546438 h 2640282"/>
                <a:gd name="connsiteX14" fmla="*/ 3604591 w 3723861"/>
                <a:gd name="connsiteY14" fmla="*/ 572943 h 2640282"/>
                <a:gd name="connsiteX15" fmla="*/ 3684104 w 3723861"/>
                <a:gd name="connsiteY15" fmla="*/ 731969 h 2640282"/>
                <a:gd name="connsiteX16" fmla="*/ 3697357 w 3723861"/>
                <a:gd name="connsiteY16" fmla="*/ 771725 h 2640282"/>
                <a:gd name="connsiteX17" fmla="*/ 3710609 w 3723861"/>
                <a:gd name="connsiteY17" fmla="*/ 890995 h 2640282"/>
                <a:gd name="connsiteX18" fmla="*/ 3723861 w 3723861"/>
                <a:gd name="connsiteY18" fmla="*/ 944003 h 2640282"/>
                <a:gd name="connsiteX19" fmla="*/ 3710609 w 3723861"/>
                <a:gd name="connsiteY19" fmla="*/ 1315064 h 2640282"/>
                <a:gd name="connsiteX20" fmla="*/ 3684104 w 3723861"/>
                <a:gd name="connsiteY20" fmla="*/ 1394577 h 2640282"/>
                <a:gd name="connsiteX21" fmla="*/ 3657600 w 3723861"/>
                <a:gd name="connsiteY21" fmla="*/ 1474090 h 2640282"/>
                <a:gd name="connsiteX22" fmla="*/ 3644348 w 3723861"/>
                <a:gd name="connsiteY22" fmla="*/ 1513847 h 2640282"/>
                <a:gd name="connsiteX23" fmla="*/ 3631096 w 3723861"/>
                <a:gd name="connsiteY23" fmla="*/ 1553603 h 2640282"/>
                <a:gd name="connsiteX24" fmla="*/ 3644348 w 3723861"/>
                <a:gd name="connsiteY24" fmla="*/ 2282473 h 2640282"/>
                <a:gd name="connsiteX25" fmla="*/ 3670852 w 3723861"/>
                <a:gd name="connsiteY25" fmla="*/ 2322229 h 2640282"/>
                <a:gd name="connsiteX26" fmla="*/ 3684104 w 3723861"/>
                <a:gd name="connsiteY26" fmla="*/ 2361986 h 2640282"/>
                <a:gd name="connsiteX27" fmla="*/ 3670852 w 3723861"/>
                <a:gd name="connsiteY27" fmla="*/ 2414995 h 2640282"/>
                <a:gd name="connsiteX28" fmla="*/ 3591339 w 3723861"/>
                <a:gd name="connsiteY28" fmla="*/ 2454751 h 2640282"/>
                <a:gd name="connsiteX29" fmla="*/ 3432313 w 3723861"/>
                <a:gd name="connsiteY29" fmla="*/ 2441499 h 2640282"/>
                <a:gd name="connsiteX30" fmla="*/ 3352800 w 3723861"/>
                <a:gd name="connsiteY30" fmla="*/ 2414995 h 2640282"/>
                <a:gd name="connsiteX31" fmla="*/ 3313044 w 3723861"/>
                <a:gd name="connsiteY31" fmla="*/ 2401743 h 2640282"/>
                <a:gd name="connsiteX32" fmla="*/ 3273287 w 3723861"/>
                <a:gd name="connsiteY32" fmla="*/ 2388490 h 2640282"/>
                <a:gd name="connsiteX33" fmla="*/ 3220278 w 3723861"/>
                <a:gd name="connsiteY33" fmla="*/ 2375238 h 2640282"/>
                <a:gd name="connsiteX34" fmla="*/ 2981739 w 3723861"/>
                <a:gd name="connsiteY34" fmla="*/ 2388490 h 2640282"/>
                <a:gd name="connsiteX35" fmla="*/ 2941983 w 3723861"/>
                <a:gd name="connsiteY35" fmla="*/ 2414995 h 2640282"/>
                <a:gd name="connsiteX36" fmla="*/ 2862470 w 3723861"/>
                <a:gd name="connsiteY36" fmla="*/ 2441499 h 2640282"/>
                <a:gd name="connsiteX37" fmla="*/ 2822713 w 3723861"/>
                <a:gd name="connsiteY37" fmla="*/ 2454751 h 2640282"/>
                <a:gd name="connsiteX38" fmla="*/ 2782957 w 3723861"/>
                <a:gd name="connsiteY38" fmla="*/ 2468003 h 2640282"/>
                <a:gd name="connsiteX39" fmla="*/ 2676939 w 3723861"/>
                <a:gd name="connsiteY39" fmla="*/ 2494508 h 2640282"/>
                <a:gd name="connsiteX40" fmla="*/ 2597426 w 3723861"/>
                <a:gd name="connsiteY40" fmla="*/ 2521012 h 2640282"/>
                <a:gd name="connsiteX41" fmla="*/ 2557670 w 3723861"/>
                <a:gd name="connsiteY41" fmla="*/ 2534264 h 2640282"/>
                <a:gd name="connsiteX42" fmla="*/ 2491409 w 3723861"/>
                <a:gd name="connsiteY42" fmla="*/ 2547516 h 2640282"/>
                <a:gd name="connsiteX43" fmla="*/ 2385391 w 3723861"/>
                <a:gd name="connsiteY43" fmla="*/ 2574021 h 2640282"/>
                <a:gd name="connsiteX44" fmla="*/ 2345635 w 3723861"/>
                <a:gd name="connsiteY44" fmla="*/ 2587273 h 2640282"/>
                <a:gd name="connsiteX45" fmla="*/ 2160104 w 3723861"/>
                <a:gd name="connsiteY45" fmla="*/ 2600525 h 2640282"/>
                <a:gd name="connsiteX46" fmla="*/ 1948070 w 3723861"/>
                <a:gd name="connsiteY46" fmla="*/ 2627029 h 2640282"/>
                <a:gd name="connsiteX47" fmla="*/ 1881809 w 3723861"/>
                <a:gd name="connsiteY47" fmla="*/ 2640282 h 2640282"/>
                <a:gd name="connsiteX48" fmla="*/ 1086678 w 3723861"/>
                <a:gd name="connsiteY48" fmla="*/ 2627029 h 2640282"/>
                <a:gd name="connsiteX49" fmla="*/ 1020417 w 3723861"/>
                <a:gd name="connsiteY49" fmla="*/ 2613777 h 2640282"/>
                <a:gd name="connsiteX50" fmla="*/ 940904 w 3723861"/>
                <a:gd name="connsiteY50" fmla="*/ 2587273 h 2640282"/>
                <a:gd name="connsiteX51" fmla="*/ 861391 w 3723861"/>
                <a:gd name="connsiteY51" fmla="*/ 2547516 h 2640282"/>
                <a:gd name="connsiteX52" fmla="*/ 821635 w 3723861"/>
                <a:gd name="connsiteY52" fmla="*/ 2521012 h 2640282"/>
                <a:gd name="connsiteX53" fmla="*/ 742122 w 3723861"/>
                <a:gd name="connsiteY53" fmla="*/ 2494508 h 2640282"/>
                <a:gd name="connsiteX54" fmla="*/ 715617 w 3723861"/>
                <a:gd name="connsiteY54" fmla="*/ 2468003 h 2640282"/>
                <a:gd name="connsiteX55" fmla="*/ 636104 w 3723861"/>
                <a:gd name="connsiteY55" fmla="*/ 2414995 h 2640282"/>
                <a:gd name="connsiteX56" fmla="*/ 543339 w 3723861"/>
                <a:gd name="connsiteY56" fmla="*/ 2348734 h 2640282"/>
                <a:gd name="connsiteX57" fmla="*/ 477078 w 3723861"/>
                <a:gd name="connsiteY57" fmla="*/ 2269221 h 2640282"/>
                <a:gd name="connsiteX58" fmla="*/ 410817 w 3723861"/>
                <a:gd name="connsiteY58" fmla="*/ 2202960 h 2640282"/>
                <a:gd name="connsiteX59" fmla="*/ 384313 w 3723861"/>
                <a:gd name="connsiteY59" fmla="*/ 2149951 h 2640282"/>
                <a:gd name="connsiteX60" fmla="*/ 371061 w 3723861"/>
                <a:gd name="connsiteY60" fmla="*/ 2110195 h 2640282"/>
                <a:gd name="connsiteX61" fmla="*/ 318052 w 3723861"/>
                <a:gd name="connsiteY61" fmla="*/ 2030682 h 2640282"/>
                <a:gd name="connsiteX62" fmla="*/ 291548 w 3723861"/>
                <a:gd name="connsiteY62" fmla="*/ 1990925 h 2640282"/>
                <a:gd name="connsiteX63" fmla="*/ 278296 w 3723861"/>
                <a:gd name="connsiteY63" fmla="*/ 1951169 h 2640282"/>
                <a:gd name="connsiteX64" fmla="*/ 265044 w 3723861"/>
                <a:gd name="connsiteY64" fmla="*/ 1898160 h 2640282"/>
                <a:gd name="connsiteX65" fmla="*/ 238539 w 3723861"/>
                <a:gd name="connsiteY65" fmla="*/ 1858403 h 2640282"/>
                <a:gd name="connsiteX66" fmla="*/ 212035 w 3723861"/>
                <a:gd name="connsiteY66" fmla="*/ 1752386 h 2640282"/>
                <a:gd name="connsiteX67" fmla="*/ 198783 w 3723861"/>
                <a:gd name="connsiteY67" fmla="*/ 1699377 h 2640282"/>
                <a:gd name="connsiteX68" fmla="*/ 172278 w 3723861"/>
                <a:gd name="connsiteY68" fmla="*/ 1659621 h 2640282"/>
                <a:gd name="connsiteX69" fmla="*/ 132522 w 3723861"/>
                <a:gd name="connsiteY69" fmla="*/ 1553603 h 2640282"/>
                <a:gd name="connsiteX70" fmla="*/ 92765 w 3723861"/>
                <a:gd name="connsiteY70" fmla="*/ 1487343 h 2640282"/>
                <a:gd name="connsiteX71" fmla="*/ 53009 w 3723861"/>
                <a:gd name="connsiteY71" fmla="*/ 1341569 h 2640282"/>
                <a:gd name="connsiteX72" fmla="*/ 13252 w 3723861"/>
                <a:gd name="connsiteY72" fmla="*/ 1116282 h 2640282"/>
                <a:gd name="connsiteX73" fmla="*/ 0 w 3723861"/>
                <a:gd name="connsiteY73" fmla="*/ 1050021 h 2640282"/>
                <a:gd name="connsiteX74" fmla="*/ 13252 w 3723861"/>
                <a:gd name="connsiteY74" fmla="*/ 877743 h 2640282"/>
                <a:gd name="connsiteX75" fmla="*/ 39757 w 3723861"/>
                <a:gd name="connsiteY75" fmla="*/ 798229 h 2640282"/>
                <a:gd name="connsiteX76" fmla="*/ 53009 w 3723861"/>
                <a:gd name="connsiteY76" fmla="*/ 758473 h 2640282"/>
                <a:gd name="connsiteX77" fmla="*/ 79513 w 3723861"/>
                <a:gd name="connsiteY77" fmla="*/ 678960 h 2640282"/>
                <a:gd name="connsiteX78" fmla="*/ 132522 w 3723861"/>
                <a:gd name="connsiteY78" fmla="*/ 599447 h 2640282"/>
                <a:gd name="connsiteX79" fmla="*/ 185531 w 3723861"/>
                <a:gd name="connsiteY79" fmla="*/ 493429 h 2640282"/>
                <a:gd name="connsiteX80" fmla="*/ 265044 w 3723861"/>
                <a:gd name="connsiteY80" fmla="*/ 413916 h 2640282"/>
                <a:gd name="connsiteX81" fmla="*/ 344557 w 3723861"/>
                <a:gd name="connsiteY81" fmla="*/ 334403 h 2640282"/>
                <a:gd name="connsiteX82" fmla="*/ 384313 w 3723861"/>
                <a:gd name="connsiteY82" fmla="*/ 294647 h 2640282"/>
                <a:gd name="connsiteX83" fmla="*/ 424070 w 3723861"/>
                <a:gd name="connsiteY83" fmla="*/ 254890 h 2640282"/>
                <a:gd name="connsiteX84" fmla="*/ 543339 w 3723861"/>
                <a:gd name="connsiteY84" fmla="*/ 188629 h 2640282"/>
                <a:gd name="connsiteX85" fmla="*/ 622852 w 3723861"/>
                <a:gd name="connsiteY85" fmla="*/ 148873 h 2640282"/>
                <a:gd name="connsiteX86" fmla="*/ 662609 w 3723861"/>
                <a:gd name="connsiteY86" fmla="*/ 122369 h 2640282"/>
                <a:gd name="connsiteX87" fmla="*/ 689113 w 3723861"/>
                <a:gd name="connsiteY87" fmla="*/ 95864 h 2640282"/>
                <a:gd name="connsiteX88" fmla="*/ 742122 w 3723861"/>
                <a:gd name="connsiteY88" fmla="*/ 82612 h 2640282"/>
                <a:gd name="connsiteX89" fmla="*/ 781878 w 3723861"/>
                <a:gd name="connsiteY89" fmla="*/ 69360 h 2640282"/>
                <a:gd name="connsiteX90" fmla="*/ 808383 w 3723861"/>
                <a:gd name="connsiteY90" fmla="*/ 29603 h 2640282"/>
                <a:gd name="connsiteX91" fmla="*/ 901148 w 3723861"/>
                <a:gd name="connsiteY91" fmla="*/ 3099 h 2640282"/>
                <a:gd name="connsiteX92" fmla="*/ 940904 w 3723861"/>
                <a:gd name="connsiteY92" fmla="*/ 3099 h 264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723861" h="2640282">
                  <a:moveTo>
                    <a:pt x="940904" y="3099"/>
                  </a:moveTo>
                  <a:cubicBezTo>
                    <a:pt x="956365" y="7516"/>
                    <a:pt x="975172" y="23356"/>
                    <a:pt x="993913" y="29603"/>
                  </a:cubicBezTo>
                  <a:cubicBezTo>
                    <a:pt x="1015282" y="36726"/>
                    <a:pt x="1038322" y="37393"/>
                    <a:pt x="1060174" y="42856"/>
                  </a:cubicBezTo>
                  <a:cubicBezTo>
                    <a:pt x="1344261" y="113879"/>
                    <a:pt x="726726" y="-28298"/>
                    <a:pt x="1166191" y="69360"/>
                  </a:cubicBezTo>
                  <a:cubicBezTo>
                    <a:pt x="1183971" y="73311"/>
                    <a:pt x="1200991" y="82198"/>
                    <a:pt x="1219200" y="82612"/>
                  </a:cubicBezTo>
                  <a:lnTo>
                    <a:pt x="2915478" y="109116"/>
                  </a:lnTo>
                  <a:cubicBezTo>
                    <a:pt x="2941982" y="117951"/>
                    <a:pt x="2967887" y="128845"/>
                    <a:pt x="2994991" y="135621"/>
                  </a:cubicBezTo>
                  <a:lnTo>
                    <a:pt x="3101009" y="162125"/>
                  </a:lnTo>
                  <a:cubicBezTo>
                    <a:pt x="3135313" y="196430"/>
                    <a:pt x="3172721" y="239037"/>
                    <a:pt x="3220278" y="254890"/>
                  </a:cubicBezTo>
                  <a:cubicBezTo>
                    <a:pt x="3246782" y="263725"/>
                    <a:pt x="3276545" y="265898"/>
                    <a:pt x="3299791" y="281395"/>
                  </a:cubicBezTo>
                  <a:cubicBezTo>
                    <a:pt x="3351171" y="315647"/>
                    <a:pt x="3324438" y="302862"/>
                    <a:pt x="3379304" y="321151"/>
                  </a:cubicBezTo>
                  <a:lnTo>
                    <a:pt x="3485322" y="427169"/>
                  </a:lnTo>
                  <a:cubicBezTo>
                    <a:pt x="3498574" y="440421"/>
                    <a:pt x="3514682" y="451331"/>
                    <a:pt x="3525078" y="466925"/>
                  </a:cubicBezTo>
                  <a:cubicBezTo>
                    <a:pt x="3542748" y="493429"/>
                    <a:pt x="3555563" y="523913"/>
                    <a:pt x="3578087" y="546438"/>
                  </a:cubicBezTo>
                  <a:cubicBezTo>
                    <a:pt x="3586922" y="555273"/>
                    <a:pt x="3597094" y="562948"/>
                    <a:pt x="3604591" y="572943"/>
                  </a:cubicBezTo>
                  <a:cubicBezTo>
                    <a:pt x="3666249" y="655155"/>
                    <a:pt x="3653533" y="640257"/>
                    <a:pt x="3684104" y="731969"/>
                  </a:cubicBezTo>
                  <a:lnTo>
                    <a:pt x="3697357" y="771725"/>
                  </a:lnTo>
                  <a:cubicBezTo>
                    <a:pt x="3701774" y="811482"/>
                    <a:pt x="3704527" y="851459"/>
                    <a:pt x="3710609" y="890995"/>
                  </a:cubicBezTo>
                  <a:cubicBezTo>
                    <a:pt x="3713378" y="908996"/>
                    <a:pt x="3723861" y="925790"/>
                    <a:pt x="3723861" y="944003"/>
                  </a:cubicBezTo>
                  <a:cubicBezTo>
                    <a:pt x="3723861" y="1067769"/>
                    <a:pt x="3721487" y="1191777"/>
                    <a:pt x="3710609" y="1315064"/>
                  </a:cubicBezTo>
                  <a:cubicBezTo>
                    <a:pt x="3708153" y="1342894"/>
                    <a:pt x="3692939" y="1368073"/>
                    <a:pt x="3684104" y="1394577"/>
                  </a:cubicBezTo>
                  <a:lnTo>
                    <a:pt x="3657600" y="1474090"/>
                  </a:lnTo>
                  <a:lnTo>
                    <a:pt x="3644348" y="1513847"/>
                  </a:lnTo>
                  <a:lnTo>
                    <a:pt x="3631096" y="1553603"/>
                  </a:lnTo>
                  <a:cubicBezTo>
                    <a:pt x="3635513" y="1796560"/>
                    <a:pt x="3631796" y="2039801"/>
                    <a:pt x="3644348" y="2282473"/>
                  </a:cubicBezTo>
                  <a:cubicBezTo>
                    <a:pt x="3645171" y="2298379"/>
                    <a:pt x="3663729" y="2307983"/>
                    <a:pt x="3670852" y="2322229"/>
                  </a:cubicBezTo>
                  <a:cubicBezTo>
                    <a:pt x="3677099" y="2334723"/>
                    <a:pt x="3679687" y="2348734"/>
                    <a:pt x="3684104" y="2361986"/>
                  </a:cubicBezTo>
                  <a:cubicBezTo>
                    <a:pt x="3679687" y="2379656"/>
                    <a:pt x="3680955" y="2399840"/>
                    <a:pt x="3670852" y="2414995"/>
                  </a:cubicBezTo>
                  <a:cubicBezTo>
                    <a:pt x="3656172" y="2437015"/>
                    <a:pt x="3614018" y="2447192"/>
                    <a:pt x="3591339" y="2454751"/>
                  </a:cubicBezTo>
                  <a:cubicBezTo>
                    <a:pt x="3538330" y="2450334"/>
                    <a:pt x="3484782" y="2450244"/>
                    <a:pt x="3432313" y="2441499"/>
                  </a:cubicBezTo>
                  <a:cubicBezTo>
                    <a:pt x="3404755" y="2436906"/>
                    <a:pt x="3379304" y="2423830"/>
                    <a:pt x="3352800" y="2414995"/>
                  </a:cubicBezTo>
                  <a:lnTo>
                    <a:pt x="3313044" y="2401743"/>
                  </a:lnTo>
                  <a:cubicBezTo>
                    <a:pt x="3299792" y="2397325"/>
                    <a:pt x="3286839" y="2391878"/>
                    <a:pt x="3273287" y="2388490"/>
                  </a:cubicBezTo>
                  <a:lnTo>
                    <a:pt x="3220278" y="2375238"/>
                  </a:lnTo>
                  <a:cubicBezTo>
                    <a:pt x="3140765" y="2379655"/>
                    <a:pt x="3060574" y="2377228"/>
                    <a:pt x="2981739" y="2388490"/>
                  </a:cubicBezTo>
                  <a:cubicBezTo>
                    <a:pt x="2965972" y="2390742"/>
                    <a:pt x="2956537" y="2408526"/>
                    <a:pt x="2941983" y="2414995"/>
                  </a:cubicBezTo>
                  <a:cubicBezTo>
                    <a:pt x="2916453" y="2426342"/>
                    <a:pt x="2888974" y="2432664"/>
                    <a:pt x="2862470" y="2441499"/>
                  </a:cubicBezTo>
                  <a:lnTo>
                    <a:pt x="2822713" y="2454751"/>
                  </a:lnTo>
                  <a:cubicBezTo>
                    <a:pt x="2809461" y="2459168"/>
                    <a:pt x="2796509" y="2464615"/>
                    <a:pt x="2782957" y="2468003"/>
                  </a:cubicBezTo>
                  <a:cubicBezTo>
                    <a:pt x="2747618" y="2476838"/>
                    <a:pt x="2711497" y="2482989"/>
                    <a:pt x="2676939" y="2494508"/>
                  </a:cubicBezTo>
                  <a:lnTo>
                    <a:pt x="2597426" y="2521012"/>
                  </a:lnTo>
                  <a:cubicBezTo>
                    <a:pt x="2584174" y="2525429"/>
                    <a:pt x="2571368" y="2531525"/>
                    <a:pt x="2557670" y="2534264"/>
                  </a:cubicBezTo>
                  <a:cubicBezTo>
                    <a:pt x="2535583" y="2538681"/>
                    <a:pt x="2513357" y="2542451"/>
                    <a:pt x="2491409" y="2547516"/>
                  </a:cubicBezTo>
                  <a:cubicBezTo>
                    <a:pt x="2455915" y="2555707"/>
                    <a:pt x="2419949" y="2562502"/>
                    <a:pt x="2385391" y="2574021"/>
                  </a:cubicBezTo>
                  <a:cubicBezTo>
                    <a:pt x="2372139" y="2578438"/>
                    <a:pt x="2359508" y="2585641"/>
                    <a:pt x="2345635" y="2587273"/>
                  </a:cubicBezTo>
                  <a:cubicBezTo>
                    <a:pt x="2284058" y="2594517"/>
                    <a:pt x="2221948" y="2596108"/>
                    <a:pt x="2160104" y="2600525"/>
                  </a:cubicBezTo>
                  <a:cubicBezTo>
                    <a:pt x="2058759" y="2634307"/>
                    <a:pt x="2162926" y="2603155"/>
                    <a:pt x="1948070" y="2627029"/>
                  </a:cubicBezTo>
                  <a:cubicBezTo>
                    <a:pt x="1925683" y="2629516"/>
                    <a:pt x="1903896" y="2635864"/>
                    <a:pt x="1881809" y="2640282"/>
                  </a:cubicBezTo>
                  <a:lnTo>
                    <a:pt x="1086678" y="2627029"/>
                  </a:lnTo>
                  <a:cubicBezTo>
                    <a:pt x="1064164" y="2626336"/>
                    <a:pt x="1042148" y="2619703"/>
                    <a:pt x="1020417" y="2613777"/>
                  </a:cubicBezTo>
                  <a:cubicBezTo>
                    <a:pt x="993463" y="2606426"/>
                    <a:pt x="940904" y="2587273"/>
                    <a:pt x="940904" y="2587273"/>
                  </a:cubicBezTo>
                  <a:cubicBezTo>
                    <a:pt x="826971" y="2511318"/>
                    <a:pt x="971123" y="2602383"/>
                    <a:pt x="861391" y="2547516"/>
                  </a:cubicBezTo>
                  <a:cubicBezTo>
                    <a:pt x="847146" y="2540393"/>
                    <a:pt x="836189" y="2527480"/>
                    <a:pt x="821635" y="2521012"/>
                  </a:cubicBezTo>
                  <a:cubicBezTo>
                    <a:pt x="796105" y="2509665"/>
                    <a:pt x="742122" y="2494508"/>
                    <a:pt x="742122" y="2494508"/>
                  </a:cubicBezTo>
                  <a:cubicBezTo>
                    <a:pt x="733287" y="2485673"/>
                    <a:pt x="725613" y="2475500"/>
                    <a:pt x="715617" y="2468003"/>
                  </a:cubicBezTo>
                  <a:cubicBezTo>
                    <a:pt x="690134" y="2448891"/>
                    <a:pt x="658628" y="2437520"/>
                    <a:pt x="636104" y="2414995"/>
                  </a:cubicBezTo>
                  <a:cubicBezTo>
                    <a:pt x="591387" y="2370276"/>
                    <a:pt x="620314" y="2394918"/>
                    <a:pt x="543339" y="2348734"/>
                  </a:cubicBezTo>
                  <a:cubicBezTo>
                    <a:pt x="477534" y="2250025"/>
                    <a:pt x="562109" y="2371258"/>
                    <a:pt x="477078" y="2269221"/>
                  </a:cubicBezTo>
                  <a:cubicBezTo>
                    <a:pt x="421859" y="2202959"/>
                    <a:pt x="483707" y="2251552"/>
                    <a:pt x="410817" y="2202960"/>
                  </a:cubicBezTo>
                  <a:cubicBezTo>
                    <a:pt x="401982" y="2185290"/>
                    <a:pt x="392095" y="2168109"/>
                    <a:pt x="384313" y="2149951"/>
                  </a:cubicBezTo>
                  <a:cubicBezTo>
                    <a:pt x="378810" y="2137112"/>
                    <a:pt x="377845" y="2122406"/>
                    <a:pt x="371061" y="2110195"/>
                  </a:cubicBezTo>
                  <a:cubicBezTo>
                    <a:pt x="355591" y="2082349"/>
                    <a:pt x="335722" y="2057186"/>
                    <a:pt x="318052" y="2030682"/>
                  </a:cubicBezTo>
                  <a:cubicBezTo>
                    <a:pt x="309217" y="2017430"/>
                    <a:pt x="296585" y="2006035"/>
                    <a:pt x="291548" y="1990925"/>
                  </a:cubicBezTo>
                  <a:cubicBezTo>
                    <a:pt x="287131" y="1977673"/>
                    <a:pt x="282133" y="1964600"/>
                    <a:pt x="278296" y="1951169"/>
                  </a:cubicBezTo>
                  <a:cubicBezTo>
                    <a:pt x="273292" y="1933656"/>
                    <a:pt x="272219" y="1914901"/>
                    <a:pt x="265044" y="1898160"/>
                  </a:cubicBezTo>
                  <a:cubicBezTo>
                    <a:pt x="258770" y="1883520"/>
                    <a:pt x="247374" y="1871655"/>
                    <a:pt x="238539" y="1858403"/>
                  </a:cubicBezTo>
                  <a:cubicBezTo>
                    <a:pt x="211596" y="1723689"/>
                    <a:pt x="239201" y="1847471"/>
                    <a:pt x="212035" y="1752386"/>
                  </a:cubicBezTo>
                  <a:cubicBezTo>
                    <a:pt x="207031" y="1734873"/>
                    <a:pt x="205958" y="1716118"/>
                    <a:pt x="198783" y="1699377"/>
                  </a:cubicBezTo>
                  <a:cubicBezTo>
                    <a:pt x="192509" y="1684738"/>
                    <a:pt x="181113" y="1672873"/>
                    <a:pt x="172278" y="1659621"/>
                  </a:cubicBezTo>
                  <a:cubicBezTo>
                    <a:pt x="147846" y="1561892"/>
                    <a:pt x="174101" y="1650621"/>
                    <a:pt x="132522" y="1553603"/>
                  </a:cubicBezTo>
                  <a:cubicBezTo>
                    <a:pt x="106718" y="1493393"/>
                    <a:pt x="136841" y="1531417"/>
                    <a:pt x="92765" y="1487343"/>
                  </a:cubicBezTo>
                  <a:cubicBezTo>
                    <a:pt x="62873" y="1367773"/>
                    <a:pt x="77780" y="1415883"/>
                    <a:pt x="53009" y="1341569"/>
                  </a:cubicBezTo>
                  <a:cubicBezTo>
                    <a:pt x="33385" y="1204201"/>
                    <a:pt x="45884" y="1279441"/>
                    <a:pt x="13252" y="1116282"/>
                  </a:cubicBezTo>
                  <a:lnTo>
                    <a:pt x="0" y="1050021"/>
                  </a:lnTo>
                  <a:cubicBezTo>
                    <a:pt x="4417" y="992595"/>
                    <a:pt x="4269" y="934634"/>
                    <a:pt x="13252" y="877743"/>
                  </a:cubicBezTo>
                  <a:cubicBezTo>
                    <a:pt x="17609" y="850146"/>
                    <a:pt x="30922" y="824734"/>
                    <a:pt x="39757" y="798229"/>
                  </a:cubicBezTo>
                  <a:lnTo>
                    <a:pt x="53009" y="758473"/>
                  </a:lnTo>
                  <a:cubicBezTo>
                    <a:pt x="53009" y="758472"/>
                    <a:pt x="79512" y="678961"/>
                    <a:pt x="79513" y="678960"/>
                  </a:cubicBezTo>
                  <a:cubicBezTo>
                    <a:pt x="97183" y="652456"/>
                    <a:pt x="120692" y="629023"/>
                    <a:pt x="132522" y="599447"/>
                  </a:cubicBezTo>
                  <a:cubicBezTo>
                    <a:pt x="148771" y="558824"/>
                    <a:pt x="156657" y="525912"/>
                    <a:pt x="185531" y="493429"/>
                  </a:cubicBezTo>
                  <a:cubicBezTo>
                    <a:pt x="210433" y="465414"/>
                    <a:pt x="238540" y="440420"/>
                    <a:pt x="265044" y="413916"/>
                  </a:cubicBezTo>
                  <a:lnTo>
                    <a:pt x="344557" y="334403"/>
                  </a:lnTo>
                  <a:lnTo>
                    <a:pt x="384313" y="294647"/>
                  </a:lnTo>
                  <a:cubicBezTo>
                    <a:pt x="397565" y="281395"/>
                    <a:pt x="407307" y="263272"/>
                    <a:pt x="424070" y="254890"/>
                  </a:cubicBezTo>
                  <a:cubicBezTo>
                    <a:pt x="466086" y="233882"/>
                    <a:pt x="504509" y="216365"/>
                    <a:pt x="543339" y="188629"/>
                  </a:cubicBezTo>
                  <a:cubicBezTo>
                    <a:pt x="606957" y="143188"/>
                    <a:pt x="522397" y="173987"/>
                    <a:pt x="622852" y="148873"/>
                  </a:cubicBezTo>
                  <a:cubicBezTo>
                    <a:pt x="636104" y="140038"/>
                    <a:pt x="650172" y="132319"/>
                    <a:pt x="662609" y="122369"/>
                  </a:cubicBezTo>
                  <a:cubicBezTo>
                    <a:pt x="672365" y="114564"/>
                    <a:pt x="677938" y="101452"/>
                    <a:pt x="689113" y="95864"/>
                  </a:cubicBezTo>
                  <a:cubicBezTo>
                    <a:pt x="705404" y="87719"/>
                    <a:pt x="724609" y="87616"/>
                    <a:pt x="742122" y="82612"/>
                  </a:cubicBezTo>
                  <a:cubicBezTo>
                    <a:pt x="755553" y="78775"/>
                    <a:pt x="768626" y="73777"/>
                    <a:pt x="781878" y="69360"/>
                  </a:cubicBezTo>
                  <a:cubicBezTo>
                    <a:pt x="790713" y="56108"/>
                    <a:pt x="795946" y="39553"/>
                    <a:pt x="808383" y="29603"/>
                  </a:cubicBezTo>
                  <a:cubicBezTo>
                    <a:pt x="817209" y="22542"/>
                    <a:pt x="897444" y="4157"/>
                    <a:pt x="901148" y="3099"/>
                  </a:cubicBezTo>
                  <a:cubicBezTo>
                    <a:pt x="914579" y="-738"/>
                    <a:pt x="925443" y="-1318"/>
                    <a:pt x="940904" y="30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2" y="124592"/>
            <a:ext cx="4385962" cy="963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5" y="1087983"/>
            <a:ext cx="3484358" cy="4623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782" y="3097916"/>
            <a:ext cx="3982513" cy="30173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25783" y="1327701"/>
            <a:ext cx="4432617" cy="1433328"/>
            <a:chOff x="5625783" y="1327701"/>
            <a:chExt cx="4432617" cy="1433328"/>
          </a:xfrm>
        </p:grpSpPr>
        <p:sp>
          <p:nvSpPr>
            <p:cNvPr id="11" name="Oval Callout 10"/>
            <p:cNvSpPr/>
            <p:nvPr/>
          </p:nvSpPr>
          <p:spPr>
            <a:xfrm>
              <a:off x="5625783" y="1327701"/>
              <a:ext cx="4260339" cy="1433328"/>
            </a:xfrm>
            <a:prstGeom prst="wedgeEllipseCallout">
              <a:avLst>
                <a:gd name="adj1" fmla="val 54713"/>
                <a:gd name="adj2" fmla="val 89167"/>
              </a:avLst>
            </a:prstGeom>
            <a:noFill/>
            <a:ln w="381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0226" y="1554341"/>
              <a:ext cx="41081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VNI-Avo" pitchFamily="2" charset="0"/>
                </a:rPr>
                <a:t>Soá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24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err="1" smtClean="0">
                  <a:latin typeface="VNI-Avo" pitchFamily="2" charset="0"/>
                </a:rPr>
                <a:t>goàm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2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err="1" smtClean="0">
                  <a:latin typeface="VNI-Avo" pitchFamily="2" charset="0"/>
                </a:rPr>
                <a:t>chuïc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err="1" smtClean="0">
                  <a:latin typeface="VNI-Avo" pitchFamily="2" charset="0"/>
                </a:rPr>
                <a:t>vaø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4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err="1" smtClean="0">
                  <a:latin typeface="VNI-Avo" pitchFamily="2" charset="0"/>
                </a:rPr>
                <a:t>ñôn</a:t>
              </a:r>
              <a:r>
                <a:rPr lang="en-US" sz="3200" dirty="0" smtClean="0">
                  <a:latin typeface="VNI-Avo" pitchFamily="2" charset="0"/>
                </a:rPr>
                <a:t> </a:t>
              </a:r>
              <a:r>
                <a:rPr lang="en-US" sz="3200" dirty="0" err="1" smtClean="0">
                  <a:latin typeface="VNI-Avo" pitchFamily="2" charset="0"/>
                </a:rPr>
                <a:t>vò</a:t>
              </a:r>
              <a:endParaRPr lang="en-US" sz="3200" dirty="0">
                <a:latin typeface="VNI-Avo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146852" y="4513807"/>
            <a:ext cx="1139687" cy="11051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24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199" y="467801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8034" y="471372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4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6" y="1087982"/>
            <a:ext cx="3750779" cy="48092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23722" y="990814"/>
            <a:ext cx="6222147" cy="5190673"/>
            <a:chOff x="5923722" y="990814"/>
            <a:chExt cx="6222147" cy="5190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080705"/>
              <a:ext cx="6049869" cy="5100782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5923722" y="990814"/>
              <a:ext cx="4154791" cy="2560769"/>
            </a:xfrm>
            <a:custGeom>
              <a:avLst/>
              <a:gdLst>
                <a:gd name="connsiteX0" fmla="*/ 940904 w 3723861"/>
                <a:gd name="connsiteY0" fmla="*/ 3099 h 2640282"/>
                <a:gd name="connsiteX1" fmla="*/ 993913 w 3723861"/>
                <a:gd name="connsiteY1" fmla="*/ 29603 h 2640282"/>
                <a:gd name="connsiteX2" fmla="*/ 1060174 w 3723861"/>
                <a:gd name="connsiteY2" fmla="*/ 42856 h 2640282"/>
                <a:gd name="connsiteX3" fmla="*/ 1166191 w 3723861"/>
                <a:gd name="connsiteY3" fmla="*/ 69360 h 2640282"/>
                <a:gd name="connsiteX4" fmla="*/ 1219200 w 3723861"/>
                <a:gd name="connsiteY4" fmla="*/ 82612 h 2640282"/>
                <a:gd name="connsiteX5" fmla="*/ 2915478 w 3723861"/>
                <a:gd name="connsiteY5" fmla="*/ 109116 h 2640282"/>
                <a:gd name="connsiteX6" fmla="*/ 2994991 w 3723861"/>
                <a:gd name="connsiteY6" fmla="*/ 135621 h 2640282"/>
                <a:gd name="connsiteX7" fmla="*/ 3101009 w 3723861"/>
                <a:gd name="connsiteY7" fmla="*/ 162125 h 2640282"/>
                <a:gd name="connsiteX8" fmla="*/ 3220278 w 3723861"/>
                <a:gd name="connsiteY8" fmla="*/ 254890 h 2640282"/>
                <a:gd name="connsiteX9" fmla="*/ 3299791 w 3723861"/>
                <a:gd name="connsiteY9" fmla="*/ 281395 h 2640282"/>
                <a:gd name="connsiteX10" fmla="*/ 3379304 w 3723861"/>
                <a:gd name="connsiteY10" fmla="*/ 321151 h 2640282"/>
                <a:gd name="connsiteX11" fmla="*/ 3485322 w 3723861"/>
                <a:gd name="connsiteY11" fmla="*/ 427169 h 2640282"/>
                <a:gd name="connsiteX12" fmla="*/ 3525078 w 3723861"/>
                <a:gd name="connsiteY12" fmla="*/ 466925 h 2640282"/>
                <a:gd name="connsiteX13" fmla="*/ 3578087 w 3723861"/>
                <a:gd name="connsiteY13" fmla="*/ 546438 h 2640282"/>
                <a:gd name="connsiteX14" fmla="*/ 3604591 w 3723861"/>
                <a:gd name="connsiteY14" fmla="*/ 572943 h 2640282"/>
                <a:gd name="connsiteX15" fmla="*/ 3684104 w 3723861"/>
                <a:gd name="connsiteY15" fmla="*/ 731969 h 2640282"/>
                <a:gd name="connsiteX16" fmla="*/ 3697357 w 3723861"/>
                <a:gd name="connsiteY16" fmla="*/ 771725 h 2640282"/>
                <a:gd name="connsiteX17" fmla="*/ 3710609 w 3723861"/>
                <a:gd name="connsiteY17" fmla="*/ 890995 h 2640282"/>
                <a:gd name="connsiteX18" fmla="*/ 3723861 w 3723861"/>
                <a:gd name="connsiteY18" fmla="*/ 944003 h 2640282"/>
                <a:gd name="connsiteX19" fmla="*/ 3710609 w 3723861"/>
                <a:gd name="connsiteY19" fmla="*/ 1315064 h 2640282"/>
                <a:gd name="connsiteX20" fmla="*/ 3684104 w 3723861"/>
                <a:gd name="connsiteY20" fmla="*/ 1394577 h 2640282"/>
                <a:gd name="connsiteX21" fmla="*/ 3657600 w 3723861"/>
                <a:gd name="connsiteY21" fmla="*/ 1474090 h 2640282"/>
                <a:gd name="connsiteX22" fmla="*/ 3644348 w 3723861"/>
                <a:gd name="connsiteY22" fmla="*/ 1513847 h 2640282"/>
                <a:gd name="connsiteX23" fmla="*/ 3631096 w 3723861"/>
                <a:gd name="connsiteY23" fmla="*/ 1553603 h 2640282"/>
                <a:gd name="connsiteX24" fmla="*/ 3644348 w 3723861"/>
                <a:gd name="connsiteY24" fmla="*/ 2282473 h 2640282"/>
                <a:gd name="connsiteX25" fmla="*/ 3670852 w 3723861"/>
                <a:gd name="connsiteY25" fmla="*/ 2322229 h 2640282"/>
                <a:gd name="connsiteX26" fmla="*/ 3684104 w 3723861"/>
                <a:gd name="connsiteY26" fmla="*/ 2361986 h 2640282"/>
                <a:gd name="connsiteX27" fmla="*/ 3670852 w 3723861"/>
                <a:gd name="connsiteY27" fmla="*/ 2414995 h 2640282"/>
                <a:gd name="connsiteX28" fmla="*/ 3591339 w 3723861"/>
                <a:gd name="connsiteY28" fmla="*/ 2454751 h 2640282"/>
                <a:gd name="connsiteX29" fmla="*/ 3432313 w 3723861"/>
                <a:gd name="connsiteY29" fmla="*/ 2441499 h 2640282"/>
                <a:gd name="connsiteX30" fmla="*/ 3352800 w 3723861"/>
                <a:gd name="connsiteY30" fmla="*/ 2414995 h 2640282"/>
                <a:gd name="connsiteX31" fmla="*/ 3313044 w 3723861"/>
                <a:gd name="connsiteY31" fmla="*/ 2401743 h 2640282"/>
                <a:gd name="connsiteX32" fmla="*/ 3273287 w 3723861"/>
                <a:gd name="connsiteY32" fmla="*/ 2388490 h 2640282"/>
                <a:gd name="connsiteX33" fmla="*/ 3220278 w 3723861"/>
                <a:gd name="connsiteY33" fmla="*/ 2375238 h 2640282"/>
                <a:gd name="connsiteX34" fmla="*/ 2981739 w 3723861"/>
                <a:gd name="connsiteY34" fmla="*/ 2388490 h 2640282"/>
                <a:gd name="connsiteX35" fmla="*/ 2941983 w 3723861"/>
                <a:gd name="connsiteY35" fmla="*/ 2414995 h 2640282"/>
                <a:gd name="connsiteX36" fmla="*/ 2862470 w 3723861"/>
                <a:gd name="connsiteY36" fmla="*/ 2441499 h 2640282"/>
                <a:gd name="connsiteX37" fmla="*/ 2822713 w 3723861"/>
                <a:gd name="connsiteY37" fmla="*/ 2454751 h 2640282"/>
                <a:gd name="connsiteX38" fmla="*/ 2782957 w 3723861"/>
                <a:gd name="connsiteY38" fmla="*/ 2468003 h 2640282"/>
                <a:gd name="connsiteX39" fmla="*/ 2676939 w 3723861"/>
                <a:gd name="connsiteY39" fmla="*/ 2494508 h 2640282"/>
                <a:gd name="connsiteX40" fmla="*/ 2597426 w 3723861"/>
                <a:gd name="connsiteY40" fmla="*/ 2521012 h 2640282"/>
                <a:gd name="connsiteX41" fmla="*/ 2557670 w 3723861"/>
                <a:gd name="connsiteY41" fmla="*/ 2534264 h 2640282"/>
                <a:gd name="connsiteX42" fmla="*/ 2491409 w 3723861"/>
                <a:gd name="connsiteY42" fmla="*/ 2547516 h 2640282"/>
                <a:gd name="connsiteX43" fmla="*/ 2385391 w 3723861"/>
                <a:gd name="connsiteY43" fmla="*/ 2574021 h 2640282"/>
                <a:gd name="connsiteX44" fmla="*/ 2345635 w 3723861"/>
                <a:gd name="connsiteY44" fmla="*/ 2587273 h 2640282"/>
                <a:gd name="connsiteX45" fmla="*/ 2160104 w 3723861"/>
                <a:gd name="connsiteY45" fmla="*/ 2600525 h 2640282"/>
                <a:gd name="connsiteX46" fmla="*/ 1948070 w 3723861"/>
                <a:gd name="connsiteY46" fmla="*/ 2627029 h 2640282"/>
                <a:gd name="connsiteX47" fmla="*/ 1881809 w 3723861"/>
                <a:gd name="connsiteY47" fmla="*/ 2640282 h 2640282"/>
                <a:gd name="connsiteX48" fmla="*/ 1086678 w 3723861"/>
                <a:gd name="connsiteY48" fmla="*/ 2627029 h 2640282"/>
                <a:gd name="connsiteX49" fmla="*/ 1020417 w 3723861"/>
                <a:gd name="connsiteY49" fmla="*/ 2613777 h 2640282"/>
                <a:gd name="connsiteX50" fmla="*/ 940904 w 3723861"/>
                <a:gd name="connsiteY50" fmla="*/ 2587273 h 2640282"/>
                <a:gd name="connsiteX51" fmla="*/ 861391 w 3723861"/>
                <a:gd name="connsiteY51" fmla="*/ 2547516 h 2640282"/>
                <a:gd name="connsiteX52" fmla="*/ 821635 w 3723861"/>
                <a:gd name="connsiteY52" fmla="*/ 2521012 h 2640282"/>
                <a:gd name="connsiteX53" fmla="*/ 742122 w 3723861"/>
                <a:gd name="connsiteY53" fmla="*/ 2494508 h 2640282"/>
                <a:gd name="connsiteX54" fmla="*/ 715617 w 3723861"/>
                <a:gd name="connsiteY54" fmla="*/ 2468003 h 2640282"/>
                <a:gd name="connsiteX55" fmla="*/ 636104 w 3723861"/>
                <a:gd name="connsiteY55" fmla="*/ 2414995 h 2640282"/>
                <a:gd name="connsiteX56" fmla="*/ 543339 w 3723861"/>
                <a:gd name="connsiteY56" fmla="*/ 2348734 h 2640282"/>
                <a:gd name="connsiteX57" fmla="*/ 477078 w 3723861"/>
                <a:gd name="connsiteY57" fmla="*/ 2269221 h 2640282"/>
                <a:gd name="connsiteX58" fmla="*/ 410817 w 3723861"/>
                <a:gd name="connsiteY58" fmla="*/ 2202960 h 2640282"/>
                <a:gd name="connsiteX59" fmla="*/ 384313 w 3723861"/>
                <a:gd name="connsiteY59" fmla="*/ 2149951 h 2640282"/>
                <a:gd name="connsiteX60" fmla="*/ 371061 w 3723861"/>
                <a:gd name="connsiteY60" fmla="*/ 2110195 h 2640282"/>
                <a:gd name="connsiteX61" fmla="*/ 318052 w 3723861"/>
                <a:gd name="connsiteY61" fmla="*/ 2030682 h 2640282"/>
                <a:gd name="connsiteX62" fmla="*/ 291548 w 3723861"/>
                <a:gd name="connsiteY62" fmla="*/ 1990925 h 2640282"/>
                <a:gd name="connsiteX63" fmla="*/ 278296 w 3723861"/>
                <a:gd name="connsiteY63" fmla="*/ 1951169 h 2640282"/>
                <a:gd name="connsiteX64" fmla="*/ 265044 w 3723861"/>
                <a:gd name="connsiteY64" fmla="*/ 1898160 h 2640282"/>
                <a:gd name="connsiteX65" fmla="*/ 238539 w 3723861"/>
                <a:gd name="connsiteY65" fmla="*/ 1858403 h 2640282"/>
                <a:gd name="connsiteX66" fmla="*/ 212035 w 3723861"/>
                <a:gd name="connsiteY66" fmla="*/ 1752386 h 2640282"/>
                <a:gd name="connsiteX67" fmla="*/ 198783 w 3723861"/>
                <a:gd name="connsiteY67" fmla="*/ 1699377 h 2640282"/>
                <a:gd name="connsiteX68" fmla="*/ 172278 w 3723861"/>
                <a:gd name="connsiteY68" fmla="*/ 1659621 h 2640282"/>
                <a:gd name="connsiteX69" fmla="*/ 132522 w 3723861"/>
                <a:gd name="connsiteY69" fmla="*/ 1553603 h 2640282"/>
                <a:gd name="connsiteX70" fmla="*/ 92765 w 3723861"/>
                <a:gd name="connsiteY70" fmla="*/ 1487343 h 2640282"/>
                <a:gd name="connsiteX71" fmla="*/ 53009 w 3723861"/>
                <a:gd name="connsiteY71" fmla="*/ 1341569 h 2640282"/>
                <a:gd name="connsiteX72" fmla="*/ 13252 w 3723861"/>
                <a:gd name="connsiteY72" fmla="*/ 1116282 h 2640282"/>
                <a:gd name="connsiteX73" fmla="*/ 0 w 3723861"/>
                <a:gd name="connsiteY73" fmla="*/ 1050021 h 2640282"/>
                <a:gd name="connsiteX74" fmla="*/ 13252 w 3723861"/>
                <a:gd name="connsiteY74" fmla="*/ 877743 h 2640282"/>
                <a:gd name="connsiteX75" fmla="*/ 39757 w 3723861"/>
                <a:gd name="connsiteY75" fmla="*/ 798229 h 2640282"/>
                <a:gd name="connsiteX76" fmla="*/ 53009 w 3723861"/>
                <a:gd name="connsiteY76" fmla="*/ 758473 h 2640282"/>
                <a:gd name="connsiteX77" fmla="*/ 79513 w 3723861"/>
                <a:gd name="connsiteY77" fmla="*/ 678960 h 2640282"/>
                <a:gd name="connsiteX78" fmla="*/ 132522 w 3723861"/>
                <a:gd name="connsiteY78" fmla="*/ 599447 h 2640282"/>
                <a:gd name="connsiteX79" fmla="*/ 185531 w 3723861"/>
                <a:gd name="connsiteY79" fmla="*/ 493429 h 2640282"/>
                <a:gd name="connsiteX80" fmla="*/ 265044 w 3723861"/>
                <a:gd name="connsiteY80" fmla="*/ 413916 h 2640282"/>
                <a:gd name="connsiteX81" fmla="*/ 344557 w 3723861"/>
                <a:gd name="connsiteY81" fmla="*/ 334403 h 2640282"/>
                <a:gd name="connsiteX82" fmla="*/ 384313 w 3723861"/>
                <a:gd name="connsiteY82" fmla="*/ 294647 h 2640282"/>
                <a:gd name="connsiteX83" fmla="*/ 424070 w 3723861"/>
                <a:gd name="connsiteY83" fmla="*/ 254890 h 2640282"/>
                <a:gd name="connsiteX84" fmla="*/ 543339 w 3723861"/>
                <a:gd name="connsiteY84" fmla="*/ 188629 h 2640282"/>
                <a:gd name="connsiteX85" fmla="*/ 622852 w 3723861"/>
                <a:gd name="connsiteY85" fmla="*/ 148873 h 2640282"/>
                <a:gd name="connsiteX86" fmla="*/ 662609 w 3723861"/>
                <a:gd name="connsiteY86" fmla="*/ 122369 h 2640282"/>
                <a:gd name="connsiteX87" fmla="*/ 689113 w 3723861"/>
                <a:gd name="connsiteY87" fmla="*/ 95864 h 2640282"/>
                <a:gd name="connsiteX88" fmla="*/ 742122 w 3723861"/>
                <a:gd name="connsiteY88" fmla="*/ 82612 h 2640282"/>
                <a:gd name="connsiteX89" fmla="*/ 781878 w 3723861"/>
                <a:gd name="connsiteY89" fmla="*/ 69360 h 2640282"/>
                <a:gd name="connsiteX90" fmla="*/ 808383 w 3723861"/>
                <a:gd name="connsiteY90" fmla="*/ 29603 h 2640282"/>
                <a:gd name="connsiteX91" fmla="*/ 901148 w 3723861"/>
                <a:gd name="connsiteY91" fmla="*/ 3099 h 2640282"/>
                <a:gd name="connsiteX92" fmla="*/ 940904 w 3723861"/>
                <a:gd name="connsiteY92" fmla="*/ 3099 h 264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723861" h="2640282">
                  <a:moveTo>
                    <a:pt x="940904" y="3099"/>
                  </a:moveTo>
                  <a:cubicBezTo>
                    <a:pt x="956365" y="7516"/>
                    <a:pt x="975172" y="23356"/>
                    <a:pt x="993913" y="29603"/>
                  </a:cubicBezTo>
                  <a:cubicBezTo>
                    <a:pt x="1015282" y="36726"/>
                    <a:pt x="1038322" y="37393"/>
                    <a:pt x="1060174" y="42856"/>
                  </a:cubicBezTo>
                  <a:cubicBezTo>
                    <a:pt x="1344261" y="113879"/>
                    <a:pt x="726726" y="-28298"/>
                    <a:pt x="1166191" y="69360"/>
                  </a:cubicBezTo>
                  <a:cubicBezTo>
                    <a:pt x="1183971" y="73311"/>
                    <a:pt x="1200991" y="82198"/>
                    <a:pt x="1219200" y="82612"/>
                  </a:cubicBezTo>
                  <a:lnTo>
                    <a:pt x="2915478" y="109116"/>
                  </a:lnTo>
                  <a:cubicBezTo>
                    <a:pt x="2941982" y="117951"/>
                    <a:pt x="2967887" y="128845"/>
                    <a:pt x="2994991" y="135621"/>
                  </a:cubicBezTo>
                  <a:lnTo>
                    <a:pt x="3101009" y="162125"/>
                  </a:lnTo>
                  <a:cubicBezTo>
                    <a:pt x="3135313" y="196430"/>
                    <a:pt x="3172721" y="239037"/>
                    <a:pt x="3220278" y="254890"/>
                  </a:cubicBezTo>
                  <a:cubicBezTo>
                    <a:pt x="3246782" y="263725"/>
                    <a:pt x="3276545" y="265898"/>
                    <a:pt x="3299791" y="281395"/>
                  </a:cubicBezTo>
                  <a:cubicBezTo>
                    <a:pt x="3351171" y="315647"/>
                    <a:pt x="3324438" y="302862"/>
                    <a:pt x="3379304" y="321151"/>
                  </a:cubicBezTo>
                  <a:lnTo>
                    <a:pt x="3485322" y="427169"/>
                  </a:lnTo>
                  <a:cubicBezTo>
                    <a:pt x="3498574" y="440421"/>
                    <a:pt x="3514682" y="451331"/>
                    <a:pt x="3525078" y="466925"/>
                  </a:cubicBezTo>
                  <a:cubicBezTo>
                    <a:pt x="3542748" y="493429"/>
                    <a:pt x="3555563" y="523913"/>
                    <a:pt x="3578087" y="546438"/>
                  </a:cubicBezTo>
                  <a:cubicBezTo>
                    <a:pt x="3586922" y="555273"/>
                    <a:pt x="3597094" y="562948"/>
                    <a:pt x="3604591" y="572943"/>
                  </a:cubicBezTo>
                  <a:cubicBezTo>
                    <a:pt x="3666249" y="655155"/>
                    <a:pt x="3653533" y="640257"/>
                    <a:pt x="3684104" y="731969"/>
                  </a:cubicBezTo>
                  <a:lnTo>
                    <a:pt x="3697357" y="771725"/>
                  </a:lnTo>
                  <a:cubicBezTo>
                    <a:pt x="3701774" y="811482"/>
                    <a:pt x="3704527" y="851459"/>
                    <a:pt x="3710609" y="890995"/>
                  </a:cubicBezTo>
                  <a:cubicBezTo>
                    <a:pt x="3713378" y="908996"/>
                    <a:pt x="3723861" y="925790"/>
                    <a:pt x="3723861" y="944003"/>
                  </a:cubicBezTo>
                  <a:cubicBezTo>
                    <a:pt x="3723861" y="1067769"/>
                    <a:pt x="3721487" y="1191777"/>
                    <a:pt x="3710609" y="1315064"/>
                  </a:cubicBezTo>
                  <a:cubicBezTo>
                    <a:pt x="3708153" y="1342894"/>
                    <a:pt x="3692939" y="1368073"/>
                    <a:pt x="3684104" y="1394577"/>
                  </a:cubicBezTo>
                  <a:lnTo>
                    <a:pt x="3657600" y="1474090"/>
                  </a:lnTo>
                  <a:lnTo>
                    <a:pt x="3644348" y="1513847"/>
                  </a:lnTo>
                  <a:lnTo>
                    <a:pt x="3631096" y="1553603"/>
                  </a:lnTo>
                  <a:cubicBezTo>
                    <a:pt x="3635513" y="1796560"/>
                    <a:pt x="3631796" y="2039801"/>
                    <a:pt x="3644348" y="2282473"/>
                  </a:cubicBezTo>
                  <a:cubicBezTo>
                    <a:pt x="3645171" y="2298379"/>
                    <a:pt x="3663729" y="2307983"/>
                    <a:pt x="3670852" y="2322229"/>
                  </a:cubicBezTo>
                  <a:cubicBezTo>
                    <a:pt x="3677099" y="2334723"/>
                    <a:pt x="3679687" y="2348734"/>
                    <a:pt x="3684104" y="2361986"/>
                  </a:cubicBezTo>
                  <a:cubicBezTo>
                    <a:pt x="3679687" y="2379656"/>
                    <a:pt x="3680955" y="2399840"/>
                    <a:pt x="3670852" y="2414995"/>
                  </a:cubicBezTo>
                  <a:cubicBezTo>
                    <a:pt x="3656172" y="2437015"/>
                    <a:pt x="3614018" y="2447192"/>
                    <a:pt x="3591339" y="2454751"/>
                  </a:cubicBezTo>
                  <a:cubicBezTo>
                    <a:pt x="3538330" y="2450334"/>
                    <a:pt x="3484782" y="2450244"/>
                    <a:pt x="3432313" y="2441499"/>
                  </a:cubicBezTo>
                  <a:cubicBezTo>
                    <a:pt x="3404755" y="2436906"/>
                    <a:pt x="3379304" y="2423830"/>
                    <a:pt x="3352800" y="2414995"/>
                  </a:cubicBezTo>
                  <a:lnTo>
                    <a:pt x="3313044" y="2401743"/>
                  </a:lnTo>
                  <a:cubicBezTo>
                    <a:pt x="3299792" y="2397325"/>
                    <a:pt x="3286839" y="2391878"/>
                    <a:pt x="3273287" y="2388490"/>
                  </a:cubicBezTo>
                  <a:lnTo>
                    <a:pt x="3220278" y="2375238"/>
                  </a:lnTo>
                  <a:cubicBezTo>
                    <a:pt x="3140765" y="2379655"/>
                    <a:pt x="3060574" y="2377228"/>
                    <a:pt x="2981739" y="2388490"/>
                  </a:cubicBezTo>
                  <a:cubicBezTo>
                    <a:pt x="2965972" y="2390742"/>
                    <a:pt x="2956537" y="2408526"/>
                    <a:pt x="2941983" y="2414995"/>
                  </a:cubicBezTo>
                  <a:cubicBezTo>
                    <a:pt x="2916453" y="2426342"/>
                    <a:pt x="2888974" y="2432664"/>
                    <a:pt x="2862470" y="2441499"/>
                  </a:cubicBezTo>
                  <a:lnTo>
                    <a:pt x="2822713" y="2454751"/>
                  </a:lnTo>
                  <a:cubicBezTo>
                    <a:pt x="2809461" y="2459168"/>
                    <a:pt x="2796509" y="2464615"/>
                    <a:pt x="2782957" y="2468003"/>
                  </a:cubicBezTo>
                  <a:cubicBezTo>
                    <a:pt x="2747618" y="2476838"/>
                    <a:pt x="2711497" y="2482989"/>
                    <a:pt x="2676939" y="2494508"/>
                  </a:cubicBezTo>
                  <a:lnTo>
                    <a:pt x="2597426" y="2521012"/>
                  </a:lnTo>
                  <a:cubicBezTo>
                    <a:pt x="2584174" y="2525429"/>
                    <a:pt x="2571368" y="2531525"/>
                    <a:pt x="2557670" y="2534264"/>
                  </a:cubicBezTo>
                  <a:cubicBezTo>
                    <a:pt x="2535583" y="2538681"/>
                    <a:pt x="2513357" y="2542451"/>
                    <a:pt x="2491409" y="2547516"/>
                  </a:cubicBezTo>
                  <a:cubicBezTo>
                    <a:pt x="2455915" y="2555707"/>
                    <a:pt x="2419949" y="2562502"/>
                    <a:pt x="2385391" y="2574021"/>
                  </a:cubicBezTo>
                  <a:cubicBezTo>
                    <a:pt x="2372139" y="2578438"/>
                    <a:pt x="2359508" y="2585641"/>
                    <a:pt x="2345635" y="2587273"/>
                  </a:cubicBezTo>
                  <a:cubicBezTo>
                    <a:pt x="2284058" y="2594517"/>
                    <a:pt x="2221948" y="2596108"/>
                    <a:pt x="2160104" y="2600525"/>
                  </a:cubicBezTo>
                  <a:cubicBezTo>
                    <a:pt x="2058759" y="2634307"/>
                    <a:pt x="2162926" y="2603155"/>
                    <a:pt x="1948070" y="2627029"/>
                  </a:cubicBezTo>
                  <a:cubicBezTo>
                    <a:pt x="1925683" y="2629516"/>
                    <a:pt x="1903896" y="2635864"/>
                    <a:pt x="1881809" y="2640282"/>
                  </a:cubicBezTo>
                  <a:lnTo>
                    <a:pt x="1086678" y="2627029"/>
                  </a:lnTo>
                  <a:cubicBezTo>
                    <a:pt x="1064164" y="2626336"/>
                    <a:pt x="1042148" y="2619703"/>
                    <a:pt x="1020417" y="2613777"/>
                  </a:cubicBezTo>
                  <a:cubicBezTo>
                    <a:pt x="993463" y="2606426"/>
                    <a:pt x="940904" y="2587273"/>
                    <a:pt x="940904" y="2587273"/>
                  </a:cubicBezTo>
                  <a:cubicBezTo>
                    <a:pt x="826971" y="2511318"/>
                    <a:pt x="971123" y="2602383"/>
                    <a:pt x="861391" y="2547516"/>
                  </a:cubicBezTo>
                  <a:cubicBezTo>
                    <a:pt x="847146" y="2540393"/>
                    <a:pt x="836189" y="2527480"/>
                    <a:pt x="821635" y="2521012"/>
                  </a:cubicBezTo>
                  <a:cubicBezTo>
                    <a:pt x="796105" y="2509665"/>
                    <a:pt x="742122" y="2494508"/>
                    <a:pt x="742122" y="2494508"/>
                  </a:cubicBezTo>
                  <a:cubicBezTo>
                    <a:pt x="733287" y="2485673"/>
                    <a:pt x="725613" y="2475500"/>
                    <a:pt x="715617" y="2468003"/>
                  </a:cubicBezTo>
                  <a:cubicBezTo>
                    <a:pt x="690134" y="2448891"/>
                    <a:pt x="658628" y="2437520"/>
                    <a:pt x="636104" y="2414995"/>
                  </a:cubicBezTo>
                  <a:cubicBezTo>
                    <a:pt x="591387" y="2370276"/>
                    <a:pt x="620314" y="2394918"/>
                    <a:pt x="543339" y="2348734"/>
                  </a:cubicBezTo>
                  <a:cubicBezTo>
                    <a:pt x="477534" y="2250025"/>
                    <a:pt x="562109" y="2371258"/>
                    <a:pt x="477078" y="2269221"/>
                  </a:cubicBezTo>
                  <a:cubicBezTo>
                    <a:pt x="421859" y="2202959"/>
                    <a:pt x="483707" y="2251552"/>
                    <a:pt x="410817" y="2202960"/>
                  </a:cubicBezTo>
                  <a:cubicBezTo>
                    <a:pt x="401982" y="2185290"/>
                    <a:pt x="392095" y="2168109"/>
                    <a:pt x="384313" y="2149951"/>
                  </a:cubicBezTo>
                  <a:cubicBezTo>
                    <a:pt x="378810" y="2137112"/>
                    <a:pt x="377845" y="2122406"/>
                    <a:pt x="371061" y="2110195"/>
                  </a:cubicBezTo>
                  <a:cubicBezTo>
                    <a:pt x="355591" y="2082349"/>
                    <a:pt x="335722" y="2057186"/>
                    <a:pt x="318052" y="2030682"/>
                  </a:cubicBezTo>
                  <a:cubicBezTo>
                    <a:pt x="309217" y="2017430"/>
                    <a:pt x="296585" y="2006035"/>
                    <a:pt x="291548" y="1990925"/>
                  </a:cubicBezTo>
                  <a:cubicBezTo>
                    <a:pt x="287131" y="1977673"/>
                    <a:pt x="282133" y="1964600"/>
                    <a:pt x="278296" y="1951169"/>
                  </a:cubicBezTo>
                  <a:cubicBezTo>
                    <a:pt x="273292" y="1933656"/>
                    <a:pt x="272219" y="1914901"/>
                    <a:pt x="265044" y="1898160"/>
                  </a:cubicBezTo>
                  <a:cubicBezTo>
                    <a:pt x="258770" y="1883520"/>
                    <a:pt x="247374" y="1871655"/>
                    <a:pt x="238539" y="1858403"/>
                  </a:cubicBezTo>
                  <a:cubicBezTo>
                    <a:pt x="211596" y="1723689"/>
                    <a:pt x="239201" y="1847471"/>
                    <a:pt x="212035" y="1752386"/>
                  </a:cubicBezTo>
                  <a:cubicBezTo>
                    <a:pt x="207031" y="1734873"/>
                    <a:pt x="205958" y="1716118"/>
                    <a:pt x="198783" y="1699377"/>
                  </a:cubicBezTo>
                  <a:cubicBezTo>
                    <a:pt x="192509" y="1684738"/>
                    <a:pt x="181113" y="1672873"/>
                    <a:pt x="172278" y="1659621"/>
                  </a:cubicBezTo>
                  <a:cubicBezTo>
                    <a:pt x="147846" y="1561892"/>
                    <a:pt x="174101" y="1650621"/>
                    <a:pt x="132522" y="1553603"/>
                  </a:cubicBezTo>
                  <a:cubicBezTo>
                    <a:pt x="106718" y="1493393"/>
                    <a:pt x="136841" y="1531417"/>
                    <a:pt x="92765" y="1487343"/>
                  </a:cubicBezTo>
                  <a:cubicBezTo>
                    <a:pt x="62873" y="1367773"/>
                    <a:pt x="77780" y="1415883"/>
                    <a:pt x="53009" y="1341569"/>
                  </a:cubicBezTo>
                  <a:cubicBezTo>
                    <a:pt x="33385" y="1204201"/>
                    <a:pt x="45884" y="1279441"/>
                    <a:pt x="13252" y="1116282"/>
                  </a:cubicBezTo>
                  <a:lnTo>
                    <a:pt x="0" y="1050021"/>
                  </a:lnTo>
                  <a:cubicBezTo>
                    <a:pt x="4417" y="992595"/>
                    <a:pt x="4269" y="934634"/>
                    <a:pt x="13252" y="877743"/>
                  </a:cubicBezTo>
                  <a:cubicBezTo>
                    <a:pt x="17609" y="850146"/>
                    <a:pt x="30922" y="824734"/>
                    <a:pt x="39757" y="798229"/>
                  </a:cubicBezTo>
                  <a:lnTo>
                    <a:pt x="53009" y="758473"/>
                  </a:lnTo>
                  <a:cubicBezTo>
                    <a:pt x="53009" y="758472"/>
                    <a:pt x="79512" y="678961"/>
                    <a:pt x="79513" y="678960"/>
                  </a:cubicBezTo>
                  <a:cubicBezTo>
                    <a:pt x="97183" y="652456"/>
                    <a:pt x="120692" y="629023"/>
                    <a:pt x="132522" y="599447"/>
                  </a:cubicBezTo>
                  <a:cubicBezTo>
                    <a:pt x="148771" y="558824"/>
                    <a:pt x="156657" y="525912"/>
                    <a:pt x="185531" y="493429"/>
                  </a:cubicBezTo>
                  <a:cubicBezTo>
                    <a:pt x="210433" y="465414"/>
                    <a:pt x="238540" y="440420"/>
                    <a:pt x="265044" y="413916"/>
                  </a:cubicBezTo>
                  <a:lnTo>
                    <a:pt x="344557" y="334403"/>
                  </a:lnTo>
                  <a:lnTo>
                    <a:pt x="384313" y="294647"/>
                  </a:lnTo>
                  <a:cubicBezTo>
                    <a:pt x="397565" y="281395"/>
                    <a:pt x="407307" y="263272"/>
                    <a:pt x="424070" y="254890"/>
                  </a:cubicBezTo>
                  <a:cubicBezTo>
                    <a:pt x="466086" y="233882"/>
                    <a:pt x="504509" y="216365"/>
                    <a:pt x="543339" y="188629"/>
                  </a:cubicBezTo>
                  <a:cubicBezTo>
                    <a:pt x="606957" y="143188"/>
                    <a:pt x="522397" y="173987"/>
                    <a:pt x="622852" y="148873"/>
                  </a:cubicBezTo>
                  <a:cubicBezTo>
                    <a:pt x="636104" y="140038"/>
                    <a:pt x="650172" y="132319"/>
                    <a:pt x="662609" y="122369"/>
                  </a:cubicBezTo>
                  <a:cubicBezTo>
                    <a:pt x="672365" y="114564"/>
                    <a:pt x="677938" y="101452"/>
                    <a:pt x="689113" y="95864"/>
                  </a:cubicBezTo>
                  <a:cubicBezTo>
                    <a:pt x="705404" y="87719"/>
                    <a:pt x="724609" y="87616"/>
                    <a:pt x="742122" y="82612"/>
                  </a:cubicBezTo>
                  <a:cubicBezTo>
                    <a:pt x="755553" y="78775"/>
                    <a:pt x="768626" y="73777"/>
                    <a:pt x="781878" y="69360"/>
                  </a:cubicBezTo>
                  <a:cubicBezTo>
                    <a:pt x="790713" y="56108"/>
                    <a:pt x="795946" y="39553"/>
                    <a:pt x="808383" y="29603"/>
                  </a:cubicBezTo>
                  <a:cubicBezTo>
                    <a:pt x="817209" y="22542"/>
                    <a:pt x="897444" y="4157"/>
                    <a:pt x="901148" y="3099"/>
                  </a:cubicBezTo>
                  <a:cubicBezTo>
                    <a:pt x="914579" y="-738"/>
                    <a:pt x="925443" y="-1318"/>
                    <a:pt x="940904" y="30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2" y="124592"/>
            <a:ext cx="4385962" cy="963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782" y="3097916"/>
            <a:ext cx="3982513" cy="30173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25783" y="1327701"/>
            <a:ext cx="4432617" cy="1433328"/>
            <a:chOff x="5625783" y="1327701"/>
            <a:chExt cx="4432617" cy="1433328"/>
          </a:xfrm>
        </p:grpSpPr>
        <p:sp>
          <p:nvSpPr>
            <p:cNvPr id="11" name="Oval Callout 10"/>
            <p:cNvSpPr/>
            <p:nvPr/>
          </p:nvSpPr>
          <p:spPr>
            <a:xfrm>
              <a:off x="5625783" y="1327701"/>
              <a:ext cx="4260339" cy="1433328"/>
            </a:xfrm>
            <a:prstGeom prst="wedgeEllipseCallout">
              <a:avLst>
                <a:gd name="adj1" fmla="val 54713"/>
                <a:gd name="adj2" fmla="val 89167"/>
              </a:avLst>
            </a:prstGeom>
            <a:noFill/>
            <a:ln w="381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0226" y="1554341"/>
              <a:ext cx="41081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Soá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53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goàm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5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chuïc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vaø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3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ñôn</a:t>
              </a:r>
              <a:r>
                <a:rPr lang="en-US" sz="3200" dirty="0" smtClean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VNI-Avo" pitchFamily="2" charset="0"/>
                </a:rPr>
                <a:t>vò</a:t>
              </a:r>
              <a:endParaRPr lang="en-US" sz="3200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685986" y="4735060"/>
            <a:ext cx="1139687" cy="11051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53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199" y="467801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5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8034" y="471372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3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57"/>
            <a:ext cx="4389500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1" y="1353804"/>
            <a:ext cx="10423684" cy="49144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33260" y="5057146"/>
            <a:ext cx="1139687" cy="11051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76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199" y="315917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9197008" y="315917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464" y="5597401"/>
            <a:ext cx="781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76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goàm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chuïc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ñôn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vò</a:t>
            </a:r>
            <a:endParaRPr lang="en-US" sz="40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206897"/>
            <a:ext cx="10827026" cy="4943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57"/>
            <a:ext cx="4389500" cy="9632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47731" y="5018339"/>
            <a:ext cx="1139687" cy="11051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60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5416" y="306882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6765" y="3068828"/>
            <a:ext cx="1252331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0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4438" y="5415569"/>
            <a:ext cx="781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60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goàm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chuïc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ñôn</a:t>
            </a:r>
            <a:r>
              <a:rPr lang="en-US" sz="40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VNI-Avo" pitchFamily="2" charset="0"/>
              </a:rPr>
              <a:t>vò</a:t>
            </a:r>
            <a:endParaRPr lang="en-US" sz="40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91"/>
            <a:ext cx="12191999" cy="6241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4157" y="437322"/>
            <a:ext cx="3472069" cy="589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2054" y="1908314"/>
            <a:ext cx="450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341" y="1908313"/>
            <a:ext cx="450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87829" y="2584990"/>
            <a:ext cx="450574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5035826" cy="11884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5291" y="1347506"/>
            <a:ext cx="11145074" cy="856791"/>
            <a:chOff x="225291" y="1188480"/>
            <a:chExt cx="11145074" cy="856791"/>
          </a:xfrm>
        </p:grpSpPr>
        <p:sp>
          <p:nvSpPr>
            <p:cNvPr id="5" name="TextBox 4"/>
            <p:cNvSpPr txBox="1"/>
            <p:nvPr/>
          </p:nvSpPr>
          <p:spPr>
            <a:xfrm>
              <a:off x="225291" y="1201377"/>
              <a:ext cx="11145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a)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Soá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goàm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chuïc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vaø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ñôn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vò</a:t>
              </a:r>
              <a:endParaRPr lang="en-US" sz="4800" b="1" dirty="0">
                <a:solidFill>
                  <a:srgbClr val="7030A0"/>
                </a:solidFill>
                <a:latin typeface="VNI-Avo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65233" y="1214981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08972" y="1188480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5291" y="2798619"/>
            <a:ext cx="11145074" cy="856791"/>
            <a:chOff x="225291" y="1188480"/>
            <a:chExt cx="11145074" cy="856791"/>
          </a:xfrm>
        </p:grpSpPr>
        <p:sp>
          <p:nvSpPr>
            <p:cNvPr id="11" name="TextBox 10"/>
            <p:cNvSpPr txBox="1"/>
            <p:nvPr/>
          </p:nvSpPr>
          <p:spPr>
            <a:xfrm>
              <a:off x="225291" y="1201377"/>
              <a:ext cx="11145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b)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Soá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goàm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chuïc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vaø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ñôn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vò</a:t>
              </a:r>
              <a:endParaRPr lang="en-US" sz="4800" b="1" dirty="0">
                <a:solidFill>
                  <a:srgbClr val="7030A0"/>
                </a:solidFill>
                <a:latin typeface="VNI-Avo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65233" y="1214981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208972" y="1188480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795" y="4249025"/>
            <a:ext cx="11145074" cy="856791"/>
            <a:chOff x="225291" y="1188480"/>
            <a:chExt cx="11145074" cy="856791"/>
          </a:xfrm>
        </p:grpSpPr>
        <p:sp>
          <p:nvSpPr>
            <p:cNvPr id="15" name="TextBox 14"/>
            <p:cNvSpPr txBox="1"/>
            <p:nvPr/>
          </p:nvSpPr>
          <p:spPr>
            <a:xfrm>
              <a:off x="225291" y="1201377"/>
              <a:ext cx="11145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c)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Soá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goàm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chuïc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vaø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ñôn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vò</a:t>
              </a:r>
              <a:endParaRPr lang="en-US" sz="4800" b="1" dirty="0">
                <a:solidFill>
                  <a:srgbClr val="7030A0"/>
                </a:solidFill>
                <a:latin typeface="VNI-Avo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65233" y="1214981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08972" y="1188480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795" y="5725932"/>
            <a:ext cx="11145074" cy="856791"/>
            <a:chOff x="225291" y="1188480"/>
            <a:chExt cx="11145074" cy="856791"/>
          </a:xfrm>
        </p:grpSpPr>
        <p:sp>
          <p:nvSpPr>
            <p:cNvPr id="19" name="TextBox 18"/>
            <p:cNvSpPr txBox="1"/>
            <p:nvPr/>
          </p:nvSpPr>
          <p:spPr>
            <a:xfrm>
              <a:off x="225291" y="1201377"/>
              <a:ext cx="11145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d)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Soá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goàm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chuïc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vaø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  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ñôn</a:t>
              </a:r>
              <a:r>
                <a:rPr lang="en-US" sz="4800" b="1" dirty="0" smtClean="0">
                  <a:solidFill>
                    <a:srgbClr val="7030A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VNI-Avo" pitchFamily="2" charset="0"/>
                </a:rPr>
                <a:t>vò</a:t>
              </a:r>
              <a:endParaRPr lang="en-US" sz="4800" b="1" dirty="0">
                <a:solidFill>
                  <a:srgbClr val="7030A0"/>
                </a:solidFill>
                <a:latin typeface="VNI-Avo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65233" y="1214981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08972" y="1188480"/>
              <a:ext cx="856264" cy="830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91737" y="1374007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468" y="1378446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5476" y="2837310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5720" y="2824413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050" y="4292152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38789" y="4271090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1737" y="5777876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5476" y="5752079"/>
            <a:ext cx="8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</a:p>
        </p:txBody>
      </p:sp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85" y="5066922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3238" y="272544"/>
            <a:ext cx="7152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rốt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vi-VN" sz="5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39" y="1299835"/>
            <a:ext cx="11516139" cy="3090971"/>
          </a:xfrm>
          <a:prstGeom prst="rect">
            <a:avLst/>
          </a:prstGeom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1F3BF616-F4F1-4516-BEC7-4C48567750D1}"/>
              </a:ext>
            </a:extLst>
          </p:cNvPr>
          <p:cNvSpPr/>
          <p:nvPr/>
        </p:nvSpPr>
        <p:spPr>
          <a:xfrm>
            <a:off x="2591268" y="5783583"/>
            <a:ext cx="2634754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719271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90" y="6159843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85" y="6124421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2608078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</a:t>
            </a:r>
          </a:p>
        </p:txBody>
      </p:sp>
      <p:pic>
        <p:nvPicPr>
          <p:cNvPr id="19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82" y="5084646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4.44444E-6 L -4.16667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157" y="5465416"/>
            <a:ext cx="46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NI-Avo" pitchFamily="2" charset="0"/>
              </a:rPr>
              <a:t>Coù</a:t>
            </a:r>
            <a:r>
              <a:rPr lang="en-US" sz="4000" dirty="0" smtClean="0">
                <a:latin typeface="VNI-Avo" pitchFamily="2" charset="0"/>
              </a:rPr>
              <a:t>       </a:t>
            </a:r>
            <a:r>
              <a:rPr lang="en-US" sz="4000" dirty="0" err="1" smtClean="0">
                <a:latin typeface="VNI-Avo" pitchFamily="2" charset="0"/>
              </a:rPr>
              <a:t>chuïc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haït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9086" y="5452164"/>
            <a:ext cx="777284" cy="72887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449086" y="5444432"/>
            <a:ext cx="777284" cy="72887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522818" y="5486400"/>
            <a:ext cx="46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NI-Avo" pitchFamily="2" charset="0"/>
              </a:rPr>
              <a:t>Coù</a:t>
            </a:r>
            <a:r>
              <a:rPr lang="en-US" sz="4000" dirty="0" smtClean="0">
                <a:latin typeface="VNI-Avo" pitchFamily="2" charset="0"/>
              </a:rPr>
              <a:t>       </a:t>
            </a:r>
            <a:r>
              <a:rPr lang="en-US" sz="4000" dirty="0" err="1" smtClean="0">
                <a:latin typeface="VNI-Avo" pitchFamily="2" charset="0"/>
              </a:rPr>
              <a:t>chuïc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haït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25747" y="5473148"/>
            <a:ext cx="777284" cy="72887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8525747" y="5465416"/>
            <a:ext cx="777284" cy="72887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50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</a:p>
        </p:txBody>
      </p:sp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85" y="5066922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1F3BF616-F4F1-4516-BEC7-4C48567750D1}"/>
              </a:ext>
            </a:extLst>
          </p:cNvPr>
          <p:cNvSpPr/>
          <p:nvPr/>
        </p:nvSpPr>
        <p:spPr>
          <a:xfrm>
            <a:off x="2613807" y="4726043"/>
            <a:ext cx="2634754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719271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29" y="5102303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85" y="6124421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259482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19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9" y="6142145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30727" y="218772"/>
            <a:ext cx="8010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9931" y="1148087"/>
            <a:ext cx="10243928" cy="2986591"/>
            <a:chOff x="1099931" y="1148087"/>
            <a:chExt cx="10243928" cy="298659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9931" y="1148087"/>
              <a:ext cx="10111408" cy="298659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06676" y="1148087"/>
              <a:ext cx="2637183" cy="140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11111E-6 L 1.66667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3369268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70,71</a:t>
            </a:r>
          </a:p>
        </p:txBody>
      </p:sp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02" y="5076303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1F3BF616-F4F1-4516-BEC7-4C48567750D1}"/>
              </a:ext>
            </a:extLst>
          </p:cNvPr>
          <p:cNvSpPr/>
          <p:nvPr/>
        </p:nvSpPr>
        <p:spPr>
          <a:xfrm>
            <a:off x="7192715" y="5764779"/>
            <a:ext cx="3369268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69,71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1815548" y="4735424"/>
            <a:ext cx="3433013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60,70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72" y="6107455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95" y="5076303"/>
            <a:ext cx="618302" cy="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xmlns="" id="{2C48BA3E-1DBF-41B6-9E54-8B8074FCEF2D}"/>
              </a:ext>
            </a:extLst>
          </p:cNvPr>
          <p:cNvSpPr/>
          <p:nvPr/>
        </p:nvSpPr>
        <p:spPr>
          <a:xfrm>
            <a:off x="1815548" y="5783542"/>
            <a:ext cx="3433013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69,70</a:t>
            </a:r>
          </a:p>
        </p:txBody>
      </p:sp>
      <p:pic>
        <p:nvPicPr>
          <p:cNvPr id="19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F4CBD34-1B5A-44BD-B7E7-F9F33DD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9" y="6142145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980" y="0"/>
            <a:ext cx="7324090" cy="42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57"/>
            <a:ext cx="12191999" cy="6208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1969" y="140660"/>
            <a:ext cx="962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Chuïc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ñôn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vò</a:t>
            </a:r>
            <a:endParaRPr lang="en-US" sz="4400" b="1" dirty="0">
              <a:solidFill>
                <a:srgbClr val="0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23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1652" y="993913"/>
            <a:ext cx="147099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89234" y="993912"/>
            <a:ext cx="147099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9739" y="2365513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7321" y="2365513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5695" y="4068418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57321" y="4068417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9739" y="6082748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7321" y="6082748"/>
            <a:ext cx="1702904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19998" y="652669"/>
            <a:ext cx="280946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9998" y="1835426"/>
            <a:ext cx="280946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19997" y="3223591"/>
            <a:ext cx="2809461" cy="8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19997" y="5020916"/>
            <a:ext cx="2809461" cy="106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8783" cy="9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" y="1218512"/>
            <a:ext cx="10774018" cy="38305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1879" y="5758070"/>
            <a:ext cx="5663096" cy="728870"/>
            <a:chOff x="2402369" y="5817705"/>
            <a:chExt cx="4961469" cy="728870"/>
          </a:xfrm>
        </p:grpSpPr>
        <p:sp>
          <p:nvSpPr>
            <p:cNvPr id="8" name="TextBox 7"/>
            <p:cNvSpPr txBox="1"/>
            <p:nvPr/>
          </p:nvSpPr>
          <p:spPr>
            <a:xfrm>
              <a:off x="2402369" y="5817705"/>
              <a:ext cx="4961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Coù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                 que </a:t>
              </a:r>
              <a:r>
                <a:rPr kumimoji="0" 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tính</a:t>
              </a: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78259" y="5817705"/>
              <a:ext cx="1761496" cy="728870"/>
            </a:xfrm>
            <a:prstGeom prst="roundRect">
              <a:avLst/>
            </a:prstGeom>
            <a:solidFill>
              <a:srgbClr val="008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</a:t>
              </a:r>
              <a:r>
                <a:rPr kumimoji="0" 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NI-Avo" pitchFamily="2" charset="0"/>
                </a:rPr>
                <a:t>chuïc</a:t>
              </a: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" y="107320"/>
            <a:ext cx="1073167" cy="9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318051"/>
            <a:ext cx="9356035" cy="760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81893"/>
            <a:ext cx="11767930" cy="31226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57216" y="5493027"/>
            <a:ext cx="6952974" cy="830997"/>
            <a:chOff x="2402369" y="5817705"/>
            <a:chExt cx="504806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2402369" y="5817705"/>
              <a:ext cx="5048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Coù</a:t>
              </a: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                 </a:t>
              </a:r>
              <a:r>
                <a:rPr kumimoji="0" lang="en-US" sz="4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caùi</a:t>
              </a:r>
              <a:r>
                <a:rPr kumimoji="0" lang="en-US" sz="4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 </a:t>
              </a:r>
              <a:r>
                <a:rPr kumimoji="0" lang="en-US" sz="48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</a:rPr>
                <a:t>baùt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78259" y="5817705"/>
              <a:ext cx="1761496" cy="728870"/>
            </a:xfrm>
            <a:prstGeom prst="roundRect">
              <a:avLst/>
            </a:prstGeom>
            <a:solidFill>
              <a:srgbClr val="008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8 </a:t>
              </a:r>
              <a:r>
                <a:rPr kumimoji="0" lang="en-US" sz="4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NI-Avo" pitchFamily="2" charset="0"/>
                </a:rPr>
                <a:t>chuïc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4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204</Words>
  <Application>Microsoft Office PowerPoint</Application>
  <PresentationFormat>Widescreen</PresentationFormat>
  <Paragraphs>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宋体</vt:lpstr>
      <vt:lpstr>Arial</vt:lpstr>
      <vt:lpstr>Arial-Rounded</vt:lpstr>
      <vt:lpstr>Calibri</vt:lpstr>
      <vt:lpstr>Calibri Light</vt:lpstr>
      <vt:lpstr>HP001 4 hàng</vt:lpstr>
      <vt:lpstr>黑体</vt:lpstr>
      <vt:lpstr>Times New Roman</vt:lpstr>
      <vt:lpstr>VNI-Avo</vt:lpstr>
      <vt:lpstr>字魂105号-简雅黑</vt:lpstr>
      <vt:lpstr>1_Office Theme</vt:lpstr>
      <vt:lpstr>3_Office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Oem</dc:creator>
  <cp:lastModifiedBy>Welcome</cp:lastModifiedBy>
  <cp:revision>57</cp:revision>
  <dcterms:created xsi:type="dcterms:W3CDTF">2020-10-05T05:01:48Z</dcterms:created>
  <dcterms:modified xsi:type="dcterms:W3CDTF">2025-06-04T01:42:25Z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