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  <p:sldMasterId id="2147483759" r:id="rId2"/>
    <p:sldMasterId id="2147483772" r:id="rId3"/>
  </p:sldMasterIdLst>
  <p:notesMasterIdLst>
    <p:notesMasterId r:id="rId31"/>
  </p:notesMasterIdLst>
  <p:sldIdLst>
    <p:sldId id="282" r:id="rId4"/>
    <p:sldId id="336" r:id="rId5"/>
    <p:sldId id="349" r:id="rId6"/>
    <p:sldId id="350" r:id="rId7"/>
    <p:sldId id="351" r:id="rId8"/>
    <p:sldId id="352" r:id="rId9"/>
    <p:sldId id="353" r:id="rId10"/>
    <p:sldId id="354" r:id="rId11"/>
    <p:sldId id="355" r:id="rId12"/>
    <p:sldId id="286" r:id="rId13"/>
    <p:sldId id="356" r:id="rId14"/>
    <p:sldId id="359" r:id="rId15"/>
    <p:sldId id="357" r:id="rId16"/>
    <p:sldId id="358" r:id="rId17"/>
    <p:sldId id="360" r:id="rId18"/>
    <p:sldId id="362" r:id="rId19"/>
    <p:sldId id="367" r:id="rId20"/>
    <p:sldId id="365" r:id="rId21"/>
    <p:sldId id="368" r:id="rId22"/>
    <p:sldId id="369" r:id="rId23"/>
    <p:sldId id="370" r:id="rId24"/>
    <p:sldId id="361" r:id="rId25"/>
    <p:sldId id="371" r:id="rId26"/>
    <p:sldId id="372" r:id="rId27"/>
    <p:sldId id="373" r:id="rId28"/>
    <p:sldId id="374" r:id="rId29"/>
    <p:sldId id="335" r:id="rId30"/>
  </p:sldIdLst>
  <p:sldSz cx="18288000" cy="10287000"/>
  <p:notesSz cx="6858000" cy="9144000"/>
  <p:defaultTextStyle>
    <a:defPPr>
      <a:defRPr lang="en-US"/>
    </a:defPPr>
    <a:lvl1pPr marL="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1C24"/>
    <a:srgbClr val="3A9D13"/>
    <a:srgbClr val="FF6600"/>
    <a:srgbClr val="FDC7F4"/>
    <a:srgbClr val="FFF200"/>
    <a:srgbClr val="6CCFF6"/>
    <a:srgbClr val="C7EAFC"/>
    <a:srgbClr val="FFFFFF"/>
    <a:srgbClr val="9933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89" autoAdjust="0"/>
    <p:restoredTop sz="83778" autoAdjust="0"/>
  </p:normalViewPr>
  <p:slideViewPr>
    <p:cSldViewPr>
      <p:cViewPr varScale="1">
        <p:scale>
          <a:sx n="45" d="100"/>
          <a:sy n="45" d="100"/>
        </p:scale>
        <p:origin x="92" y="60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59D43-2F29-4767-826D-EBEC96089AE4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50D6F-7D3E-4224-B35A-02C3007E2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1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10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950D6F-7D3E-4224-B35A-02C3007E2E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042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946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0236-AE86-4209-872A-347811DB04A8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2431-E4D8-413D-AEA9-99E422E79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524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0236-AE86-4209-872A-347811DB04A8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2431-E4D8-413D-AEA9-99E422E79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53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0236-AE86-4209-872A-347811DB04A8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2431-E4D8-413D-AEA9-99E422E79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77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0236-AE86-4209-872A-347811DB04A8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2431-E4D8-413D-AEA9-99E422E79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74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0236-AE86-4209-872A-347811DB04A8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2431-E4D8-413D-AEA9-99E422E79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993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0236-AE86-4209-872A-347811DB04A8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2431-E4D8-413D-AEA9-99E422E79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270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78697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909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5EBC53C-2315-4488-A6B6-68C60D9FDF64}"/>
              </a:ext>
            </a:extLst>
          </p:cNvPr>
          <p:cNvSpPr/>
          <p:nvPr userDrawn="1"/>
        </p:nvSpPr>
        <p:spPr>
          <a:xfrm>
            <a:off x="4763001" y="0"/>
            <a:ext cx="8762034" cy="10287000"/>
          </a:xfrm>
          <a:prstGeom prst="rect">
            <a:avLst/>
          </a:prstGeom>
          <a:solidFill>
            <a:srgbClr val="C30707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4" rIns="137106" bIns="68554" rtlCol="0" anchor="ctr"/>
          <a:lstStyle/>
          <a:p>
            <a:pPr algn="ctr" defTabSz="1371018"/>
            <a:endParaRPr lang="zh-CN" altLang="en-US" sz="2800" dirty="0">
              <a:solidFill>
                <a:prstClr val="white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3651A9-FE42-43E5-83E5-F922400D50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25"/>
          <a:stretch>
            <a:fillRect/>
          </a:stretch>
        </p:blipFill>
        <p:spPr>
          <a:xfrm>
            <a:off x="611631" y="593706"/>
            <a:ext cx="17064774" cy="9099600"/>
          </a:xfrm>
          <a:prstGeom prst="rect">
            <a:avLst/>
          </a:prstGeom>
          <a:effectLst>
            <a:outerShdw blurRad="279400" sx="105000" sy="105000" algn="ctr" rotWithShape="0">
              <a:prstClr val="black">
                <a:alpha val="30000"/>
              </a:prstClr>
            </a:outerShdw>
          </a:effectLst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3B9E7F6-B4EF-4FBD-848B-6BA6069E5E6F}"/>
              </a:ext>
            </a:extLst>
          </p:cNvPr>
          <p:cNvGrpSpPr/>
          <p:nvPr userDrawn="1"/>
        </p:nvGrpSpPr>
        <p:grpSpPr>
          <a:xfrm>
            <a:off x="7235397" y="988159"/>
            <a:ext cx="3817238" cy="1046440"/>
            <a:chOff x="4786133" y="658761"/>
            <a:chExt cx="2544825" cy="697626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A68CFF7D-62D2-4505-AD53-0081EB3538AE}"/>
                </a:ext>
              </a:extLst>
            </p:cNvPr>
            <p:cNvSpPr txBox="1"/>
            <p:nvPr/>
          </p:nvSpPr>
          <p:spPr>
            <a:xfrm>
              <a:off x="4936876" y="658761"/>
              <a:ext cx="2243349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018">
                <a:defRPr/>
              </a:pPr>
              <a:r>
                <a:rPr lang="zh-CN" altLang="en-US" sz="6200" dirty="0">
                  <a:solidFill>
                    <a:srgbClr val="F6F0DA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年味食足</a:t>
              </a: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BF09C384-5C87-43AA-AD44-27CBBB816ABC}"/>
                </a:ext>
              </a:extLst>
            </p:cNvPr>
            <p:cNvSpPr/>
            <p:nvPr/>
          </p:nvSpPr>
          <p:spPr>
            <a:xfrm>
              <a:off x="478613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3D01F7E7-B267-4777-A457-868A92BE1B95}"/>
                </a:ext>
              </a:extLst>
            </p:cNvPr>
            <p:cNvSpPr/>
            <p:nvPr/>
          </p:nvSpPr>
          <p:spPr>
            <a:xfrm>
              <a:off x="721905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976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133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508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0601" y="3606801"/>
            <a:ext cx="11650404" cy="2469453"/>
          </a:xfrm>
        </p:spPr>
        <p:txBody>
          <a:bodyPr anchor="b">
            <a:noAutofit/>
          </a:bodyPr>
          <a:lstStyle>
            <a:lvl1pPr algn="r">
              <a:defRPr sz="8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0601" y="6076250"/>
            <a:ext cx="11650404" cy="164534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46E96-61F6-4B94-90E3-0BD1CEE0FE9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16181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0236-AE86-4209-872A-347811DB04A8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2431-E4D8-413D-AEA9-99E422E79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0382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4051301"/>
            <a:ext cx="12895002" cy="2739872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0236-AE86-4209-872A-347811DB04A8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2431-E4D8-413D-AEA9-99E422E79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542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2" y="3240884"/>
            <a:ext cx="6276053" cy="58211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4955" y="3240884"/>
            <a:ext cx="6276051" cy="5821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0236-AE86-4209-872A-347811DB04A8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2431-E4D8-413D-AEA9-99E422E79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2917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618" y="3241475"/>
            <a:ext cx="627843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3618" y="4105868"/>
            <a:ext cx="6278435" cy="495617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32575" y="3241475"/>
            <a:ext cx="6278427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32577" y="4105868"/>
            <a:ext cx="6278426" cy="495617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0236-AE86-4209-872A-347811DB04A8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2431-E4D8-413D-AEA9-99E422E79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748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0236-AE86-4209-872A-347811DB04A8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2431-E4D8-413D-AEA9-99E422E79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425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0236-AE86-4209-872A-347811DB04A8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2431-E4D8-413D-AEA9-99E422E79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1729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2247906"/>
            <a:ext cx="5781792" cy="1917699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92" y="772387"/>
            <a:ext cx="6770312" cy="828965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1" y="4165604"/>
            <a:ext cx="5781792" cy="387667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595" indent="0">
              <a:buNone/>
              <a:defRPr sz="2100"/>
            </a:lvl2pPr>
            <a:lvl3pPr marL="1371189" indent="0">
              <a:buNone/>
              <a:defRPr sz="1800"/>
            </a:lvl3pPr>
            <a:lvl4pPr marL="2056784" indent="0">
              <a:buNone/>
              <a:defRPr sz="1500"/>
            </a:lvl4pPr>
            <a:lvl5pPr marL="2742377" indent="0">
              <a:buNone/>
              <a:defRPr sz="1500"/>
            </a:lvl5pPr>
            <a:lvl6pPr marL="3427971" indent="0">
              <a:buNone/>
              <a:defRPr sz="1500"/>
            </a:lvl6pPr>
            <a:lvl7pPr marL="4113566" indent="0">
              <a:buNone/>
              <a:defRPr sz="1500"/>
            </a:lvl7pPr>
            <a:lvl8pPr marL="4799160" indent="0">
              <a:buNone/>
              <a:defRPr sz="1500"/>
            </a:lvl8pPr>
            <a:lvl9pPr marL="5484755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0236-AE86-4209-872A-347811DB04A8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2431-E4D8-413D-AEA9-99E422E79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2357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2" y="7200900"/>
            <a:ext cx="12895001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16001" y="914400"/>
            <a:ext cx="12895002" cy="576857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8051007"/>
            <a:ext cx="12895001" cy="101103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0236-AE86-4209-872A-347811DB04A8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2431-E4D8-413D-AEA9-99E422E79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3025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914400"/>
            <a:ext cx="12895002" cy="51054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33238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71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49209" y="5448300"/>
            <a:ext cx="10836786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48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9642873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2897982"/>
            <a:ext cx="12895002" cy="3893190"/>
          </a:xfrm>
        </p:spPr>
        <p:txBody>
          <a:bodyPr anchor="b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975880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18476120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914400"/>
            <a:ext cx="12882305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426108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0236-AE86-4209-872A-347811DB04A8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2431-E4D8-413D-AEA9-99E422E79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531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51510" y="914399"/>
            <a:ext cx="1957115" cy="787717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3" y="914400"/>
            <a:ext cx="10590225" cy="78771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0236-AE86-4209-872A-347811DB04A8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2431-E4D8-413D-AEA9-99E422E79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12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 1">
  <p:cSld name="Background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672" name="Google Shape;67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6" name="Google Shape;676;p24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677" name="Google Shape;67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4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682" name="Google Shape;68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6" name="Google Shape;686;p24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687" name="Google Shape;68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1" name="Google Shape;691;p24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692" name="Google Shape;69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4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46E96-61F6-4B94-90E3-0BD1CEE0FE9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5911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0236-AE86-4209-872A-347811DB04A8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2431-E4D8-413D-AEA9-99E422E79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33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0236-AE86-4209-872A-347811DB04A8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2431-E4D8-413D-AEA9-99E422E79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367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0236-AE86-4209-872A-347811DB04A8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2431-E4D8-413D-AEA9-99E422E79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73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0236-AE86-4209-872A-347811DB04A8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42431-E4D8-413D-AEA9-99E422E79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61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96C9A84-1DBC-1F81-F8AA-6D6670DDAFC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263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2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A4A7CAF-D41E-6309-C3D3-642A79CD46E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57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673" r:id="rId13"/>
    <p:sldLayoutId id="2147483674" r:id="rId14"/>
    <p:sldLayoutId id="2147483676" r:id="rId15"/>
  </p:sldLayoutIdLst>
  <p:hf sldNum="0"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1" y="3240884"/>
            <a:ext cx="12895002" cy="5821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07700" y="9062044"/>
            <a:ext cx="13679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01" y="9062044"/>
            <a:ext cx="944641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85995" y="9062044"/>
            <a:ext cx="10250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A09DB41-1999-2927-7029-CABB58B04A36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5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</p:sldLayoutIdLst>
  <p:hf sldNum="0" hdr="0" ftr="0" dt="0"/>
  <p:txStyles>
    <p:titleStyle>
      <a:lvl1pPr algn="l" defTabSz="685800" rtl="0" eaLnBrk="1" latinLnBrk="0" hangingPunct="1">
        <a:spcBef>
          <a:spcPct val="0"/>
        </a:spcBef>
        <a:buNone/>
        <a:defRPr sz="54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9901238" y="2143126"/>
            <a:ext cx="478632" cy="47387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sz="4800"/>
          </a:p>
        </p:txBody>
      </p:sp>
      <p:sp>
        <p:nvSpPr>
          <p:cNvPr id="9" name="Oval 8"/>
          <p:cNvSpPr/>
          <p:nvPr/>
        </p:nvSpPr>
        <p:spPr>
          <a:xfrm>
            <a:off x="7524750" y="2066926"/>
            <a:ext cx="478632" cy="47387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sz="4800"/>
          </a:p>
        </p:txBody>
      </p:sp>
      <p:pic>
        <p:nvPicPr>
          <p:cNvPr id="10" name="Picture 5" descr="D:\PÉ HÀ 'S DOCUMENTS\võ minh đức 16-17\hình nền ppt\tải xuống 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51095" y="2616995"/>
            <a:ext cx="557213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D:\PÉ HÀ 'S DOCUMENTS\võ minh đức 16-17\hình nền ppt\images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82050" y="1509713"/>
            <a:ext cx="554832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51" descr="SPARKLES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25425" y="4038601"/>
            <a:ext cx="264795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51" descr="SPARKLES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708732" y="6660358"/>
            <a:ext cx="264795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51" descr="SPARKLES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59832" y="4305301"/>
            <a:ext cx="264795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51" descr="SPARKLES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52813" y="276226"/>
            <a:ext cx="2650332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Picture 51" descr="SPARKLES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265820" y="200026"/>
            <a:ext cx="264795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4" name="Picture 51" descr="SPARKLES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90775" y="6986588"/>
            <a:ext cx="264795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4"/>
          <p:cNvSpPr txBox="1">
            <a:spLocks noChangeArrowheads="1"/>
          </p:cNvSpPr>
          <p:nvPr/>
        </p:nvSpPr>
        <p:spPr>
          <a:xfrm>
            <a:off x="2057400" y="8861040"/>
            <a:ext cx="14287500" cy="114300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vi-VN" sz="48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3A9D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</a:t>
            </a:r>
            <a:r>
              <a:rPr lang="en-US" sz="48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3A9D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Hồng </a:t>
            </a:r>
            <a:r>
              <a:rPr lang="en-US" sz="4800" b="1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3A9D1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Vỹ</a:t>
            </a:r>
            <a:endParaRPr lang="en-US" sz="4800" b="1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3A9D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7200" b="1" dirty="0">
              <a:solidFill>
                <a:schemeClr val="tx1">
                  <a:lumMod val="95000"/>
                  <a:lumOff val="5000"/>
                </a:schemeClr>
              </a:solidFill>
              <a:latin typeface="HP001 5 hàng" panose="020B06030503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38881" y="6331632"/>
            <a:ext cx="10038004" cy="2031325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</a:bodyPr>
          <a:lstStyle/>
          <a:p>
            <a:pPr algn="ctr">
              <a:defRPr/>
            </a:pPr>
            <a:r>
              <a:rPr lang="en-US" sz="6000" b="1" u="sng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6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6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6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PPCT: 132</a:t>
            </a:r>
          </a:p>
          <a:p>
            <a:pPr algn="ctr">
              <a:defRPr/>
            </a:pPr>
            <a:r>
              <a:rPr lang="en-US" sz="60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6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: 5A3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86221" y="3360510"/>
            <a:ext cx="173736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200" b="1" kern="1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</a:t>
            </a:r>
          </a:p>
          <a:p>
            <a:pPr algn="ctr">
              <a:defRPr/>
            </a:pPr>
            <a:r>
              <a:rPr lang="en-US" sz="7200" b="1" kern="1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TIẾT DẠY</a:t>
            </a:r>
            <a:endParaRPr lang="en-US" sz="72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102393" y="-1428"/>
            <a:ext cx="9246393" cy="1477328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>
              <a:defRPr/>
            </a:pPr>
            <a:r>
              <a:rPr lang="en-US" sz="4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UBND THÀNH PHỐ BẾN CÁT</a:t>
            </a:r>
          </a:p>
          <a:p>
            <a:pPr algn="ctr">
              <a:defRPr/>
            </a:pPr>
            <a:r>
              <a:rPr lang="en-US" sz="4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TRƯỜNG TIỂU HỌC HÒA LỢI</a:t>
            </a:r>
          </a:p>
        </p:txBody>
      </p:sp>
    </p:spTree>
    <p:extLst>
      <p:ext uri="{BB962C8B-B14F-4D97-AF65-F5344CB8AC3E}">
        <p14:creationId xmlns:p14="http://schemas.microsoft.com/office/powerpoint/2010/main" val="3690241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A01FFC-0592-9678-F798-AC1446624F98}"/>
              </a:ext>
            </a:extLst>
          </p:cNvPr>
          <p:cNvSpPr/>
          <p:nvPr/>
        </p:nvSpPr>
        <p:spPr>
          <a:xfrm>
            <a:off x="2819400" y="2552198"/>
            <a:ext cx="13130247" cy="44734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Hoạt</a:t>
            </a:r>
            <a:r>
              <a:rPr kumimoji="0" lang="en-US" sz="13800" b="1" i="0" u="none" strike="noStrike" kern="1200" cap="none" spc="0" normalizeH="0" baseline="0" noProof="0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Jokerman" pitchFamily="82" charset="0"/>
                <a:cs typeface="+mn-cs"/>
              </a:rPr>
              <a:t> </a:t>
            </a:r>
            <a:r>
              <a:rPr kumimoji="0" lang="en-US" sz="13800" b="1" i="0" u="none" strike="noStrike" kern="1200" cap="none" spc="0" normalizeH="0" baseline="0" noProof="0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Jokerman" pitchFamily="82" charset="0"/>
                <a:cs typeface="+mn-cs"/>
              </a:rPr>
              <a:t>động</a:t>
            </a:r>
            <a:endParaRPr kumimoji="0" lang="en-US" sz="13800" b="1" i="0" u="none" strike="noStrike" kern="1200" cap="none" spc="0" normalizeH="0" baseline="0" noProof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Jokerman" pitchFamily="82" charset="0"/>
              <a:cs typeface="+mn-cs"/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BF502F6D-76BB-E1F8-E740-BE7D699233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764" y="5039275"/>
            <a:ext cx="8462963" cy="5285825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2BEDD521-672E-0380-495D-4A782A2AEA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63000" y="5232007"/>
            <a:ext cx="9575361" cy="505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77418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9AEA91B-F9DF-4566-4D0D-4520503D2C5A}"/>
              </a:ext>
            </a:extLst>
          </p:cNvPr>
          <p:cNvSpPr/>
          <p:nvPr/>
        </p:nvSpPr>
        <p:spPr>
          <a:xfrm>
            <a:off x="1905000" y="2479665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C9007C-5787-1BE0-4DB0-0053F61DA403}"/>
              </a:ext>
            </a:extLst>
          </p:cNvPr>
          <p:cNvSpPr txBox="1"/>
          <p:nvPr/>
        </p:nvSpPr>
        <p:spPr>
          <a:xfrm>
            <a:off x="2952750" y="2324100"/>
            <a:ext cx="6553200" cy="985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vi-VN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A75FA26-187F-A588-4780-01F08ECF6FF6}"/>
              </a:ext>
            </a:extLst>
          </p:cNvPr>
          <p:cNvSpPr/>
          <p:nvPr/>
        </p:nvSpPr>
        <p:spPr>
          <a:xfrm>
            <a:off x="3200400" y="3771900"/>
            <a:ext cx="89154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25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giây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12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giây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C3A11C-D3C6-1D62-F89E-A7D4FDD31544}"/>
              </a:ext>
            </a:extLst>
          </p:cNvPr>
          <p:cNvSpPr/>
          <p:nvPr/>
        </p:nvSpPr>
        <p:spPr>
          <a:xfrm>
            <a:off x="3219450" y="5372100"/>
            <a:ext cx="89154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16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30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12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30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8C4913-A26F-8A5F-E15F-EE441EAAA600}"/>
              </a:ext>
            </a:extLst>
          </p:cNvPr>
          <p:cNvSpPr txBox="1"/>
          <p:nvPr/>
        </p:nvSpPr>
        <p:spPr>
          <a:xfrm>
            <a:off x="12192001" y="3771900"/>
            <a:ext cx="4176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8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15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giây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99168F-B250-21E1-8A03-4FC2B0D65E5F}"/>
              </a:ext>
            </a:extLst>
          </p:cNvPr>
          <p:cNvSpPr txBox="1"/>
          <p:nvPr/>
        </p:nvSpPr>
        <p:spPr>
          <a:xfrm>
            <a:off x="12206288" y="5343525"/>
            <a:ext cx="4176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4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BBBBA6-38D5-62A1-D1D8-941812D8B71B}"/>
              </a:ext>
            </a:extLst>
          </p:cNvPr>
          <p:cNvSpPr txBox="1"/>
          <p:nvPr/>
        </p:nvSpPr>
        <p:spPr>
          <a:xfrm>
            <a:off x="2324100" y="-26998"/>
            <a:ext cx="1432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17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2018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4F0F08-3109-1A21-C321-EC8DE6E76A05}"/>
              </a:ext>
            </a:extLst>
          </p:cNvPr>
          <p:cNvSpPr txBox="1"/>
          <p:nvPr/>
        </p:nvSpPr>
        <p:spPr>
          <a:xfrm>
            <a:off x="2324100" y="693806"/>
            <a:ext cx="1432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4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4AE2E3-45A4-16B8-58C3-C669BFD5EB4D}"/>
              </a:ext>
            </a:extLst>
          </p:cNvPr>
          <p:cNvSpPr txBox="1"/>
          <p:nvPr/>
        </p:nvSpPr>
        <p:spPr>
          <a:xfrm>
            <a:off x="6210300" y="1489531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 SỐ ĐO THỜI GIAN</a:t>
            </a:r>
          </a:p>
        </p:txBody>
      </p:sp>
    </p:spTree>
    <p:extLst>
      <p:ext uri="{BB962C8B-B14F-4D97-AF65-F5344CB8AC3E}">
        <p14:creationId xmlns:p14="http://schemas.microsoft.com/office/powerpoint/2010/main" val="378776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A71CA-46EF-818F-F0FE-8E65725DE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FA3CA98-74D8-9687-5875-D9C6D6EFD450}"/>
              </a:ext>
            </a:extLst>
          </p:cNvPr>
          <p:cNvSpPr/>
          <p:nvPr/>
        </p:nvSpPr>
        <p:spPr>
          <a:xfrm>
            <a:off x="1905000" y="2479665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A059EF-C07B-C6E3-9466-5DDE146BA91D}"/>
              </a:ext>
            </a:extLst>
          </p:cNvPr>
          <p:cNvSpPr txBox="1"/>
          <p:nvPr/>
        </p:nvSpPr>
        <p:spPr>
          <a:xfrm>
            <a:off x="2952750" y="2324100"/>
            <a:ext cx="8553450" cy="985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</a:t>
            </a:r>
            <a:endParaRPr lang="vi-VN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6CE132-5054-0E0A-2F87-ADCA131DF064}"/>
              </a:ext>
            </a:extLst>
          </p:cNvPr>
          <p:cNvSpPr txBox="1"/>
          <p:nvPr/>
        </p:nvSpPr>
        <p:spPr>
          <a:xfrm>
            <a:off x="2324100" y="-26998"/>
            <a:ext cx="1432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17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2018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52A7BF-C7ED-EBAA-81CF-031DC9C24DED}"/>
              </a:ext>
            </a:extLst>
          </p:cNvPr>
          <p:cNvSpPr txBox="1"/>
          <p:nvPr/>
        </p:nvSpPr>
        <p:spPr>
          <a:xfrm>
            <a:off x="2324100" y="693806"/>
            <a:ext cx="1432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4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B48D2C-F335-BA01-C393-F658598F3E9B}"/>
              </a:ext>
            </a:extLst>
          </p:cNvPr>
          <p:cNvSpPr txBox="1"/>
          <p:nvPr/>
        </p:nvSpPr>
        <p:spPr>
          <a:xfrm>
            <a:off x="6210300" y="1489531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 SỐ ĐO THỜI GIAN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CE8612-142A-49D4-91FD-251DEBFFF840}"/>
              </a:ext>
            </a:extLst>
          </p:cNvPr>
          <p:cNvSpPr txBox="1"/>
          <p:nvPr/>
        </p:nvSpPr>
        <p:spPr>
          <a:xfrm>
            <a:off x="1938337" y="3516382"/>
            <a:ext cx="16002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4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  </a:t>
            </a:r>
            <a:r>
              <a:rPr lang="vi-VN" sz="4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Một ô tô đi từ Thanh Hóa lúc 14 giờ 5 phút và về đến Nghệ An lúc 17 giờ 20 phút cùng ngày. Hỏi ô tô đó đi từ Thanh Hóa đến Nghệ An hết bao lâu?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A. 3 giờ 5 phút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B. 3 giờ 15 phút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C. 3 giờ 25 phút</a:t>
            </a:r>
            <a:endParaRPr lang="en-US" sz="4800" dirty="0">
              <a:latin typeface="+mj-lt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C2EC009-CCC7-1142-CE85-934FCC6D1D63}"/>
              </a:ext>
            </a:extLst>
          </p:cNvPr>
          <p:cNvSpPr/>
          <p:nvPr/>
        </p:nvSpPr>
        <p:spPr>
          <a:xfrm>
            <a:off x="1828800" y="6550036"/>
            <a:ext cx="838200" cy="685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8DE400-D02C-633F-1243-F8C800A7E66E}"/>
              </a:ext>
            </a:extLst>
          </p:cNvPr>
          <p:cNvSpPr txBox="1"/>
          <p:nvPr/>
        </p:nvSpPr>
        <p:spPr>
          <a:xfrm>
            <a:off x="2667000" y="8345150"/>
            <a:ext cx="14478000" cy="14465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Thanh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14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3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90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AC84D0-7FAD-D6CF-6683-0AB59AA54434}"/>
              </a:ext>
            </a:extLst>
          </p:cNvPr>
          <p:cNvSpPr txBox="1"/>
          <p:nvPr/>
        </p:nvSpPr>
        <p:spPr>
          <a:xfrm>
            <a:off x="2324100" y="-26998"/>
            <a:ext cx="1432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17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2018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B70E31-48A0-0B42-41B9-5C1D472D06BD}"/>
              </a:ext>
            </a:extLst>
          </p:cNvPr>
          <p:cNvSpPr txBox="1"/>
          <p:nvPr/>
        </p:nvSpPr>
        <p:spPr>
          <a:xfrm>
            <a:off x="2324100" y="693806"/>
            <a:ext cx="1432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4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D6323-9EC5-0462-0F55-E39472636ED7}"/>
              </a:ext>
            </a:extLst>
          </p:cNvPr>
          <p:cNvSpPr txBox="1"/>
          <p:nvPr/>
        </p:nvSpPr>
        <p:spPr>
          <a:xfrm>
            <a:off x="6210300" y="1489531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 SỐ ĐO THỜI GIAN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CCDC14D-213A-3098-2971-7393C4912FA2}"/>
              </a:ext>
            </a:extLst>
          </p:cNvPr>
          <p:cNvSpPr/>
          <p:nvPr/>
        </p:nvSpPr>
        <p:spPr>
          <a:xfrm>
            <a:off x="1905000" y="2479665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F1379F-F123-2AD4-8673-99B3DBBA27F5}"/>
              </a:ext>
            </a:extLst>
          </p:cNvPr>
          <p:cNvSpPr txBox="1"/>
          <p:nvPr/>
        </p:nvSpPr>
        <p:spPr>
          <a:xfrm>
            <a:off x="2952750" y="2324100"/>
            <a:ext cx="8553450" cy="985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):</a:t>
            </a:r>
            <a:endParaRPr lang="vi-VN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F76799-F780-E426-626A-78395ADC0F16}"/>
              </a:ext>
            </a:extLst>
          </p:cNvPr>
          <p:cNvSpPr/>
          <p:nvPr/>
        </p:nvSpPr>
        <p:spPr>
          <a:xfrm>
            <a:off x="3733800" y="3467100"/>
            <a:ext cx="12954000" cy="5715000"/>
          </a:xfrm>
          <a:prstGeom prst="rect">
            <a:avLst/>
          </a:prstGeom>
          <a:solidFill>
            <a:srgbClr val="FDC7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642498-D24F-2E0F-442C-22AA50B90101}"/>
              </a:ext>
            </a:extLst>
          </p:cNvPr>
          <p:cNvSpPr txBox="1"/>
          <p:nvPr/>
        </p:nvSpPr>
        <p:spPr>
          <a:xfrm>
            <a:off x="4800600" y="3619500"/>
            <a:ext cx="92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4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– 2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= 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E3E5F5-2A15-73E1-6B19-46B5C24AC40A}"/>
              </a:ext>
            </a:extLst>
          </p:cNvPr>
          <p:cNvSpPr txBox="1"/>
          <p:nvPr/>
        </p:nvSpPr>
        <p:spPr>
          <a:xfrm>
            <a:off x="4800600" y="4457700"/>
            <a:ext cx="92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4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= 3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70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7779F5-762B-FC9E-C6AC-B30870D9FE79}"/>
              </a:ext>
            </a:extLst>
          </p:cNvPr>
          <p:cNvSpPr txBox="1"/>
          <p:nvPr/>
        </p:nvSpPr>
        <p:spPr>
          <a:xfrm>
            <a:off x="5181600" y="5295900"/>
            <a:ext cx="9220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70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D56BC9-1810-6918-1D34-6CC0A5917065}"/>
              </a:ext>
            </a:extLst>
          </p:cNvPr>
          <p:cNvSpPr txBox="1"/>
          <p:nvPr/>
        </p:nvSpPr>
        <p:spPr>
          <a:xfrm>
            <a:off x="4876800" y="7658100"/>
            <a:ext cx="1158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4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– 2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0CF76F7-AE8D-A232-8DFA-4F92FD17553E}"/>
              </a:ext>
            </a:extLst>
          </p:cNvPr>
          <p:cNvCxnSpPr>
            <a:cxnSpLocks/>
          </p:cNvCxnSpPr>
          <p:nvPr/>
        </p:nvCxnSpPr>
        <p:spPr>
          <a:xfrm>
            <a:off x="8001000" y="6743700"/>
            <a:ext cx="35052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C7AAFDD-CCD5-12E1-62FC-53BF9A7DA823}"/>
              </a:ext>
            </a:extLst>
          </p:cNvPr>
          <p:cNvSpPr txBox="1"/>
          <p:nvPr/>
        </p:nvSpPr>
        <p:spPr>
          <a:xfrm>
            <a:off x="5143500" y="6743700"/>
            <a:ext cx="922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23B03E-16C0-2B4F-2C97-EDA21E343C41}"/>
              </a:ext>
            </a:extLst>
          </p:cNvPr>
          <p:cNvSpPr txBox="1"/>
          <p:nvPr/>
        </p:nvSpPr>
        <p:spPr>
          <a:xfrm>
            <a:off x="7315200" y="5607903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25E1876-90FA-B739-D69E-F30CF37759E7}"/>
              </a:ext>
            </a:extLst>
          </p:cNvPr>
          <p:cNvSpPr/>
          <p:nvPr/>
        </p:nvSpPr>
        <p:spPr>
          <a:xfrm>
            <a:off x="2057400" y="9221569"/>
            <a:ext cx="69342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50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473BDBE-B9D5-E493-DA2A-272217E404B0}"/>
              </a:ext>
            </a:extLst>
          </p:cNvPr>
          <p:cNvSpPr/>
          <p:nvPr/>
        </p:nvSpPr>
        <p:spPr>
          <a:xfrm>
            <a:off x="9144000" y="9258300"/>
            <a:ext cx="81534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5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9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  <p:bldP spid="13" grpId="0"/>
      <p:bldP spid="14" grpId="0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7F40FA-DBA4-4C5C-353A-B9A081FF3DA0}"/>
              </a:ext>
            </a:extLst>
          </p:cNvPr>
          <p:cNvSpPr txBox="1"/>
          <p:nvPr/>
        </p:nvSpPr>
        <p:spPr>
          <a:xfrm>
            <a:off x="2324100" y="-26998"/>
            <a:ext cx="1432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17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2018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C052F1-31E1-82AD-04F2-4F3AAFC89857}"/>
              </a:ext>
            </a:extLst>
          </p:cNvPr>
          <p:cNvSpPr txBox="1"/>
          <p:nvPr/>
        </p:nvSpPr>
        <p:spPr>
          <a:xfrm>
            <a:off x="2324100" y="693806"/>
            <a:ext cx="1432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4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55E45C-52DD-FF71-1FD5-BB038A6F213A}"/>
              </a:ext>
            </a:extLst>
          </p:cNvPr>
          <p:cNvSpPr txBox="1"/>
          <p:nvPr/>
        </p:nvSpPr>
        <p:spPr>
          <a:xfrm>
            <a:off x="6210300" y="1489531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 SỐ ĐO THỜI GIAN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2B8100B-6E22-1B5A-CD2F-C6D28B961916}"/>
              </a:ext>
            </a:extLst>
          </p:cNvPr>
          <p:cNvSpPr/>
          <p:nvPr/>
        </p:nvSpPr>
        <p:spPr>
          <a:xfrm>
            <a:off x="1905000" y="2479665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D4164B-D622-5D45-1B09-41D2B0BC6CCC}"/>
              </a:ext>
            </a:extLst>
          </p:cNvPr>
          <p:cNvSpPr txBox="1"/>
          <p:nvPr/>
        </p:nvSpPr>
        <p:spPr>
          <a:xfrm>
            <a:off x="2952750" y="2324100"/>
            <a:ext cx="8553450" cy="985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):</a:t>
            </a:r>
            <a:endParaRPr lang="vi-VN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A6E2FA2-5A56-FE60-BDA8-77AE18EE1D91}"/>
              </a:ext>
            </a:extLst>
          </p:cNvPr>
          <p:cNvSpPr/>
          <p:nvPr/>
        </p:nvSpPr>
        <p:spPr>
          <a:xfrm>
            <a:off x="1767138" y="3468375"/>
            <a:ext cx="6767763" cy="1083982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50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1F6662-D0C5-2D9E-B3BC-A11028DFB606}"/>
              </a:ext>
            </a:extLst>
          </p:cNvPr>
          <p:cNvSpPr txBox="1"/>
          <p:nvPr/>
        </p:nvSpPr>
        <p:spPr>
          <a:xfrm>
            <a:off x="952500" y="5352153"/>
            <a:ext cx="75824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90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50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959FBF-E547-FD71-22B4-204FE0CF0B4A}"/>
              </a:ext>
            </a:extLst>
          </p:cNvPr>
          <p:cNvSpPr txBox="1"/>
          <p:nvPr/>
        </p:nvSpPr>
        <p:spPr>
          <a:xfrm>
            <a:off x="952500" y="6607198"/>
            <a:ext cx="7582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40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3086FD-4F7D-6380-9A2E-7D8221856F07}"/>
              </a:ext>
            </a:extLst>
          </p:cNvPr>
          <p:cNvSpPr txBox="1"/>
          <p:nvPr/>
        </p:nvSpPr>
        <p:spPr>
          <a:xfrm>
            <a:off x="3352800" y="5613285"/>
            <a:ext cx="814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CA9C80-DA13-D240-AB1A-0BE71CD6A5B0}"/>
              </a:ext>
            </a:extLst>
          </p:cNvPr>
          <p:cNvSpPr txBox="1"/>
          <p:nvPr/>
        </p:nvSpPr>
        <p:spPr>
          <a:xfrm>
            <a:off x="1836319" y="4686259"/>
            <a:ext cx="662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: 1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= 90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E284D2-94E2-6EF9-4785-AC1B680443C0}"/>
              </a:ext>
            </a:extLst>
          </p:cNvPr>
          <p:cNvSpPr txBox="1"/>
          <p:nvPr/>
        </p:nvSpPr>
        <p:spPr>
          <a:xfrm>
            <a:off x="228600" y="7383055"/>
            <a:ext cx="952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: 1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– 50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= 40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810622-80A8-DA14-38A9-B30E0E9C0066}"/>
              </a:ext>
            </a:extLst>
          </p:cNvPr>
          <p:cNvCxnSpPr>
            <a:cxnSpLocks/>
          </p:cNvCxnSpPr>
          <p:nvPr/>
        </p:nvCxnSpPr>
        <p:spPr>
          <a:xfrm>
            <a:off x="3505200" y="6631010"/>
            <a:ext cx="22098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AAD6138-CC72-BFFF-F9A4-ACDCE4DD754C}"/>
              </a:ext>
            </a:extLst>
          </p:cNvPr>
          <p:cNvSpPr/>
          <p:nvPr/>
        </p:nvSpPr>
        <p:spPr>
          <a:xfrm>
            <a:off x="10287000" y="3449918"/>
            <a:ext cx="7221356" cy="1083982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20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giây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5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40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giây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67D2EA-16D9-8581-D3B5-6483C011A035}"/>
              </a:ext>
            </a:extLst>
          </p:cNvPr>
          <p:cNvSpPr txBox="1"/>
          <p:nvPr/>
        </p:nvSpPr>
        <p:spPr>
          <a:xfrm>
            <a:off x="11353800" y="5326621"/>
            <a:ext cx="5637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80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giây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40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C4F2BA-2719-72DB-699D-33B8AA4C03A8}"/>
              </a:ext>
            </a:extLst>
          </p:cNvPr>
          <p:cNvSpPr txBox="1"/>
          <p:nvPr/>
        </p:nvSpPr>
        <p:spPr>
          <a:xfrm>
            <a:off x="11382375" y="6671369"/>
            <a:ext cx="5637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40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31A0A9-6B65-24F2-7044-9B9F60EE5A10}"/>
              </a:ext>
            </a:extLst>
          </p:cNvPr>
          <p:cNvSpPr txBox="1"/>
          <p:nvPr/>
        </p:nvSpPr>
        <p:spPr>
          <a:xfrm>
            <a:off x="9948536" y="4643789"/>
            <a:ext cx="780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8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20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giây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7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80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1A4EA9-9B52-3527-B097-DBFBC119A4D9}"/>
              </a:ext>
            </a:extLst>
          </p:cNvPr>
          <p:cNvSpPr txBox="1"/>
          <p:nvPr/>
        </p:nvSpPr>
        <p:spPr>
          <a:xfrm>
            <a:off x="9378577" y="7497192"/>
            <a:ext cx="89459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8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20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giây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5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40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giây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= 2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40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D77841-3577-E56E-AFA5-6188D16990B7}"/>
              </a:ext>
            </a:extLst>
          </p:cNvPr>
          <p:cNvCxnSpPr>
            <a:cxnSpLocks/>
          </p:cNvCxnSpPr>
          <p:nvPr/>
        </p:nvCxnSpPr>
        <p:spPr>
          <a:xfrm>
            <a:off x="12268200" y="6707210"/>
            <a:ext cx="3429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8B29990-FEE1-039A-CE59-BA0F8B13EEFB}"/>
              </a:ext>
            </a:extLst>
          </p:cNvPr>
          <p:cNvSpPr txBox="1"/>
          <p:nvPr/>
        </p:nvSpPr>
        <p:spPr>
          <a:xfrm>
            <a:off x="12039600" y="5486008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6B36E41-6966-1545-0D9A-D5DF9C185757}"/>
              </a:ext>
            </a:extLst>
          </p:cNvPr>
          <p:cNvCxnSpPr>
            <a:cxnSpLocks/>
          </p:cNvCxnSpPr>
          <p:nvPr/>
        </p:nvCxnSpPr>
        <p:spPr>
          <a:xfrm>
            <a:off x="9753600" y="3162300"/>
            <a:ext cx="0" cy="6400800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384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  <p:bldP spid="12" grpId="0"/>
      <p:bldP spid="14" grpId="0" animBg="1"/>
      <p:bldP spid="15" grpId="0"/>
      <p:bldP spid="16" grpId="0"/>
      <p:bldP spid="17" grpId="0"/>
      <p:bldP spid="18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59F9A13-9250-B613-836C-2E0C28090D1A}"/>
              </a:ext>
            </a:extLst>
          </p:cNvPr>
          <p:cNvSpPr/>
          <p:nvPr/>
        </p:nvSpPr>
        <p:spPr>
          <a:xfrm>
            <a:off x="1905000" y="2479665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3D1634-D3E3-4A17-186E-134A5E68B39A}"/>
              </a:ext>
            </a:extLst>
          </p:cNvPr>
          <p:cNvSpPr txBox="1"/>
          <p:nvPr/>
        </p:nvSpPr>
        <p:spPr>
          <a:xfrm>
            <a:off x="2952750" y="2324100"/>
            <a:ext cx="8553450" cy="985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</a:t>
            </a:r>
            <a:endParaRPr lang="vi-VN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530E19-B528-FA33-3BD6-F532DABA5B1F}"/>
              </a:ext>
            </a:extLst>
          </p:cNvPr>
          <p:cNvSpPr txBox="1"/>
          <p:nvPr/>
        </p:nvSpPr>
        <p:spPr>
          <a:xfrm>
            <a:off x="2632472" y="3373785"/>
            <a:ext cx="1519832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Một máy bay có giờ khởi hành dự kiến là 6 giờ 30 phút. Tuy nhiên do tình hình thời tiết xấu, giờ khởi hành bị lùi lại đến 7 giờ 20 phút cùng ngày. Hỏi giờ khởi hành bị lùi lại bao lâu?</a:t>
            </a:r>
          </a:p>
          <a:p>
            <a:pPr lvl="0"/>
            <a:r>
              <a:rPr lang="vi-VN" sz="40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A. 1 giờ 10 phút</a:t>
            </a:r>
          </a:p>
          <a:p>
            <a:pPr lvl="0"/>
            <a:r>
              <a:rPr lang="vi-VN" sz="40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B. 1 giờ</a:t>
            </a:r>
          </a:p>
          <a:p>
            <a:pPr lvl="0"/>
            <a:r>
              <a:rPr lang="vi-VN" sz="40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C. 50 phút</a:t>
            </a:r>
            <a:endParaRPr lang="en-US" sz="40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D341FA-A72D-F315-1173-D429DD1C6DFF}"/>
              </a:ext>
            </a:extLst>
          </p:cNvPr>
          <p:cNvSpPr txBox="1"/>
          <p:nvPr/>
        </p:nvSpPr>
        <p:spPr>
          <a:xfrm>
            <a:off x="2324100" y="-26998"/>
            <a:ext cx="1432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17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F782DE-62B7-5809-76EC-B610655EC477}"/>
              </a:ext>
            </a:extLst>
          </p:cNvPr>
          <p:cNvSpPr txBox="1"/>
          <p:nvPr/>
        </p:nvSpPr>
        <p:spPr>
          <a:xfrm>
            <a:off x="2324100" y="693806"/>
            <a:ext cx="1432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4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41EAAA-1F17-5F5D-397C-A8EA5BEED915}"/>
              </a:ext>
            </a:extLst>
          </p:cNvPr>
          <p:cNvSpPr txBox="1"/>
          <p:nvPr/>
        </p:nvSpPr>
        <p:spPr>
          <a:xfrm>
            <a:off x="6210300" y="1489531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 SỐ ĐO THỜI GIAN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88E33E-AD0A-D9ED-B829-8ACD06A21034}"/>
              </a:ext>
            </a:extLst>
          </p:cNvPr>
          <p:cNvSpPr txBox="1"/>
          <p:nvPr/>
        </p:nvSpPr>
        <p:spPr>
          <a:xfrm>
            <a:off x="4076700" y="7756931"/>
            <a:ext cx="11430000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khởi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lùi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6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50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DFD75DB-BF6F-46F5-096A-22959B4896A8}"/>
              </a:ext>
            </a:extLst>
          </p:cNvPr>
          <p:cNvSpPr/>
          <p:nvPr/>
        </p:nvSpPr>
        <p:spPr>
          <a:xfrm>
            <a:off x="2400300" y="6385331"/>
            <a:ext cx="838200" cy="838200"/>
          </a:xfrm>
          <a:prstGeom prst="ellipse">
            <a:avLst/>
          </a:prstGeom>
          <a:noFill/>
          <a:ln w="57150">
            <a:solidFill>
              <a:srgbClr val="ED1C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8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D9B56-A284-12C5-EB8A-D39EC2230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860C5D-3CFD-9EF2-0CD6-4028C0809ABD}"/>
              </a:ext>
            </a:extLst>
          </p:cNvPr>
          <p:cNvSpPr txBox="1"/>
          <p:nvPr/>
        </p:nvSpPr>
        <p:spPr>
          <a:xfrm>
            <a:off x="710757" y="-26998"/>
            <a:ext cx="1685696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17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17291E-1298-3CA0-EBCC-EA2C886CAA00}"/>
              </a:ext>
            </a:extLst>
          </p:cNvPr>
          <p:cNvSpPr txBox="1"/>
          <p:nvPr/>
        </p:nvSpPr>
        <p:spPr>
          <a:xfrm>
            <a:off x="2324100" y="693806"/>
            <a:ext cx="1432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4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9A3B2A-2679-86A6-E9D1-CB355C8CF50C}"/>
              </a:ext>
            </a:extLst>
          </p:cNvPr>
          <p:cNvSpPr txBox="1"/>
          <p:nvPr/>
        </p:nvSpPr>
        <p:spPr>
          <a:xfrm>
            <a:off x="6210300" y="1489531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 SỐ ĐO THỜI GIAN</a:t>
            </a:r>
          </a:p>
        </p:txBody>
      </p:sp>
      <p:pic>
        <p:nvPicPr>
          <p:cNvPr id="2" name="Picture 1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7992AC62-114F-CC12-20E3-01B7BDE0A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200400"/>
            <a:ext cx="14773174" cy="3886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993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D0A7C-E1F2-F347-10FE-3995B304E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220359-5F70-EFD7-07C6-18CF213BFC10}"/>
              </a:ext>
            </a:extLst>
          </p:cNvPr>
          <p:cNvSpPr txBox="1"/>
          <p:nvPr/>
        </p:nvSpPr>
        <p:spPr>
          <a:xfrm>
            <a:off x="1066800" y="266700"/>
            <a:ext cx="16383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 gian (viết theo hệ 24 giờ) tại cùng một thời điểm ở các thành phố: Hà Nội; Xin-ga-po (Singapore); Pa-ri (Paris) và Niu Oóc (New York) như bảng dưới đây: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CA60109-E6B3-51E9-D9CC-304CAAC8C8A1}"/>
              </a:ext>
            </a:extLst>
          </p:cNvPr>
          <p:cNvGraphicFramePr>
            <a:graphicFrameLocks noGrp="1"/>
          </p:cNvGraphicFramePr>
          <p:nvPr/>
        </p:nvGraphicFramePr>
        <p:xfrm>
          <a:off x="1371600" y="2476500"/>
          <a:ext cx="15773400" cy="2895600"/>
        </p:xfrm>
        <a:graphic>
          <a:graphicData uri="http://schemas.openxmlformats.org/drawingml/2006/table">
            <a:tbl>
              <a:tblPr/>
              <a:tblGrid>
                <a:gridCol w="6705600">
                  <a:extLst>
                    <a:ext uri="{9D8B030D-6E8A-4147-A177-3AD203B41FA5}">
                      <a16:colId xmlns:a16="http://schemas.microsoft.com/office/drawing/2014/main" val="1875972630"/>
                    </a:ext>
                  </a:extLst>
                </a:gridCol>
                <a:gridCol w="9067800">
                  <a:extLst>
                    <a:ext uri="{9D8B030D-6E8A-4147-A177-3AD203B41FA5}">
                      <a16:colId xmlns:a16="http://schemas.microsoft.com/office/drawing/2014/main" val="26993629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thành phố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 gian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6088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78603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Xin-ga-po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78239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Pa-ri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30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phút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544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Niu Oóc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30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phút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4113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2834949-1200-3DA0-6C69-CB32A7B336BC}"/>
              </a:ext>
            </a:extLst>
          </p:cNvPr>
          <p:cNvSpPr txBox="1"/>
          <p:nvPr/>
        </p:nvSpPr>
        <p:spPr>
          <a:xfrm>
            <a:off x="2362200" y="5991224"/>
            <a:ext cx="14332743" cy="3187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0000"/>
              </a:lnSpc>
              <a:spcAft>
                <a:spcPts val="500"/>
              </a:spcAft>
              <a:buClr>
                <a:srgbClr val="000000"/>
              </a:buClr>
              <a:buSzPts val="1200"/>
              <a:buFont typeface="Symbol" panose="05050102010706020507" pitchFamily="18" charset="2"/>
              <a:buChar char="-"/>
              <a:tabLst>
                <a:tab pos="361950" algn="l"/>
              </a:tabLst>
            </a:pPr>
            <a:r>
              <a:rPr lang="vi-VN" sz="3200" b="1" u="none" strike="noStrike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 tiếp cận bài tập này, trước tiên GV có thể cung cấp thông tin về các thành phố được nêu ra trong sách. Chẳng hạn:</a:t>
            </a:r>
            <a:endParaRPr lang="en-US" sz="3200" b="1" u="none" strike="noStrike" spc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5100" indent="12700" algn="just">
              <a:lnSpc>
                <a:spcPct val="120000"/>
              </a:lnSpc>
              <a:spcAft>
                <a:spcPts val="500"/>
              </a:spcAft>
              <a:buNone/>
            </a:pP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Xin-ga-po là thủ đô của nước Xin-ga-po (tên thủ đô trùng với tên nước).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65100" indent="12700" algn="just">
              <a:lnSpc>
                <a:spcPct val="120000"/>
              </a:lnSpc>
              <a:spcAft>
                <a:spcPts val="500"/>
              </a:spcAft>
              <a:buNone/>
            </a:pP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Pa-ri là thủ đô của nước Pháp.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65100" indent="12700" algn="just">
              <a:lnSpc>
                <a:spcPct val="120000"/>
              </a:lnSpc>
              <a:spcAft>
                <a:spcPts val="500"/>
              </a:spcAft>
            </a:pP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Niu Oóc là một tiểu bang thuộc miền Đông Bắc Hoa Kì.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26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C6A5C-D9E5-7FFF-536F-959C523AE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BD49E4-C9B6-BF13-3CA9-BD2F7F71FB61}"/>
              </a:ext>
            </a:extLst>
          </p:cNvPr>
          <p:cNvSpPr txBox="1"/>
          <p:nvPr/>
        </p:nvSpPr>
        <p:spPr>
          <a:xfrm>
            <a:off x="1066800" y="266700"/>
            <a:ext cx="16383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 gian (viết theo hệ 24 giờ) tại cùng một thời điểm ở các thành phố: Hà Nội; Xin-ga-po (Singapore); Pa-ri (Paris) và Niu Oóc (New York) như bảng dưới đây: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F1E6F02-7582-55F1-D2FE-ECA81CDAAFFD}"/>
              </a:ext>
            </a:extLst>
          </p:cNvPr>
          <p:cNvGraphicFramePr>
            <a:graphicFrameLocks noGrp="1"/>
          </p:cNvGraphicFramePr>
          <p:nvPr/>
        </p:nvGraphicFramePr>
        <p:xfrm>
          <a:off x="1371600" y="2476500"/>
          <a:ext cx="15773400" cy="2895600"/>
        </p:xfrm>
        <a:graphic>
          <a:graphicData uri="http://schemas.openxmlformats.org/drawingml/2006/table">
            <a:tbl>
              <a:tblPr/>
              <a:tblGrid>
                <a:gridCol w="6705600">
                  <a:extLst>
                    <a:ext uri="{9D8B030D-6E8A-4147-A177-3AD203B41FA5}">
                      <a16:colId xmlns:a16="http://schemas.microsoft.com/office/drawing/2014/main" val="1875972630"/>
                    </a:ext>
                  </a:extLst>
                </a:gridCol>
                <a:gridCol w="9067800">
                  <a:extLst>
                    <a:ext uri="{9D8B030D-6E8A-4147-A177-3AD203B41FA5}">
                      <a16:colId xmlns:a16="http://schemas.microsoft.com/office/drawing/2014/main" val="26993629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thành phố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 gian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6088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78603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Xin-ga-po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78239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Pa-ri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30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phút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544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Niu Oóc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30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phút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41139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AC3743B-5D13-89C5-A45A-A51EEDC35315}"/>
              </a:ext>
            </a:extLst>
          </p:cNvPr>
          <p:cNvCxnSpPr/>
          <p:nvPr/>
        </p:nvCxnSpPr>
        <p:spPr>
          <a:xfrm>
            <a:off x="13563600" y="3619500"/>
            <a:ext cx="144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4929C13-0A2B-C135-DBC9-4D9B625DF376}"/>
              </a:ext>
            </a:extLst>
          </p:cNvPr>
          <p:cNvCxnSpPr/>
          <p:nvPr/>
        </p:nvCxnSpPr>
        <p:spPr>
          <a:xfrm>
            <a:off x="13563600" y="4152900"/>
            <a:ext cx="144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562272B-6F2F-02BF-F4F9-79B298A12E69}"/>
              </a:ext>
            </a:extLst>
          </p:cNvPr>
          <p:cNvSpPr txBox="1"/>
          <p:nvPr/>
        </p:nvSpPr>
        <p:spPr>
          <a:xfrm>
            <a:off x="1347786" y="5681008"/>
            <a:ext cx="15797213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chênh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lệch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Hà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Xin-ga-po: 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8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ở Hà Nội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hơn giờ ở 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Xin-ga-po 1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65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B339C-FA53-FAE0-B342-264131348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1D2304-CDC4-6BA4-AB17-967A25D4BBBC}"/>
              </a:ext>
            </a:extLst>
          </p:cNvPr>
          <p:cNvSpPr txBox="1"/>
          <p:nvPr/>
        </p:nvSpPr>
        <p:spPr>
          <a:xfrm>
            <a:off x="1066800" y="266700"/>
            <a:ext cx="16383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 gian (viết theo hệ 24 giờ) tại cùng một thời điểm ở các thành phố: Hà Nội; Xin-ga-po (Singapore); Pa-ri (Paris) và Niu Oóc (New York) như bảng dưới đây: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99B2547-8531-1670-0B41-250486A81ACF}"/>
              </a:ext>
            </a:extLst>
          </p:cNvPr>
          <p:cNvGraphicFramePr>
            <a:graphicFrameLocks noGrp="1"/>
          </p:cNvGraphicFramePr>
          <p:nvPr/>
        </p:nvGraphicFramePr>
        <p:xfrm>
          <a:off x="1371600" y="2476500"/>
          <a:ext cx="15773400" cy="2895600"/>
        </p:xfrm>
        <a:graphic>
          <a:graphicData uri="http://schemas.openxmlformats.org/drawingml/2006/table">
            <a:tbl>
              <a:tblPr/>
              <a:tblGrid>
                <a:gridCol w="6705600">
                  <a:extLst>
                    <a:ext uri="{9D8B030D-6E8A-4147-A177-3AD203B41FA5}">
                      <a16:colId xmlns:a16="http://schemas.microsoft.com/office/drawing/2014/main" val="1875972630"/>
                    </a:ext>
                  </a:extLst>
                </a:gridCol>
                <a:gridCol w="9067800">
                  <a:extLst>
                    <a:ext uri="{9D8B030D-6E8A-4147-A177-3AD203B41FA5}">
                      <a16:colId xmlns:a16="http://schemas.microsoft.com/office/drawing/2014/main" val="26993629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thành phố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 gian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6088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78603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Xin-ga-po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78239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Pa-ri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30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phút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544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Niu Oóc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30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phút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41139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13D49D7-5D62-F0E7-356D-ABC314A3D04F}"/>
              </a:ext>
            </a:extLst>
          </p:cNvPr>
          <p:cNvCxnSpPr/>
          <p:nvPr/>
        </p:nvCxnSpPr>
        <p:spPr>
          <a:xfrm>
            <a:off x="13563600" y="3619500"/>
            <a:ext cx="144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7243E5-2E5C-6A3B-A9A7-7ECE21452F94}"/>
              </a:ext>
            </a:extLst>
          </p:cNvPr>
          <p:cNvCxnSpPr/>
          <p:nvPr/>
        </p:nvCxnSpPr>
        <p:spPr>
          <a:xfrm>
            <a:off x="13563600" y="4152900"/>
            <a:ext cx="144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064FD6-112B-64E7-11D3-813A371FF27E}"/>
              </a:ext>
            </a:extLst>
          </p:cNvPr>
          <p:cNvCxnSpPr/>
          <p:nvPr/>
        </p:nvCxnSpPr>
        <p:spPr>
          <a:xfrm>
            <a:off x="13563600" y="4762500"/>
            <a:ext cx="144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A0E29F3-C97B-8D37-25F6-43D4722EC2E5}"/>
              </a:ext>
            </a:extLst>
          </p:cNvPr>
          <p:cNvSpPr txBox="1"/>
          <p:nvPr/>
        </p:nvSpPr>
        <p:spPr>
          <a:xfrm>
            <a:off x="1347786" y="5681008"/>
            <a:ext cx="15797213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chênh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lệch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Hà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Pa-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3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5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ở Hà Nội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hơn giờ ở 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Pa-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57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19400" y="2552198"/>
            <a:ext cx="13130247" cy="44734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Jokerman" pitchFamily="82" charset="0"/>
                <a:cs typeface="+mn-cs"/>
              </a:rPr>
              <a:t>Khởi</a:t>
            </a:r>
            <a:r>
              <a:rPr kumimoji="0" lang="en-US" sz="13800" b="1" i="0" u="none" strike="noStrike" kern="1200" cap="none" spc="0" normalizeH="0" baseline="0" noProof="0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Jokerman" pitchFamily="82" charset="0"/>
                <a:cs typeface="+mn-cs"/>
              </a:rPr>
              <a:t> </a:t>
            </a:r>
            <a:r>
              <a:rPr kumimoji="0" lang="en-US" sz="13800" b="1" i="0" u="none" strike="noStrike" kern="1200" cap="none" spc="0" normalizeH="0" baseline="0" noProof="0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Jokerman" pitchFamily="82" charset="0"/>
                <a:cs typeface="+mn-cs"/>
              </a:rPr>
              <a:t>động</a:t>
            </a:r>
            <a:endParaRPr kumimoji="0" lang="en-US" sz="13800" b="1" i="0" u="none" strike="noStrike" kern="1200" cap="none" spc="0" normalizeH="0" baseline="0" noProof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Jokerman" pitchFamily="82" charset="0"/>
              <a:cs typeface="+mn-cs"/>
            </a:endParaRPr>
          </a:p>
        </p:txBody>
      </p: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7FE52FA-88DB-685F-D8F8-6A382FF4E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B52E7E7A-9381-FCAB-3497-6715313CFE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4764" y="5039275"/>
            <a:ext cx="8462963" cy="5285825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8EAEDB81-E92C-5028-A24B-0968FBB248C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763000" y="5232007"/>
            <a:ext cx="9575361" cy="505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06174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E58D5-A95F-F7ED-A31C-C9AAF11C7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74FCAD-F39A-856A-CC23-40BEE0764750}"/>
              </a:ext>
            </a:extLst>
          </p:cNvPr>
          <p:cNvSpPr txBox="1"/>
          <p:nvPr/>
        </p:nvSpPr>
        <p:spPr>
          <a:xfrm>
            <a:off x="1066800" y="266700"/>
            <a:ext cx="16383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 gian (viết theo hệ 24 giờ) tại cùng một thời điểm ở các thành phố: Hà Nội; Xin-ga-po (Singapore); Pa-ri (Paris) và Niu Oóc (New York) như bảng dưới đây: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47A3046-EDE4-5F91-098E-B663506ADD30}"/>
              </a:ext>
            </a:extLst>
          </p:cNvPr>
          <p:cNvGraphicFramePr>
            <a:graphicFrameLocks noGrp="1"/>
          </p:cNvGraphicFramePr>
          <p:nvPr/>
        </p:nvGraphicFramePr>
        <p:xfrm>
          <a:off x="1371600" y="2476500"/>
          <a:ext cx="15773400" cy="2895600"/>
        </p:xfrm>
        <a:graphic>
          <a:graphicData uri="http://schemas.openxmlformats.org/drawingml/2006/table">
            <a:tbl>
              <a:tblPr/>
              <a:tblGrid>
                <a:gridCol w="6705600">
                  <a:extLst>
                    <a:ext uri="{9D8B030D-6E8A-4147-A177-3AD203B41FA5}">
                      <a16:colId xmlns:a16="http://schemas.microsoft.com/office/drawing/2014/main" val="1875972630"/>
                    </a:ext>
                  </a:extLst>
                </a:gridCol>
                <a:gridCol w="9067800">
                  <a:extLst>
                    <a:ext uri="{9D8B030D-6E8A-4147-A177-3AD203B41FA5}">
                      <a16:colId xmlns:a16="http://schemas.microsoft.com/office/drawing/2014/main" val="26993629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thành phố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 gian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6088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78603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Xin-ga-po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78239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Pa-ri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30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phút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544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Niu Oóc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30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phút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41139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7DB10F-E691-4B5B-DD77-37DB65D47B4E}"/>
              </a:ext>
            </a:extLst>
          </p:cNvPr>
          <p:cNvCxnSpPr/>
          <p:nvPr/>
        </p:nvCxnSpPr>
        <p:spPr>
          <a:xfrm>
            <a:off x="13563600" y="3619500"/>
            <a:ext cx="144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976D38D-F790-22CA-3230-94730440DA1B}"/>
              </a:ext>
            </a:extLst>
          </p:cNvPr>
          <p:cNvCxnSpPr/>
          <p:nvPr/>
        </p:nvCxnSpPr>
        <p:spPr>
          <a:xfrm>
            <a:off x="13563600" y="4152900"/>
            <a:ext cx="144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FED582E-AFBD-BB6F-5650-07B3D5CEAC86}"/>
              </a:ext>
            </a:extLst>
          </p:cNvPr>
          <p:cNvCxnSpPr/>
          <p:nvPr/>
        </p:nvCxnSpPr>
        <p:spPr>
          <a:xfrm>
            <a:off x="13563600" y="4762500"/>
            <a:ext cx="144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504E8EA-F163-BAEF-DA55-EAEFB5300569}"/>
              </a:ext>
            </a:extLst>
          </p:cNvPr>
          <p:cNvSpPr txBox="1"/>
          <p:nvPr/>
        </p:nvSpPr>
        <p:spPr>
          <a:xfrm>
            <a:off x="1347786" y="5681008"/>
            <a:ext cx="15797213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chênh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lệch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Hà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Pa-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3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5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ở Hà Nội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vi-VN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hơn giờ ở 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Pa-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20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AB3E0-2FDB-A0C3-C2ED-72AC9540A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76CE58-CC3B-F974-E8D4-2FB2A861BB57}"/>
              </a:ext>
            </a:extLst>
          </p:cNvPr>
          <p:cNvSpPr txBox="1"/>
          <p:nvPr/>
        </p:nvSpPr>
        <p:spPr>
          <a:xfrm>
            <a:off x="1066800" y="266700"/>
            <a:ext cx="16383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 gian (viết theo hệ 24 giờ) tại cùng một thời điểm ở các thành phố: Hà Nội; Xin-ga-po (Singapore); Pa-ri (Paris) và Niu Oóc (New York) như bảng dưới đây: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9B4AA6D-3C7A-0C11-5329-C50272E2CA5B}"/>
              </a:ext>
            </a:extLst>
          </p:cNvPr>
          <p:cNvGraphicFramePr>
            <a:graphicFrameLocks noGrp="1"/>
          </p:cNvGraphicFramePr>
          <p:nvPr/>
        </p:nvGraphicFramePr>
        <p:xfrm>
          <a:off x="1371600" y="2476500"/>
          <a:ext cx="15773400" cy="2895600"/>
        </p:xfrm>
        <a:graphic>
          <a:graphicData uri="http://schemas.openxmlformats.org/drawingml/2006/table">
            <a:tbl>
              <a:tblPr/>
              <a:tblGrid>
                <a:gridCol w="6705600">
                  <a:extLst>
                    <a:ext uri="{9D8B030D-6E8A-4147-A177-3AD203B41FA5}">
                      <a16:colId xmlns:a16="http://schemas.microsoft.com/office/drawing/2014/main" val="1875972630"/>
                    </a:ext>
                  </a:extLst>
                </a:gridCol>
                <a:gridCol w="9067800">
                  <a:extLst>
                    <a:ext uri="{9D8B030D-6E8A-4147-A177-3AD203B41FA5}">
                      <a16:colId xmlns:a16="http://schemas.microsoft.com/office/drawing/2014/main" val="26993629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thành phố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 gian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6088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78603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Xin-ga-po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78239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Pa-ri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30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phút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544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Niu Oóc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30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phút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41139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E8977B5-463D-9A39-92C7-D1831C6B078E}"/>
              </a:ext>
            </a:extLst>
          </p:cNvPr>
          <p:cNvCxnSpPr/>
          <p:nvPr/>
        </p:nvCxnSpPr>
        <p:spPr>
          <a:xfrm>
            <a:off x="13563600" y="3619500"/>
            <a:ext cx="144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12665B-D7F3-DB54-5E79-A1A18FDE059B}"/>
              </a:ext>
            </a:extLst>
          </p:cNvPr>
          <p:cNvCxnSpPr/>
          <p:nvPr/>
        </p:nvCxnSpPr>
        <p:spPr>
          <a:xfrm>
            <a:off x="13563600" y="4152900"/>
            <a:ext cx="144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10CE49C-3149-88BC-C6D4-7FA8CBB4640B}"/>
              </a:ext>
            </a:extLst>
          </p:cNvPr>
          <p:cNvCxnSpPr/>
          <p:nvPr/>
        </p:nvCxnSpPr>
        <p:spPr>
          <a:xfrm>
            <a:off x="13563600" y="4762500"/>
            <a:ext cx="144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E1C2AF5-A45B-5EB9-8FBC-57597D7EB277}"/>
              </a:ext>
            </a:extLst>
          </p:cNvPr>
          <p:cNvSpPr txBox="1"/>
          <p:nvPr/>
        </p:nvSpPr>
        <p:spPr>
          <a:xfrm>
            <a:off x="1533525" y="5681008"/>
            <a:ext cx="15611474" cy="14465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chênh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lệch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Hà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Niu 0óc: 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21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53E610A-4A8F-6ED9-2851-2B0048ACCB98}"/>
              </a:ext>
            </a:extLst>
          </p:cNvPr>
          <p:cNvSpPr/>
          <p:nvPr/>
        </p:nvSpPr>
        <p:spPr>
          <a:xfrm>
            <a:off x="13106400" y="4838705"/>
            <a:ext cx="2590800" cy="685795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395899-7D6A-A1D9-89ED-C80330ACDA78}"/>
              </a:ext>
            </a:extLst>
          </p:cNvPr>
          <p:cNvSpPr txBox="1"/>
          <p:nvPr/>
        </p:nvSpPr>
        <p:spPr>
          <a:xfrm>
            <a:off x="1524000" y="7124700"/>
            <a:ext cx="15611474" cy="2123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– 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8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2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+ 8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11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ở Hà Nội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hơn giờ ở 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Niu 0óc 11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Cùng học xem giờ đúng trên đồng hồ nào! - YouTube">
            <a:extLst>
              <a:ext uri="{FF2B5EF4-FFF2-40B4-BE49-F238E27FC236}">
                <a16:creationId xmlns:a16="http://schemas.microsoft.com/office/drawing/2014/main" id="{082878CB-147E-4D95-0E7F-B4B0AFD1F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5" t="7718" r="17493" b="17670"/>
          <a:stretch/>
        </p:blipFill>
        <p:spPr bwMode="auto">
          <a:xfrm>
            <a:off x="15544800" y="7558091"/>
            <a:ext cx="2728912" cy="272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71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4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107C59-D90B-04A9-0177-5DA02898E669}"/>
              </a:ext>
            </a:extLst>
          </p:cNvPr>
          <p:cNvSpPr txBox="1"/>
          <p:nvPr/>
        </p:nvSpPr>
        <p:spPr>
          <a:xfrm>
            <a:off x="1066800" y="266700"/>
            <a:ext cx="16383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 gian (viết theo hệ 24 giờ) tại cùng một thời điểm ở các thành phố: Hà Nội; Xin-ga-po (Singapore); Pa-ri (Paris) và Niu Oóc (New York) như bảng dưới đây: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981C57-374C-BD93-CCF6-79F23F1DB224}"/>
              </a:ext>
            </a:extLst>
          </p:cNvPr>
          <p:cNvSpPr txBox="1"/>
          <p:nvPr/>
        </p:nvSpPr>
        <p:spPr>
          <a:xfrm>
            <a:off x="2362200" y="2205692"/>
            <a:ext cx="15468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600" b="0" i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Hà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Niu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Oóc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</a:t>
            </a:r>
          </a:p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12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</a:t>
            </a:r>
          </a:p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</a:t>
            </a:r>
          </a:p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 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AB9B475-585F-3011-C9FE-38896E2B0C60}"/>
              </a:ext>
            </a:extLst>
          </p:cNvPr>
          <p:cNvSpPr/>
          <p:nvPr/>
        </p:nvSpPr>
        <p:spPr>
          <a:xfrm>
            <a:off x="2209800" y="4305300"/>
            <a:ext cx="838200" cy="838200"/>
          </a:xfrm>
          <a:prstGeom prst="ellipse">
            <a:avLst/>
          </a:prstGeom>
          <a:noFill/>
          <a:ln w="57150">
            <a:solidFill>
              <a:srgbClr val="ED1C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96AD56-E6B5-C7CB-69A6-B75E169992CE}"/>
              </a:ext>
            </a:extLst>
          </p:cNvPr>
          <p:cNvSpPr txBox="1"/>
          <p:nvPr/>
        </p:nvSpPr>
        <p:spPr>
          <a:xfrm>
            <a:off x="2200275" y="5933956"/>
            <a:ext cx="15621000" cy="18283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Hà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11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30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Niu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Oóc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11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30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– 11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0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30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6)</a:t>
            </a:r>
          </a:p>
        </p:txBody>
      </p:sp>
    </p:spTree>
    <p:extLst>
      <p:ext uri="{BB962C8B-B14F-4D97-AF65-F5344CB8AC3E}">
        <p14:creationId xmlns:p14="http://schemas.microsoft.com/office/powerpoint/2010/main" val="143499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36FDD9-C0AC-E352-8DD1-F4A91B85DF97}"/>
              </a:ext>
            </a:extLst>
          </p:cNvPr>
          <p:cNvSpPr txBox="1"/>
          <p:nvPr/>
        </p:nvSpPr>
        <p:spPr>
          <a:xfrm>
            <a:off x="1066800" y="266700"/>
            <a:ext cx="16383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Tại thời điểm ở Hà Nội là 12 giờ ngày 1 tháng 6 thì ở mỗi thành phố còn lại đang là mấy giờ? Từ đó quan sát tranh rồi cho biết mỗi đồng hồ đang chỉ giờ ở thành phố nào?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22A318-2C02-86A5-4F3D-4BF914070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2857500"/>
            <a:ext cx="13399537" cy="5791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EB5CC5-1F0D-05E3-497B-C00991E20A98}"/>
              </a:ext>
            </a:extLst>
          </p:cNvPr>
          <p:cNvSpPr txBox="1"/>
          <p:nvPr/>
        </p:nvSpPr>
        <p:spPr>
          <a:xfrm>
            <a:off x="1544241" y="8772525"/>
            <a:ext cx="10437018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 ở Hà Nội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chậm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hơn giờ ở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Xin-ga-po 1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12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+ 1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13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B4E0AC3-602B-EAAD-83C1-978ECB48CBB5}"/>
              </a:ext>
            </a:extLst>
          </p:cNvPr>
          <p:cNvCxnSpPr>
            <a:cxnSpLocks/>
          </p:cNvCxnSpPr>
          <p:nvPr/>
        </p:nvCxnSpPr>
        <p:spPr>
          <a:xfrm flipV="1">
            <a:off x="10972800" y="8648700"/>
            <a:ext cx="2247900" cy="990600"/>
          </a:xfrm>
          <a:prstGeom prst="straightConnector1">
            <a:avLst/>
          </a:prstGeom>
          <a:ln w="57150">
            <a:solidFill>
              <a:srgbClr val="ED1C2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1F83B64-B76E-2018-0195-ABB3283475B2}"/>
              </a:ext>
            </a:extLst>
          </p:cNvPr>
          <p:cNvSpPr txBox="1"/>
          <p:nvPr/>
        </p:nvSpPr>
        <p:spPr>
          <a:xfrm>
            <a:off x="13220700" y="8078926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Xin-ga-po</a:t>
            </a:r>
          </a:p>
        </p:txBody>
      </p:sp>
    </p:spTree>
    <p:extLst>
      <p:ext uri="{BB962C8B-B14F-4D97-AF65-F5344CB8AC3E}">
        <p14:creationId xmlns:p14="http://schemas.microsoft.com/office/powerpoint/2010/main" val="360023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02C41-35EE-3B7B-F4EC-E32B67DBB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4A8FBA-7EB2-21E3-F6AD-8F4E69482164}"/>
              </a:ext>
            </a:extLst>
          </p:cNvPr>
          <p:cNvSpPr txBox="1"/>
          <p:nvPr/>
        </p:nvSpPr>
        <p:spPr>
          <a:xfrm>
            <a:off x="1066800" y="266700"/>
            <a:ext cx="16383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Tại thời điểm ở Hà Nội là 12 giờ ngày 1 tháng 6 thì ở mỗi thành phố còn lại đang là mấy giờ? Từ đó quan sát tranh rồi cho biết mỗi đồng hồ đang chỉ giờ ở thành phố nào?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0D64FA-32DF-8499-C605-5A2E6E780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2857500"/>
            <a:ext cx="13399537" cy="5791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FE440F-ED89-88A5-46AD-BAED30AAA186}"/>
              </a:ext>
            </a:extLst>
          </p:cNvPr>
          <p:cNvSpPr txBox="1"/>
          <p:nvPr/>
        </p:nvSpPr>
        <p:spPr>
          <a:xfrm>
            <a:off x="1544241" y="8772525"/>
            <a:ext cx="9733359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ở Hà Nội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hơn giờ ở 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Pa-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12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- 5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7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4091A49-1033-F80A-3A04-1E2DFD0ED495}"/>
              </a:ext>
            </a:extLst>
          </p:cNvPr>
          <p:cNvCxnSpPr>
            <a:cxnSpLocks/>
          </p:cNvCxnSpPr>
          <p:nvPr/>
        </p:nvCxnSpPr>
        <p:spPr>
          <a:xfrm flipV="1">
            <a:off x="7239000" y="8648700"/>
            <a:ext cx="304800" cy="1263998"/>
          </a:xfrm>
          <a:prstGeom prst="straightConnector1">
            <a:avLst/>
          </a:prstGeom>
          <a:ln w="57150">
            <a:solidFill>
              <a:srgbClr val="ED1C2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D576181-130B-E3EC-F6CA-54D3E88C7CC2}"/>
              </a:ext>
            </a:extLst>
          </p:cNvPr>
          <p:cNvSpPr txBox="1"/>
          <p:nvPr/>
        </p:nvSpPr>
        <p:spPr>
          <a:xfrm>
            <a:off x="13220700" y="8078926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Xin-ga-po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6F99F7-FBE4-18D6-DCB3-0385ABEAF148}"/>
              </a:ext>
            </a:extLst>
          </p:cNvPr>
          <p:cNvSpPr txBox="1"/>
          <p:nvPr/>
        </p:nvSpPr>
        <p:spPr>
          <a:xfrm>
            <a:off x="7005637" y="8032447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Pa-</a:t>
            </a:r>
            <a:r>
              <a:rPr lang="en-US" sz="4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</a:t>
            </a:r>
            <a:endParaRPr lang="en-US" sz="4000" dirty="0">
              <a:solidFill>
                <a:schemeClr val="tx2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56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DA795-4312-DFC0-FCB8-77C07F0A4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0FA4F0-8E41-6849-201F-EB3E444F2B6A}"/>
              </a:ext>
            </a:extLst>
          </p:cNvPr>
          <p:cNvSpPr txBox="1"/>
          <p:nvPr/>
        </p:nvSpPr>
        <p:spPr>
          <a:xfrm>
            <a:off x="1066800" y="266700"/>
            <a:ext cx="16383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Tại thời điểm ở Hà Nội là 12 giờ ngày 1 tháng 6 thì ở mỗi thành phố còn lại đang là mấy giờ? Từ đó quan sát tranh rồi cho biết mỗi đồng hồ đang chỉ giờ ở thành phố nào?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BFFA42-CEAB-E834-6A62-0B88F778D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2857500"/>
            <a:ext cx="13399537" cy="5791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E93460-751B-8CA8-1AF3-EF19C0765C78}"/>
              </a:ext>
            </a:extLst>
          </p:cNvPr>
          <p:cNvSpPr txBox="1"/>
          <p:nvPr/>
        </p:nvSpPr>
        <p:spPr>
          <a:xfrm>
            <a:off x="1544241" y="8772525"/>
            <a:ext cx="10114359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ở Hà Nội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hơn giờ ở 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Niu 0óc 11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12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- 11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= 1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72118B9-C500-8CA2-9A94-D60105E33887}"/>
              </a:ext>
            </a:extLst>
          </p:cNvPr>
          <p:cNvCxnSpPr>
            <a:cxnSpLocks/>
          </p:cNvCxnSpPr>
          <p:nvPr/>
        </p:nvCxnSpPr>
        <p:spPr>
          <a:xfrm flipV="1">
            <a:off x="7268887" y="8680892"/>
            <a:ext cx="2975250" cy="1192605"/>
          </a:xfrm>
          <a:prstGeom prst="straightConnector1">
            <a:avLst/>
          </a:prstGeom>
          <a:ln w="57150">
            <a:solidFill>
              <a:srgbClr val="ED1C2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BF135E7-5C56-A6DD-9A9A-18F4C0B30D2F}"/>
              </a:ext>
            </a:extLst>
          </p:cNvPr>
          <p:cNvSpPr txBox="1"/>
          <p:nvPr/>
        </p:nvSpPr>
        <p:spPr>
          <a:xfrm>
            <a:off x="13220700" y="8078926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Xin-ga-po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2886F4-4914-70E3-AD42-9B4EFB15CBA1}"/>
              </a:ext>
            </a:extLst>
          </p:cNvPr>
          <p:cNvSpPr txBox="1"/>
          <p:nvPr/>
        </p:nvSpPr>
        <p:spPr>
          <a:xfrm>
            <a:off x="7005637" y="8032447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Pa-</a:t>
            </a:r>
            <a:r>
              <a:rPr lang="en-US" sz="4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</a:t>
            </a:r>
            <a:endParaRPr lang="en-US" sz="4000" dirty="0">
              <a:solidFill>
                <a:schemeClr val="tx2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52AFDA-122B-B03F-60F6-86CA1301F51E}"/>
              </a:ext>
            </a:extLst>
          </p:cNvPr>
          <p:cNvSpPr txBox="1"/>
          <p:nvPr/>
        </p:nvSpPr>
        <p:spPr>
          <a:xfrm>
            <a:off x="9827418" y="8048543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Niu </a:t>
            </a:r>
            <a:r>
              <a:rPr lang="en-US" sz="40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Oóc</a:t>
            </a:r>
            <a:r>
              <a:rPr lang="en-US" sz="4000" dirty="0">
                <a:solidFill>
                  <a:schemeClr val="tx2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605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431130144426">
            <a:hlinkClick r:id="" action="ppaction://media"/>
            <a:extLst>
              <a:ext uri="{FF2B5EF4-FFF2-40B4-BE49-F238E27FC236}">
                <a16:creationId xmlns:a16="http://schemas.microsoft.com/office/drawing/2014/main" id="{C7E93F53-C047-958B-D06D-793CB3F373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9157" b="39202"/>
          <a:stretch/>
        </p:blipFill>
        <p:spPr>
          <a:xfrm>
            <a:off x="20" y="10"/>
            <a:ext cx="18287980" cy="10286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840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05099" y="3774757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 w="1905"/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itchFamily="2" charset="0"/>
                <a:ea typeface="Roboto Black" pitchFamily="2" charset="0"/>
                <a:cs typeface="Times New Roman" pitchFamily="18" charset="0"/>
              </a:rPr>
              <a:t>TẠM</a:t>
            </a:r>
            <a:r>
              <a:rPr kumimoji="0" lang="en-US" sz="16600" b="1" i="0" u="none" strike="noStrike" kern="1200" cap="none" spc="0" normalizeH="0" noProof="0" dirty="0">
                <a:ln w="1905"/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itchFamily="2" charset="0"/>
                <a:ea typeface="Roboto Black" pitchFamily="2" charset="0"/>
                <a:cs typeface="Times New Roman" pitchFamily="18" charset="0"/>
              </a:rPr>
              <a:t> BIỆT</a:t>
            </a:r>
            <a:endParaRPr kumimoji="0" lang="en-US" sz="16600" b="1" i="0" u="none" strike="noStrike" kern="1200" cap="none" spc="0" normalizeH="0" baseline="0" noProof="0" dirty="0">
              <a:ln w="1905"/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boto Black" pitchFamily="2" charset="0"/>
              <a:ea typeface="Roboto Black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49105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42">
            <a:extLst>
              <a:ext uri="{FF2B5EF4-FFF2-40B4-BE49-F238E27FC236}">
                <a16:creationId xmlns:a16="http://schemas.microsoft.com/office/drawing/2014/main" id="{0D72F302-2A15-EF2A-AB23-57E403C9AFB8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9486900" y="1828800"/>
            <a:ext cx="6172200" cy="4686300"/>
            <a:chOff x="1632" y="2460"/>
            <a:chExt cx="816" cy="516"/>
          </a:xfrm>
        </p:grpSpPr>
        <p:sp>
          <p:nvSpPr>
            <p:cNvPr id="5179" name="AutoShape 43">
              <a:extLst>
                <a:ext uri="{FF2B5EF4-FFF2-40B4-BE49-F238E27FC236}">
                  <a16:creationId xmlns:a16="http://schemas.microsoft.com/office/drawing/2014/main" id="{D5929A5F-3EDA-605A-C888-9C138F3E79C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281406">
              <a:off x="2208" y="2736"/>
              <a:ext cx="144" cy="3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550 w 21600"/>
                <a:gd name="T13" fmla="*/ 5529 h 21600"/>
                <a:gd name="T14" fmla="*/ 16050 w 21600"/>
                <a:gd name="T15" fmla="*/ 160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485" y="21600"/>
                  </a:lnTo>
                  <a:lnTo>
                    <a:pt x="14115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4800"/>
            </a:p>
          </p:txBody>
        </p:sp>
        <p:sp>
          <p:nvSpPr>
            <p:cNvPr id="5180" name="Cloud">
              <a:extLst>
                <a:ext uri="{FF2B5EF4-FFF2-40B4-BE49-F238E27FC236}">
                  <a16:creationId xmlns:a16="http://schemas.microsoft.com/office/drawing/2014/main" id="{872B73E3-A25E-BC4C-02DB-B056AE56625B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1632" y="2510"/>
              <a:ext cx="624" cy="4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56 h 21600"/>
                <a:gd name="T14" fmla="*/ 17100 w 21600"/>
                <a:gd name="T15" fmla="*/ 173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181" name="AutoShape 45">
              <a:extLst>
                <a:ext uri="{FF2B5EF4-FFF2-40B4-BE49-F238E27FC236}">
                  <a16:creationId xmlns:a16="http://schemas.microsoft.com/office/drawing/2014/main" id="{749D7352-AE7E-5513-303E-9FB763E399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968895">
              <a:off x="2208" y="2736"/>
              <a:ext cx="6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400 w 21600"/>
                <a:gd name="T13" fmla="*/ 5550 h 21600"/>
                <a:gd name="T14" fmla="*/ 16200 w 21600"/>
                <a:gd name="T15" fmla="*/ 160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485" y="21600"/>
                  </a:lnTo>
                  <a:lnTo>
                    <a:pt x="14115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4800"/>
            </a:p>
          </p:txBody>
        </p:sp>
        <p:sp>
          <p:nvSpPr>
            <p:cNvPr id="5182" name="Cloud">
              <a:extLst>
                <a:ext uri="{FF2B5EF4-FFF2-40B4-BE49-F238E27FC236}">
                  <a16:creationId xmlns:a16="http://schemas.microsoft.com/office/drawing/2014/main" id="{FA9484FF-6E07-D551-8180-D1AEC5C0E152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1920" y="2460"/>
              <a:ext cx="528" cy="3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6 w 21600"/>
                <a:gd name="T13" fmla="*/ 3252 h 21600"/>
                <a:gd name="T14" fmla="*/ 17100 w 21600"/>
                <a:gd name="T15" fmla="*/ 1736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4800"/>
            </a:p>
          </p:txBody>
        </p:sp>
      </p:grpSp>
      <p:grpSp>
        <p:nvGrpSpPr>
          <p:cNvPr id="3" name="Group 17">
            <a:extLst>
              <a:ext uri="{FF2B5EF4-FFF2-40B4-BE49-F238E27FC236}">
                <a16:creationId xmlns:a16="http://schemas.microsoft.com/office/drawing/2014/main" id="{D4A3EC61-D797-5BF0-4C8B-837B3A55F71E}"/>
              </a:ext>
            </a:extLst>
          </p:cNvPr>
          <p:cNvGrpSpPr>
            <a:grpSpLocks/>
          </p:cNvGrpSpPr>
          <p:nvPr/>
        </p:nvGrpSpPr>
        <p:grpSpPr bwMode="auto">
          <a:xfrm>
            <a:off x="10058401" y="1028700"/>
            <a:ext cx="3548063" cy="3124200"/>
            <a:chOff x="3648" y="288"/>
            <a:chExt cx="1614" cy="1312"/>
          </a:xfrm>
        </p:grpSpPr>
        <p:sp>
          <p:nvSpPr>
            <p:cNvPr id="5174" name="Cloud">
              <a:extLst>
                <a:ext uri="{FF2B5EF4-FFF2-40B4-BE49-F238E27FC236}">
                  <a16:creationId xmlns:a16="http://schemas.microsoft.com/office/drawing/2014/main" id="{8161237A-A125-6A38-528B-2AE398AAED85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3648" y="288"/>
              <a:ext cx="1614" cy="13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1 w 21600"/>
                <a:gd name="T13" fmla="*/ 3260 h 21600"/>
                <a:gd name="T14" fmla="*/ 17090 w 21600"/>
                <a:gd name="T15" fmla="*/ 173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4800"/>
            </a:p>
          </p:txBody>
        </p:sp>
        <p:pic>
          <p:nvPicPr>
            <p:cNvPr id="5175" name="Picture 19">
              <a:extLst>
                <a:ext uri="{FF2B5EF4-FFF2-40B4-BE49-F238E27FC236}">
                  <a16:creationId xmlns:a16="http://schemas.microsoft.com/office/drawing/2014/main" id="{EAA0D0E5-6A07-4CDF-6C53-DB189BA283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" y="57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76" name="Picture 21">
              <a:extLst>
                <a:ext uri="{FF2B5EF4-FFF2-40B4-BE49-F238E27FC236}">
                  <a16:creationId xmlns:a16="http://schemas.microsoft.com/office/drawing/2014/main" id="{CDF96A9D-F434-96F9-20D6-37002F7BF9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0" y="100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77" name="Picture 22">
              <a:extLst>
                <a:ext uri="{FF2B5EF4-FFF2-40B4-BE49-F238E27FC236}">
                  <a16:creationId xmlns:a16="http://schemas.microsoft.com/office/drawing/2014/main" id="{DD3AAC00-FB2A-6131-27FE-1048FA0639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6" y="96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78" name="Picture 23">
              <a:extLst>
                <a:ext uri="{FF2B5EF4-FFF2-40B4-BE49-F238E27FC236}">
                  <a16:creationId xmlns:a16="http://schemas.microsoft.com/office/drawing/2014/main" id="{0B5E8FEB-0211-4896-E86B-28EFFF88E6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6" y="56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24" name="Group 24">
            <a:extLst>
              <a:ext uri="{FF2B5EF4-FFF2-40B4-BE49-F238E27FC236}">
                <a16:creationId xmlns:a16="http://schemas.microsoft.com/office/drawing/2014/main" id="{7341F5BB-7BDE-1494-D2F9-5887E0991A6C}"/>
              </a:ext>
            </a:extLst>
          </p:cNvPr>
          <p:cNvGrpSpPr>
            <a:grpSpLocks/>
          </p:cNvGrpSpPr>
          <p:nvPr/>
        </p:nvGrpSpPr>
        <p:grpSpPr bwMode="auto">
          <a:xfrm>
            <a:off x="3086100" y="1"/>
            <a:ext cx="5307807" cy="6653213"/>
            <a:chOff x="1008" y="384"/>
            <a:chExt cx="1842" cy="1498"/>
          </a:xfrm>
        </p:grpSpPr>
        <p:sp>
          <p:nvSpPr>
            <p:cNvPr id="5172" name="Cloud">
              <a:extLst>
                <a:ext uri="{FF2B5EF4-FFF2-40B4-BE49-F238E27FC236}">
                  <a16:creationId xmlns:a16="http://schemas.microsoft.com/office/drawing/2014/main" id="{7CD17ABA-A1EA-3341-09FF-27089258C1AF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1008" y="384"/>
              <a:ext cx="1842" cy="149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9 w 21600"/>
                <a:gd name="T13" fmla="*/ 3259 h 21600"/>
                <a:gd name="T14" fmla="*/ 17085 w 21600"/>
                <a:gd name="T15" fmla="*/ 1733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4800"/>
            </a:p>
          </p:txBody>
        </p:sp>
        <p:pic>
          <p:nvPicPr>
            <p:cNvPr id="5173" name="Picture 27">
              <a:extLst>
                <a:ext uri="{FF2B5EF4-FFF2-40B4-BE49-F238E27FC236}">
                  <a16:creationId xmlns:a16="http://schemas.microsoft.com/office/drawing/2014/main" id="{4147CCE3-A23C-7DBF-D1D2-05F690B95D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3" y="78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29">
            <a:extLst>
              <a:ext uri="{FF2B5EF4-FFF2-40B4-BE49-F238E27FC236}">
                <a16:creationId xmlns:a16="http://schemas.microsoft.com/office/drawing/2014/main" id="{A1258D87-604E-A37D-CA14-0DA42540FF1A}"/>
              </a:ext>
            </a:extLst>
          </p:cNvPr>
          <p:cNvGrpSpPr>
            <a:grpSpLocks/>
          </p:cNvGrpSpPr>
          <p:nvPr/>
        </p:nvGrpSpPr>
        <p:grpSpPr bwMode="auto">
          <a:xfrm>
            <a:off x="6515101" y="0"/>
            <a:ext cx="5103020" cy="4495800"/>
            <a:chOff x="1824" y="0"/>
            <a:chExt cx="2322" cy="1888"/>
          </a:xfrm>
        </p:grpSpPr>
        <p:sp>
          <p:nvSpPr>
            <p:cNvPr id="5169" name="Cloud">
              <a:extLst>
                <a:ext uri="{FF2B5EF4-FFF2-40B4-BE49-F238E27FC236}">
                  <a16:creationId xmlns:a16="http://schemas.microsoft.com/office/drawing/2014/main" id="{43C54FC3-692A-4EA7-E5DC-6CC9445E8361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1824" y="0"/>
              <a:ext cx="2322" cy="18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61 h 21600"/>
                <a:gd name="T14" fmla="*/ 17088 w 21600"/>
                <a:gd name="T15" fmla="*/ 1733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4800"/>
            </a:p>
          </p:txBody>
        </p:sp>
        <p:pic>
          <p:nvPicPr>
            <p:cNvPr id="5170" name="Picture 34">
              <a:extLst>
                <a:ext uri="{FF2B5EF4-FFF2-40B4-BE49-F238E27FC236}">
                  <a16:creationId xmlns:a16="http://schemas.microsoft.com/office/drawing/2014/main" id="{158E314E-08E6-E70C-DA8B-45DFFE0C87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67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71" name="Picture 38">
              <a:extLst>
                <a:ext uri="{FF2B5EF4-FFF2-40B4-BE49-F238E27FC236}">
                  <a16:creationId xmlns:a16="http://schemas.microsoft.com/office/drawing/2014/main" id="{5C70BD99-266A-64BA-3679-5DEE1F1B0F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134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6" name="AutoShape 41">
            <a:extLst>
              <a:ext uri="{FF2B5EF4-FFF2-40B4-BE49-F238E27FC236}">
                <a16:creationId xmlns:a16="http://schemas.microsoft.com/office/drawing/2014/main" id="{1696C75D-7EB0-D3A2-DD8B-93DCE39F6EC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343901" y="4800600"/>
            <a:ext cx="1874045" cy="5819775"/>
          </a:xfrm>
          <a:prstGeom prst="flowChartManualOperation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4200">
              <a:latin typeface="Calibri" panose="020F0502020204030204" pitchFamily="34" charset="0"/>
            </a:endParaRPr>
          </a:p>
        </p:txBody>
      </p:sp>
      <p:grpSp>
        <p:nvGrpSpPr>
          <p:cNvPr id="5127" name="Group 42">
            <a:extLst>
              <a:ext uri="{FF2B5EF4-FFF2-40B4-BE49-F238E27FC236}">
                <a16:creationId xmlns:a16="http://schemas.microsoft.com/office/drawing/2014/main" id="{8C32F41D-B01D-E3AC-55D9-A94BA55B5079}"/>
              </a:ext>
            </a:extLst>
          </p:cNvPr>
          <p:cNvGrpSpPr>
            <a:grpSpLocks/>
          </p:cNvGrpSpPr>
          <p:nvPr/>
        </p:nvGrpSpPr>
        <p:grpSpPr bwMode="auto">
          <a:xfrm>
            <a:off x="6946108" y="6707982"/>
            <a:ext cx="1678781" cy="1397793"/>
            <a:chOff x="1632" y="2460"/>
            <a:chExt cx="816" cy="516"/>
          </a:xfrm>
        </p:grpSpPr>
        <p:sp>
          <p:nvSpPr>
            <p:cNvPr id="5165" name="AutoShape 43">
              <a:extLst>
                <a:ext uri="{FF2B5EF4-FFF2-40B4-BE49-F238E27FC236}">
                  <a16:creationId xmlns:a16="http://schemas.microsoft.com/office/drawing/2014/main" id="{5EC29297-9DD8-F5FA-26D5-06DB3F4FF3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281406">
              <a:off x="2208" y="2736"/>
              <a:ext cx="144" cy="3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550 w 21600"/>
                <a:gd name="T13" fmla="*/ 5529 h 21600"/>
                <a:gd name="T14" fmla="*/ 16050 w 21600"/>
                <a:gd name="T15" fmla="*/ 160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485" y="21600"/>
                  </a:lnTo>
                  <a:lnTo>
                    <a:pt x="14115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4800"/>
            </a:p>
          </p:txBody>
        </p:sp>
        <p:sp>
          <p:nvSpPr>
            <p:cNvPr id="5166" name="Cloud">
              <a:extLst>
                <a:ext uri="{FF2B5EF4-FFF2-40B4-BE49-F238E27FC236}">
                  <a16:creationId xmlns:a16="http://schemas.microsoft.com/office/drawing/2014/main" id="{E69DD4DF-5C39-5394-B134-C011A67C4EB5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1632" y="2510"/>
              <a:ext cx="624" cy="4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56 h 21600"/>
                <a:gd name="T14" fmla="*/ 17100 w 21600"/>
                <a:gd name="T15" fmla="*/ 173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167" name="AutoShape 45">
              <a:extLst>
                <a:ext uri="{FF2B5EF4-FFF2-40B4-BE49-F238E27FC236}">
                  <a16:creationId xmlns:a16="http://schemas.microsoft.com/office/drawing/2014/main" id="{B5167B28-3990-58C3-FA1F-CA7822B1A8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968895">
              <a:off x="2208" y="2736"/>
              <a:ext cx="6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400 w 21600"/>
                <a:gd name="T13" fmla="*/ 5550 h 21600"/>
                <a:gd name="T14" fmla="*/ 16200 w 21600"/>
                <a:gd name="T15" fmla="*/ 160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485" y="21600"/>
                  </a:lnTo>
                  <a:lnTo>
                    <a:pt x="14115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4800"/>
            </a:p>
          </p:txBody>
        </p:sp>
        <p:sp>
          <p:nvSpPr>
            <p:cNvPr id="5168" name="Cloud">
              <a:extLst>
                <a:ext uri="{FF2B5EF4-FFF2-40B4-BE49-F238E27FC236}">
                  <a16:creationId xmlns:a16="http://schemas.microsoft.com/office/drawing/2014/main" id="{ED861DA8-0BC2-99F6-177F-E625D85A0562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1920" y="2460"/>
              <a:ext cx="528" cy="3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6 w 21600"/>
                <a:gd name="T13" fmla="*/ 3252 h 21600"/>
                <a:gd name="T14" fmla="*/ 17100 w 21600"/>
                <a:gd name="T15" fmla="*/ 1736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4800"/>
            </a:p>
          </p:txBody>
        </p:sp>
      </p:grpSp>
      <p:grpSp>
        <p:nvGrpSpPr>
          <p:cNvPr id="5128" name="Group 61">
            <a:extLst>
              <a:ext uri="{FF2B5EF4-FFF2-40B4-BE49-F238E27FC236}">
                <a16:creationId xmlns:a16="http://schemas.microsoft.com/office/drawing/2014/main" id="{7C3A485C-1A83-9F52-D058-DE99F073F03A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8686800"/>
            <a:ext cx="13716000" cy="2400300"/>
            <a:chOff x="1248" y="3696"/>
            <a:chExt cx="4992" cy="1008"/>
          </a:xfrm>
        </p:grpSpPr>
        <p:sp>
          <p:nvSpPr>
            <p:cNvPr id="5154" name="Oval 62">
              <a:extLst>
                <a:ext uri="{FF2B5EF4-FFF2-40B4-BE49-F238E27FC236}">
                  <a16:creationId xmlns:a16="http://schemas.microsoft.com/office/drawing/2014/main" id="{06E63165-05E4-1858-008C-AB2D8A1F5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3696"/>
              <a:ext cx="432" cy="1008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4200">
                <a:latin typeface="Calibri" panose="020F0502020204030204" pitchFamily="34" charset="0"/>
              </a:endParaRPr>
            </a:p>
          </p:txBody>
        </p:sp>
        <p:grpSp>
          <p:nvGrpSpPr>
            <p:cNvPr id="5155" name="Group 63">
              <a:extLst>
                <a:ext uri="{FF2B5EF4-FFF2-40B4-BE49-F238E27FC236}">
                  <a16:creationId xmlns:a16="http://schemas.microsoft.com/office/drawing/2014/main" id="{3F5DCE46-CA75-F4AE-6393-64A76F7EA5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8" y="3792"/>
              <a:ext cx="4992" cy="768"/>
              <a:chOff x="1248" y="3792"/>
              <a:chExt cx="4992" cy="768"/>
            </a:xfrm>
          </p:grpSpPr>
          <p:sp>
            <p:nvSpPr>
              <p:cNvPr id="5156" name="Oval 64">
                <a:extLst>
                  <a:ext uri="{FF2B5EF4-FFF2-40B4-BE49-F238E27FC236}">
                    <a16:creationId xmlns:a16="http://schemas.microsoft.com/office/drawing/2014/main" id="{313CF729-6DA6-CF81-CDB6-44A806D7F4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6" y="3936"/>
                <a:ext cx="288" cy="480"/>
              </a:xfrm>
              <a:prstGeom prst="ellipse">
                <a:avLst/>
              </a:pr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4200">
                  <a:latin typeface="Calibri" panose="020F0502020204030204" pitchFamily="34" charset="0"/>
                </a:endParaRPr>
              </a:p>
            </p:txBody>
          </p:sp>
          <p:sp>
            <p:nvSpPr>
              <p:cNvPr id="5157" name="Oval 65">
                <a:extLst>
                  <a:ext uri="{FF2B5EF4-FFF2-40B4-BE49-F238E27FC236}">
                    <a16:creationId xmlns:a16="http://schemas.microsoft.com/office/drawing/2014/main" id="{2CE41E48-6269-4D5F-7EE5-576B4D8903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4128"/>
                <a:ext cx="1776" cy="384"/>
              </a:xfrm>
              <a:prstGeom prst="ellipse">
                <a:avLst/>
              </a:pr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4200">
                  <a:latin typeface="Calibri" panose="020F0502020204030204" pitchFamily="34" charset="0"/>
                </a:endParaRPr>
              </a:p>
            </p:txBody>
          </p:sp>
          <p:sp>
            <p:nvSpPr>
              <p:cNvPr id="5158" name="Oval 66">
                <a:extLst>
                  <a:ext uri="{FF2B5EF4-FFF2-40B4-BE49-F238E27FC236}">
                    <a16:creationId xmlns:a16="http://schemas.microsoft.com/office/drawing/2014/main" id="{28FFCC27-F226-2843-B53F-A99243901B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6" y="4080"/>
                <a:ext cx="816" cy="432"/>
              </a:xfrm>
              <a:prstGeom prst="ellipse">
                <a:avLst/>
              </a:pr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4200">
                  <a:latin typeface="Calibri" panose="020F0502020204030204" pitchFamily="34" charset="0"/>
                </a:endParaRPr>
              </a:p>
            </p:txBody>
          </p:sp>
          <p:sp>
            <p:nvSpPr>
              <p:cNvPr id="5159" name="Oval 67">
                <a:extLst>
                  <a:ext uri="{FF2B5EF4-FFF2-40B4-BE49-F238E27FC236}">
                    <a16:creationId xmlns:a16="http://schemas.microsoft.com/office/drawing/2014/main" id="{498BE111-1464-9BEC-FECA-E645F7610F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8" y="4062"/>
                <a:ext cx="672" cy="432"/>
              </a:xfrm>
              <a:prstGeom prst="ellipse">
                <a:avLst/>
              </a:pr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4200">
                  <a:latin typeface="Calibri" panose="020F0502020204030204" pitchFamily="34" charset="0"/>
                </a:endParaRPr>
              </a:p>
            </p:txBody>
          </p:sp>
          <p:sp>
            <p:nvSpPr>
              <p:cNvPr id="5160" name="Oval 68">
                <a:extLst>
                  <a:ext uri="{FF2B5EF4-FFF2-40B4-BE49-F238E27FC236}">
                    <a16:creationId xmlns:a16="http://schemas.microsoft.com/office/drawing/2014/main" id="{883BFB19-05FE-79C0-C413-AFBA8A962A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4128"/>
                <a:ext cx="1008" cy="288"/>
              </a:xfrm>
              <a:prstGeom prst="ellipse">
                <a:avLst/>
              </a:pr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4200">
                  <a:latin typeface="Calibri" panose="020F0502020204030204" pitchFamily="34" charset="0"/>
                </a:endParaRPr>
              </a:p>
            </p:txBody>
          </p:sp>
          <p:sp>
            <p:nvSpPr>
              <p:cNvPr id="5161" name="Oval 69">
                <a:extLst>
                  <a:ext uri="{FF2B5EF4-FFF2-40B4-BE49-F238E27FC236}">
                    <a16:creationId xmlns:a16="http://schemas.microsoft.com/office/drawing/2014/main" id="{5AA5A3D8-6E70-3B1A-4362-03060931D8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4032"/>
                <a:ext cx="528" cy="432"/>
              </a:xfrm>
              <a:prstGeom prst="ellipse">
                <a:avLst/>
              </a:pr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4200">
                  <a:latin typeface="Calibri" panose="020F0502020204030204" pitchFamily="34" charset="0"/>
                </a:endParaRPr>
              </a:p>
            </p:txBody>
          </p:sp>
          <p:sp>
            <p:nvSpPr>
              <p:cNvPr id="5162" name="Oval 70">
                <a:extLst>
                  <a:ext uri="{FF2B5EF4-FFF2-40B4-BE49-F238E27FC236}">
                    <a16:creationId xmlns:a16="http://schemas.microsoft.com/office/drawing/2014/main" id="{9D3CE50E-9705-2261-2941-A8147024FC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4272"/>
                <a:ext cx="720" cy="288"/>
              </a:xfrm>
              <a:prstGeom prst="ellipse">
                <a:avLst/>
              </a:pr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4200">
                  <a:latin typeface="Calibri" panose="020F0502020204030204" pitchFamily="34" charset="0"/>
                </a:endParaRPr>
              </a:p>
            </p:txBody>
          </p:sp>
          <p:sp>
            <p:nvSpPr>
              <p:cNvPr id="5163" name="Oval 71">
                <a:extLst>
                  <a:ext uri="{FF2B5EF4-FFF2-40B4-BE49-F238E27FC236}">
                    <a16:creationId xmlns:a16="http://schemas.microsoft.com/office/drawing/2014/main" id="{D65808B9-B048-FC21-F941-318D45F629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3984"/>
                <a:ext cx="672" cy="552"/>
              </a:xfrm>
              <a:prstGeom prst="ellipse">
                <a:avLst/>
              </a:pr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4200">
                  <a:latin typeface="Calibri" panose="020F0502020204030204" pitchFamily="34" charset="0"/>
                </a:endParaRPr>
              </a:p>
            </p:txBody>
          </p:sp>
          <p:sp>
            <p:nvSpPr>
              <p:cNvPr id="5164" name="Oval 72">
                <a:extLst>
                  <a:ext uri="{FF2B5EF4-FFF2-40B4-BE49-F238E27FC236}">
                    <a16:creationId xmlns:a16="http://schemas.microsoft.com/office/drawing/2014/main" id="{D2A14C58-0F65-70B2-4143-B6FEEEC2A3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792"/>
                <a:ext cx="864" cy="720"/>
              </a:xfrm>
              <a:prstGeom prst="ellipse">
                <a:avLst/>
              </a:pr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4200">
                  <a:latin typeface="Calibri" panose="020F0502020204030204" pitchFamily="34" charset="0"/>
                </a:endParaRPr>
              </a:p>
            </p:txBody>
          </p:sp>
        </p:grpSp>
      </p:grpSp>
      <p:grpSp>
        <p:nvGrpSpPr>
          <p:cNvPr id="9" name="Group 81">
            <a:extLst>
              <a:ext uri="{FF2B5EF4-FFF2-40B4-BE49-F238E27FC236}">
                <a16:creationId xmlns:a16="http://schemas.microsoft.com/office/drawing/2014/main" id="{FB7B7949-3924-AE1E-0CD5-E6728EAA0EF6}"/>
              </a:ext>
            </a:extLst>
          </p:cNvPr>
          <p:cNvGrpSpPr>
            <a:grpSpLocks/>
          </p:cNvGrpSpPr>
          <p:nvPr/>
        </p:nvGrpSpPr>
        <p:grpSpPr bwMode="auto">
          <a:xfrm>
            <a:off x="7086601" y="2628900"/>
            <a:ext cx="6015038" cy="2743200"/>
            <a:chOff x="1680" y="1056"/>
            <a:chExt cx="2736" cy="1888"/>
          </a:xfrm>
        </p:grpSpPr>
        <p:sp>
          <p:nvSpPr>
            <p:cNvPr id="5151" name="Cloud">
              <a:extLst>
                <a:ext uri="{FF2B5EF4-FFF2-40B4-BE49-F238E27FC236}">
                  <a16:creationId xmlns:a16="http://schemas.microsoft.com/office/drawing/2014/main" id="{B6E46BD7-1262-88F0-E179-E2DB957DC129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1680" y="1056"/>
              <a:ext cx="2736" cy="18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6 w 21600"/>
                <a:gd name="T13" fmla="*/ 3261 h 21600"/>
                <a:gd name="T14" fmla="*/ 17084 w 21600"/>
                <a:gd name="T15" fmla="*/ 1733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4800"/>
            </a:p>
          </p:txBody>
        </p:sp>
        <p:pic>
          <p:nvPicPr>
            <p:cNvPr id="5152" name="Picture 86">
              <a:extLst>
                <a:ext uri="{FF2B5EF4-FFF2-40B4-BE49-F238E27FC236}">
                  <a16:creationId xmlns:a16="http://schemas.microsoft.com/office/drawing/2014/main" id="{1677D492-20A0-053D-B113-0B6FA8EE03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6" y="177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3" name="Picture 92">
              <a:extLst>
                <a:ext uri="{FF2B5EF4-FFF2-40B4-BE49-F238E27FC236}">
                  <a16:creationId xmlns:a16="http://schemas.microsoft.com/office/drawing/2014/main" id="{65E9C693-B9D9-0D59-58F2-52F5BB9F73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" y="129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127">
            <a:extLst>
              <a:ext uri="{FF2B5EF4-FFF2-40B4-BE49-F238E27FC236}">
                <a16:creationId xmlns:a16="http://schemas.microsoft.com/office/drawing/2014/main" id="{2BC2646E-969B-E016-C853-CE9B80EC6D68}"/>
              </a:ext>
            </a:extLst>
          </p:cNvPr>
          <p:cNvGrpSpPr>
            <a:grpSpLocks/>
          </p:cNvGrpSpPr>
          <p:nvPr/>
        </p:nvGrpSpPr>
        <p:grpSpPr bwMode="auto">
          <a:xfrm>
            <a:off x="7658100" y="228600"/>
            <a:ext cx="3771900" cy="2400300"/>
            <a:chOff x="0" y="1440"/>
            <a:chExt cx="696" cy="816"/>
          </a:xfrm>
        </p:grpSpPr>
        <p:pic>
          <p:nvPicPr>
            <p:cNvPr id="5137" name="Picture 128">
              <a:extLst>
                <a:ext uri="{FF2B5EF4-FFF2-40B4-BE49-F238E27FC236}">
                  <a16:creationId xmlns:a16="http://schemas.microsoft.com/office/drawing/2014/main" id="{FA801562-4B42-B36C-75F7-22118C7DD2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4"/>
              <a:ext cx="696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138" name="Group 129">
              <a:extLst>
                <a:ext uri="{FF2B5EF4-FFF2-40B4-BE49-F238E27FC236}">
                  <a16:creationId xmlns:a16="http://schemas.microsoft.com/office/drawing/2014/main" id="{4712BE19-1091-4D1A-1A74-4EEA56852A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" y="1419"/>
              <a:ext cx="343" cy="233"/>
              <a:chOff x="830" y="3142"/>
              <a:chExt cx="271" cy="175"/>
            </a:xfrm>
          </p:grpSpPr>
          <p:sp>
            <p:nvSpPr>
              <p:cNvPr id="5139" name="AutoShape 130">
                <a:extLst>
                  <a:ext uri="{FF2B5EF4-FFF2-40B4-BE49-F238E27FC236}">
                    <a16:creationId xmlns:a16="http://schemas.microsoft.com/office/drawing/2014/main" id="{4265151B-667C-A76B-B0B3-1DAAA951D6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0" y="3153"/>
                <a:ext cx="34" cy="144"/>
              </a:xfrm>
              <a:prstGeom prst="parallelogram">
                <a:avLst>
                  <a:gd name="adj" fmla="val 25000"/>
                </a:avLst>
              </a:prstGeom>
              <a:solidFill>
                <a:srgbClr val="996633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4200">
                  <a:latin typeface="Calibri" panose="020F0502020204030204" pitchFamily="34" charset="0"/>
                </a:endParaRPr>
              </a:p>
            </p:txBody>
          </p:sp>
          <p:grpSp>
            <p:nvGrpSpPr>
              <p:cNvPr id="5140" name="Group 131">
                <a:extLst>
                  <a:ext uri="{FF2B5EF4-FFF2-40B4-BE49-F238E27FC236}">
                    <a16:creationId xmlns:a16="http://schemas.microsoft.com/office/drawing/2014/main" id="{2C5D66C2-C261-06E1-1660-747E58B844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106097">
                <a:off x="854" y="3142"/>
                <a:ext cx="247" cy="175"/>
                <a:chOff x="793" y="3332"/>
                <a:chExt cx="703" cy="639"/>
              </a:xfrm>
            </p:grpSpPr>
            <p:sp>
              <p:nvSpPr>
                <p:cNvPr id="5141" name="Freeform 132">
                  <a:extLst>
                    <a:ext uri="{FF2B5EF4-FFF2-40B4-BE49-F238E27FC236}">
                      <a16:creationId xmlns:a16="http://schemas.microsoft.com/office/drawing/2014/main" id="{3C16EF1E-7560-0904-AC64-E26BEEF857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4" y="3504"/>
                  <a:ext cx="632" cy="288"/>
                </a:xfrm>
                <a:custGeom>
                  <a:avLst/>
                  <a:gdLst>
                    <a:gd name="T0" fmla="*/ 8 w 632"/>
                    <a:gd name="T1" fmla="*/ 0 h 288"/>
                    <a:gd name="T2" fmla="*/ 104 w 632"/>
                    <a:gd name="T3" fmla="*/ 240 h 288"/>
                    <a:gd name="T4" fmla="*/ 632 w 632"/>
                    <a:gd name="T5" fmla="*/ 288 h 288"/>
                    <a:gd name="T6" fmla="*/ 0 60000 65536"/>
                    <a:gd name="T7" fmla="*/ 0 60000 65536"/>
                    <a:gd name="T8" fmla="*/ 0 60000 65536"/>
                    <a:gd name="T9" fmla="*/ 0 w 632"/>
                    <a:gd name="T10" fmla="*/ 0 h 288"/>
                    <a:gd name="T11" fmla="*/ 632 w 632"/>
                    <a:gd name="T12" fmla="*/ 288 h 2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32" h="288">
                      <a:moveTo>
                        <a:pt x="8" y="0"/>
                      </a:moveTo>
                      <a:cubicBezTo>
                        <a:pt x="4" y="96"/>
                        <a:pt x="0" y="192"/>
                        <a:pt x="104" y="240"/>
                      </a:cubicBezTo>
                      <a:cubicBezTo>
                        <a:pt x="208" y="288"/>
                        <a:pt x="528" y="280"/>
                        <a:pt x="632" y="288"/>
                      </a:cubicBezTo>
                    </a:path>
                  </a:pathLst>
                </a:custGeom>
                <a:solidFill>
                  <a:srgbClr val="99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800"/>
                </a:p>
              </p:txBody>
            </p:sp>
            <p:sp>
              <p:nvSpPr>
                <p:cNvPr id="5142" name="Freeform 133">
                  <a:extLst>
                    <a:ext uri="{FF2B5EF4-FFF2-40B4-BE49-F238E27FC236}">
                      <a16:creationId xmlns:a16="http://schemas.microsoft.com/office/drawing/2014/main" id="{DE62A1F9-F024-87DA-EFA1-CB03D2A7F6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700000" flipV="1">
                  <a:off x="859" y="3530"/>
                  <a:ext cx="639" cy="244"/>
                </a:xfrm>
                <a:custGeom>
                  <a:avLst/>
                  <a:gdLst>
                    <a:gd name="T0" fmla="*/ 8 w 632"/>
                    <a:gd name="T1" fmla="*/ 0 h 288"/>
                    <a:gd name="T2" fmla="*/ 138 w 632"/>
                    <a:gd name="T3" fmla="*/ 3 h 288"/>
                    <a:gd name="T4" fmla="*/ 909 w 632"/>
                    <a:gd name="T5" fmla="*/ 3 h 288"/>
                    <a:gd name="T6" fmla="*/ 0 60000 65536"/>
                    <a:gd name="T7" fmla="*/ 0 60000 65536"/>
                    <a:gd name="T8" fmla="*/ 0 60000 65536"/>
                    <a:gd name="T9" fmla="*/ 0 w 632"/>
                    <a:gd name="T10" fmla="*/ 0 h 288"/>
                    <a:gd name="T11" fmla="*/ 632 w 632"/>
                    <a:gd name="T12" fmla="*/ 288 h 2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32" h="288">
                      <a:moveTo>
                        <a:pt x="8" y="0"/>
                      </a:moveTo>
                      <a:cubicBezTo>
                        <a:pt x="4" y="96"/>
                        <a:pt x="0" y="192"/>
                        <a:pt x="104" y="240"/>
                      </a:cubicBezTo>
                      <a:cubicBezTo>
                        <a:pt x="208" y="288"/>
                        <a:pt x="528" y="280"/>
                        <a:pt x="632" y="288"/>
                      </a:cubicBezTo>
                    </a:path>
                  </a:pathLst>
                </a:custGeom>
                <a:solidFill>
                  <a:srgbClr val="99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800"/>
                </a:p>
              </p:txBody>
            </p:sp>
            <p:sp>
              <p:nvSpPr>
                <p:cNvPr id="5143" name="Line 134">
                  <a:extLst>
                    <a:ext uri="{FF2B5EF4-FFF2-40B4-BE49-F238E27FC236}">
                      <a16:creationId xmlns:a16="http://schemas.microsoft.com/office/drawing/2014/main" id="{2FD71C6C-C4D6-4520-481F-609669FF81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72" y="3504"/>
                  <a:ext cx="52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4800"/>
                </a:p>
              </p:txBody>
            </p:sp>
            <p:sp>
              <p:nvSpPr>
                <p:cNvPr id="5144" name="Line 135">
                  <a:extLst>
                    <a:ext uri="{FF2B5EF4-FFF2-40B4-BE49-F238E27FC236}">
                      <a16:creationId xmlns:a16="http://schemas.microsoft.com/office/drawing/2014/main" id="{1BC51E4F-A291-27E3-D804-9F539A8297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68" y="3504"/>
                  <a:ext cx="144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4800"/>
                </a:p>
              </p:txBody>
            </p:sp>
            <p:sp>
              <p:nvSpPr>
                <p:cNvPr id="5145" name="Line 136">
                  <a:extLst>
                    <a:ext uri="{FF2B5EF4-FFF2-40B4-BE49-F238E27FC236}">
                      <a16:creationId xmlns:a16="http://schemas.microsoft.com/office/drawing/2014/main" id="{D3E75204-533C-7664-BEBD-248AE086CC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64" y="3562"/>
                  <a:ext cx="96" cy="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4800"/>
                </a:p>
              </p:txBody>
            </p:sp>
            <p:sp>
              <p:nvSpPr>
                <p:cNvPr id="5146" name="Line 137">
                  <a:extLst>
                    <a:ext uri="{FF2B5EF4-FFF2-40B4-BE49-F238E27FC236}">
                      <a16:creationId xmlns:a16="http://schemas.microsoft.com/office/drawing/2014/main" id="{99DC3356-B240-4090-CFDB-2EE1BBDEF4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72" y="3614"/>
                  <a:ext cx="84" cy="2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4800"/>
                </a:p>
              </p:txBody>
            </p:sp>
            <p:sp>
              <p:nvSpPr>
                <p:cNvPr id="5147" name="Line 138">
                  <a:extLst>
                    <a:ext uri="{FF2B5EF4-FFF2-40B4-BE49-F238E27FC236}">
                      <a16:creationId xmlns:a16="http://schemas.microsoft.com/office/drawing/2014/main" id="{F4ECA955-1E57-612F-D5DD-20D076F55C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 flipV="1">
                  <a:off x="968" y="3614"/>
                  <a:ext cx="144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4800"/>
                </a:p>
              </p:txBody>
            </p:sp>
            <p:sp>
              <p:nvSpPr>
                <p:cNvPr id="5148" name="Line 139">
                  <a:extLst>
                    <a:ext uri="{FF2B5EF4-FFF2-40B4-BE49-F238E27FC236}">
                      <a16:creationId xmlns:a16="http://schemas.microsoft.com/office/drawing/2014/main" id="{5F3309AB-3BA8-B1F0-7BC5-108D2473F0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 flipV="1">
                  <a:off x="1192" y="3698"/>
                  <a:ext cx="96" cy="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4800"/>
                </a:p>
              </p:txBody>
            </p:sp>
            <p:sp>
              <p:nvSpPr>
                <p:cNvPr id="5149" name="Line 140">
                  <a:extLst>
                    <a:ext uri="{FF2B5EF4-FFF2-40B4-BE49-F238E27FC236}">
                      <a16:creationId xmlns:a16="http://schemas.microsoft.com/office/drawing/2014/main" id="{629AA174-4817-E9EB-F913-2FAD8807D7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 flipV="1">
                  <a:off x="1096" y="3652"/>
                  <a:ext cx="84" cy="2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4800"/>
                </a:p>
              </p:txBody>
            </p:sp>
            <p:sp>
              <p:nvSpPr>
                <p:cNvPr id="5150" name="Line 141">
                  <a:extLst>
                    <a:ext uri="{FF2B5EF4-FFF2-40B4-BE49-F238E27FC236}">
                      <a16:creationId xmlns:a16="http://schemas.microsoft.com/office/drawing/2014/main" id="{9903C770-8A0E-A0DC-E108-53CEF7BB7D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93" y="3462"/>
                  <a:ext cx="96" cy="4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4800"/>
                </a:p>
              </p:txBody>
            </p:sp>
          </p:grpSp>
        </p:grpSp>
      </p:grpSp>
      <p:grpSp>
        <p:nvGrpSpPr>
          <p:cNvPr id="13" name="Group 81">
            <a:extLst>
              <a:ext uri="{FF2B5EF4-FFF2-40B4-BE49-F238E27FC236}">
                <a16:creationId xmlns:a16="http://schemas.microsoft.com/office/drawing/2014/main" id="{01D3E315-313A-82BC-3118-F24A3DA969DB}"/>
              </a:ext>
            </a:extLst>
          </p:cNvPr>
          <p:cNvGrpSpPr>
            <a:grpSpLocks/>
          </p:cNvGrpSpPr>
          <p:nvPr/>
        </p:nvGrpSpPr>
        <p:grpSpPr bwMode="auto">
          <a:xfrm>
            <a:off x="6972301" y="0"/>
            <a:ext cx="6015038" cy="2743200"/>
            <a:chOff x="1680" y="1056"/>
            <a:chExt cx="2736" cy="1888"/>
          </a:xfrm>
        </p:grpSpPr>
        <p:sp>
          <p:nvSpPr>
            <p:cNvPr id="5134" name="Cloud">
              <a:extLst>
                <a:ext uri="{FF2B5EF4-FFF2-40B4-BE49-F238E27FC236}">
                  <a16:creationId xmlns:a16="http://schemas.microsoft.com/office/drawing/2014/main" id="{E46FFC37-F065-F137-E802-325D7D79B057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1680" y="1056"/>
              <a:ext cx="2736" cy="18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6 w 21600"/>
                <a:gd name="T13" fmla="*/ 3261 h 21600"/>
                <a:gd name="T14" fmla="*/ 17084 w 21600"/>
                <a:gd name="T15" fmla="*/ 1733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4800"/>
            </a:p>
          </p:txBody>
        </p:sp>
        <p:pic>
          <p:nvPicPr>
            <p:cNvPr id="5135" name="Picture 86">
              <a:extLst>
                <a:ext uri="{FF2B5EF4-FFF2-40B4-BE49-F238E27FC236}">
                  <a16:creationId xmlns:a16="http://schemas.microsoft.com/office/drawing/2014/main" id="{88029ED2-645B-DF43-B474-FBAA17C0A6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6" y="177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6" name="Picture 92">
              <a:extLst>
                <a:ext uri="{FF2B5EF4-FFF2-40B4-BE49-F238E27FC236}">
                  <a16:creationId xmlns:a16="http://schemas.microsoft.com/office/drawing/2014/main" id="{4ED1652A-2959-35D9-DDED-40F0D0B3DA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" y="129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Google Shape;926;p30">
            <a:extLst>
              <a:ext uri="{FF2B5EF4-FFF2-40B4-BE49-F238E27FC236}">
                <a16:creationId xmlns:a16="http://schemas.microsoft.com/office/drawing/2014/main" id="{7A3AE50B-38B0-888D-72FC-D685758629BD}"/>
              </a:ext>
            </a:extLst>
          </p:cNvPr>
          <p:cNvSpPr txBox="1">
            <a:spLocks/>
          </p:cNvSpPr>
          <p:nvPr/>
        </p:nvSpPr>
        <p:spPr>
          <a:xfrm>
            <a:off x="3352800" y="6743700"/>
            <a:ext cx="12268200" cy="14237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spcFirstLastPara="1" wrap="square" lIns="182850" tIns="182850" rIns="182850" bIns="182850" anchor="b" anchorCtr="0">
            <a:noAutofit/>
          </a:bodyPr>
          <a:lstStyle>
            <a:lvl1pPr algn="l" defTabSz="13710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15 </a:t>
            </a:r>
            <a:r>
              <a:rPr lang="en-US" sz="6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giờ</a:t>
            </a:r>
            <a:r>
              <a:rPr lang="en-US" sz="6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35 </a:t>
            </a:r>
            <a:r>
              <a:rPr lang="en-US" sz="6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6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+ 3 </a:t>
            </a:r>
            <a:r>
              <a:rPr lang="en-US" sz="6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giờ</a:t>
            </a:r>
            <a:r>
              <a:rPr lang="en-US" sz="6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20 </a:t>
            </a:r>
            <a:r>
              <a:rPr lang="en-US" sz="6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6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= 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E9F7EAB-4AE3-89AA-6E82-0714A3852860}"/>
              </a:ext>
            </a:extLst>
          </p:cNvPr>
          <p:cNvSpPr/>
          <p:nvPr/>
        </p:nvSpPr>
        <p:spPr>
          <a:xfrm>
            <a:off x="5658782" y="8194149"/>
            <a:ext cx="6970436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lvl="0" algn="ctr" defTabSz="1828800">
              <a:buClr>
                <a:srgbClr val="000000"/>
              </a:buClr>
              <a:defRPr/>
            </a:pP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18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giờ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55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2 -2.96296E-6 L -1.53846E-6 -2.96296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1538E-6 0.0037 L -0.02452 0.0037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3 -0.00371 L 0.00144 -0.0037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3846E-6 -2.96296E-6 L 0.02692 -2.96296E-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8 0.0037 L -0.00145 0.0037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0769E-6 -0.00371 L -0.02933 -0.00371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2 -2.96296E-6 L 1.53846E-6 -2.96296E-6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5 0.0037 L -0.02597 0.0037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2 -0.0037 L 0.00289 -0.0037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3846E-6 -2.96296E-6 L 0.02692 -2.96296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8 0.0037 L -0.00145 0.0037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0769E-6 -0.00371 L -0.02933 -0.00371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08 -2.96296E-6 L -1.53846E-6 -2.96296E-6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1538E-6 0.0037 L -0.02452 0.0037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3 -0.00371 L 0.00144 -0.00371 " pathEditMode="fixed" rAng="0" ptsTypes="AA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3846E-6 -0.00046 L 0.02692 -0.00046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52 0.0037 L -0.00145 0.0037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0.01736 0.39143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" y="1956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6 0.39144 C -0.12326 0.1706 -0.22639 -0.04745 -0.23298 -0.04074 C -0.23784 -0.03148 -0.05399 0.41806 -0.04913 0.44792 C -0.04479 0.47685 -0.20729 0.11551 -0.21128 0.12384 C -0.21336 0.13472 -0.07448 0.47847 -0.06857 0.50695 C -0.06111 0.53982 -0.17152 0.29584 -0.17586 0.29838 C -0.18038 0.30139 -0.1092 0.49121 -0.09496 0.52778 " pathEditMode="relative" rAng="-1774276" ptsTypes="aaaaaaA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9" y="-143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2 -2.96296E-6 L -1.53846E-6 -2.96296E-6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3846E-6 -2.96296E-6 L 0.02692 -2.96296E-6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2 -2.96296E-6 L 1.53846E-6 -2.96296E-6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3846E-6 -2.96296E-6 L 0.02692 -2.96296E-6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08 -2.96296E-6 L -1.53846E-6 -2.96296E-6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3846E-6 -0.00046 L 0.02692 -0.00046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52F1E-25F0-C0F8-0ACE-63D1FE9B2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42">
            <a:extLst>
              <a:ext uri="{FF2B5EF4-FFF2-40B4-BE49-F238E27FC236}">
                <a16:creationId xmlns:a16="http://schemas.microsoft.com/office/drawing/2014/main" id="{FE407D43-6857-1FE8-B88E-B6F18392D2C3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9486900" y="1828800"/>
            <a:ext cx="6172200" cy="4686300"/>
            <a:chOff x="1632" y="2460"/>
            <a:chExt cx="816" cy="516"/>
          </a:xfrm>
        </p:grpSpPr>
        <p:sp>
          <p:nvSpPr>
            <p:cNvPr id="5179" name="AutoShape 43">
              <a:extLst>
                <a:ext uri="{FF2B5EF4-FFF2-40B4-BE49-F238E27FC236}">
                  <a16:creationId xmlns:a16="http://schemas.microsoft.com/office/drawing/2014/main" id="{CB96B3C9-BA20-0CE8-A943-CB1E8B34410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281406">
              <a:off x="2208" y="2736"/>
              <a:ext cx="144" cy="3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550 w 21600"/>
                <a:gd name="T13" fmla="*/ 5529 h 21600"/>
                <a:gd name="T14" fmla="*/ 16050 w 21600"/>
                <a:gd name="T15" fmla="*/ 160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485" y="21600"/>
                  </a:lnTo>
                  <a:lnTo>
                    <a:pt x="14115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4800"/>
            </a:p>
          </p:txBody>
        </p:sp>
        <p:sp>
          <p:nvSpPr>
            <p:cNvPr id="5180" name="Cloud">
              <a:extLst>
                <a:ext uri="{FF2B5EF4-FFF2-40B4-BE49-F238E27FC236}">
                  <a16:creationId xmlns:a16="http://schemas.microsoft.com/office/drawing/2014/main" id="{3F868BF2-511C-406C-91C3-8DE9F8B18644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1632" y="2510"/>
              <a:ext cx="624" cy="4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56 h 21600"/>
                <a:gd name="T14" fmla="*/ 17100 w 21600"/>
                <a:gd name="T15" fmla="*/ 173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181" name="AutoShape 45">
              <a:extLst>
                <a:ext uri="{FF2B5EF4-FFF2-40B4-BE49-F238E27FC236}">
                  <a16:creationId xmlns:a16="http://schemas.microsoft.com/office/drawing/2014/main" id="{32BC11F8-02D7-F4FF-7DBF-F1096BA8AD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968895">
              <a:off x="2208" y="2736"/>
              <a:ext cx="6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400 w 21600"/>
                <a:gd name="T13" fmla="*/ 5550 h 21600"/>
                <a:gd name="T14" fmla="*/ 16200 w 21600"/>
                <a:gd name="T15" fmla="*/ 160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485" y="21600"/>
                  </a:lnTo>
                  <a:lnTo>
                    <a:pt x="14115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4800"/>
            </a:p>
          </p:txBody>
        </p:sp>
        <p:sp>
          <p:nvSpPr>
            <p:cNvPr id="5182" name="Cloud">
              <a:extLst>
                <a:ext uri="{FF2B5EF4-FFF2-40B4-BE49-F238E27FC236}">
                  <a16:creationId xmlns:a16="http://schemas.microsoft.com/office/drawing/2014/main" id="{1115BFFC-8428-9E20-C0FE-D2FB1C5E4B20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1920" y="2460"/>
              <a:ext cx="528" cy="3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6 w 21600"/>
                <a:gd name="T13" fmla="*/ 3252 h 21600"/>
                <a:gd name="T14" fmla="*/ 17100 w 21600"/>
                <a:gd name="T15" fmla="*/ 1736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4800"/>
            </a:p>
          </p:txBody>
        </p:sp>
      </p:grpSp>
      <p:grpSp>
        <p:nvGrpSpPr>
          <p:cNvPr id="3" name="Group 17">
            <a:extLst>
              <a:ext uri="{FF2B5EF4-FFF2-40B4-BE49-F238E27FC236}">
                <a16:creationId xmlns:a16="http://schemas.microsoft.com/office/drawing/2014/main" id="{33131E37-DE74-BE7F-1933-B22662F613B0}"/>
              </a:ext>
            </a:extLst>
          </p:cNvPr>
          <p:cNvGrpSpPr>
            <a:grpSpLocks/>
          </p:cNvGrpSpPr>
          <p:nvPr/>
        </p:nvGrpSpPr>
        <p:grpSpPr bwMode="auto">
          <a:xfrm>
            <a:off x="10058401" y="1028700"/>
            <a:ext cx="3548063" cy="3124200"/>
            <a:chOff x="3648" y="288"/>
            <a:chExt cx="1614" cy="1312"/>
          </a:xfrm>
        </p:grpSpPr>
        <p:sp>
          <p:nvSpPr>
            <p:cNvPr id="5174" name="Cloud">
              <a:extLst>
                <a:ext uri="{FF2B5EF4-FFF2-40B4-BE49-F238E27FC236}">
                  <a16:creationId xmlns:a16="http://schemas.microsoft.com/office/drawing/2014/main" id="{E11753A5-A3D1-0313-1CAF-42F4E3D947B9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3648" y="288"/>
              <a:ext cx="1614" cy="131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1 w 21600"/>
                <a:gd name="T13" fmla="*/ 3260 h 21600"/>
                <a:gd name="T14" fmla="*/ 17090 w 21600"/>
                <a:gd name="T15" fmla="*/ 1733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4800"/>
            </a:p>
          </p:txBody>
        </p:sp>
        <p:pic>
          <p:nvPicPr>
            <p:cNvPr id="5175" name="Picture 19">
              <a:extLst>
                <a:ext uri="{FF2B5EF4-FFF2-40B4-BE49-F238E27FC236}">
                  <a16:creationId xmlns:a16="http://schemas.microsoft.com/office/drawing/2014/main" id="{1619A5E3-8A8C-BF00-10B7-84860FCBF6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" y="57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76" name="Picture 21">
              <a:extLst>
                <a:ext uri="{FF2B5EF4-FFF2-40B4-BE49-F238E27FC236}">
                  <a16:creationId xmlns:a16="http://schemas.microsoft.com/office/drawing/2014/main" id="{4829EFB2-D0AD-C8C7-59BD-921858DC6E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0" y="1008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77" name="Picture 22">
              <a:extLst>
                <a:ext uri="{FF2B5EF4-FFF2-40B4-BE49-F238E27FC236}">
                  <a16:creationId xmlns:a16="http://schemas.microsoft.com/office/drawing/2014/main" id="{3E3A2E80-BE3A-5612-C8F1-A1B979DE75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6" y="960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78" name="Picture 23">
              <a:extLst>
                <a:ext uri="{FF2B5EF4-FFF2-40B4-BE49-F238E27FC236}">
                  <a16:creationId xmlns:a16="http://schemas.microsoft.com/office/drawing/2014/main" id="{C1D1F097-99D6-5004-0E0D-19F1BBDB48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6" y="56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24" name="Group 24">
            <a:extLst>
              <a:ext uri="{FF2B5EF4-FFF2-40B4-BE49-F238E27FC236}">
                <a16:creationId xmlns:a16="http://schemas.microsoft.com/office/drawing/2014/main" id="{66D46C95-CFDD-ECE0-2D6B-716D396B6467}"/>
              </a:ext>
            </a:extLst>
          </p:cNvPr>
          <p:cNvGrpSpPr>
            <a:grpSpLocks/>
          </p:cNvGrpSpPr>
          <p:nvPr/>
        </p:nvGrpSpPr>
        <p:grpSpPr bwMode="auto">
          <a:xfrm>
            <a:off x="3086100" y="1"/>
            <a:ext cx="5307807" cy="6653213"/>
            <a:chOff x="1008" y="384"/>
            <a:chExt cx="1842" cy="1498"/>
          </a:xfrm>
        </p:grpSpPr>
        <p:sp>
          <p:nvSpPr>
            <p:cNvPr id="5172" name="Cloud">
              <a:extLst>
                <a:ext uri="{FF2B5EF4-FFF2-40B4-BE49-F238E27FC236}">
                  <a16:creationId xmlns:a16="http://schemas.microsoft.com/office/drawing/2014/main" id="{4345DE3D-5551-330B-D11B-9F76FF5D4A11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1008" y="384"/>
              <a:ext cx="1842" cy="149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9 w 21600"/>
                <a:gd name="T13" fmla="*/ 3259 h 21600"/>
                <a:gd name="T14" fmla="*/ 17085 w 21600"/>
                <a:gd name="T15" fmla="*/ 1733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4800"/>
            </a:p>
          </p:txBody>
        </p:sp>
        <p:pic>
          <p:nvPicPr>
            <p:cNvPr id="5173" name="Picture 27">
              <a:extLst>
                <a:ext uri="{FF2B5EF4-FFF2-40B4-BE49-F238E27FC236}">
                  <a16:creationId xmlns:a16="http://schemas.microsoft.com/office/drawing/2014/main" id="{6D3BB965-DF89-F527-271A-75E9D7E140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3" y="78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29">
            <a:extLst>
              <a:ext uri="{FF2B5EF4-FFF2-40B4-BE49-F238E27FC236}">
                <a16:creationId xmlns:a16="http://schemas.microsoft.com/office/drawing/2014/main" id="{9B337430-679E-3C4B-CF42-8B30A4045B41}"/>
              </a:ext>
            </a:extLst>
          </p:cNvPr>
          <p:cNvGrpSpPr>
            <a:grpSpLocks/>
          </p:cNvGrpSpPr>
          <p:nvPr/>
        </p:nvGrpSpPr>
        <p:grpSpPr bwMode="auto">
          <a:xfrm>
            <a:off x="6515101" y="0"/>
            <a:ext cx="5103020" cy="4495800"/>
            <a:chOff x="1824" y="0"/>
            <a:chExt cx="2322" cy="1888"/>
          </a:xfrm>
        </p:grpSpPr>
        <p:sp>
          <p:nvSpPr>
            <p:cNvPr id="5169" name="Cloud">
              <a:extLst>
                <a:ext uri="{FF2B5EF4-FFF2-40B4-BE49-F238E27FC236}">
                  <a16:creationId xmlns:a16="http://schemas.microsoft.com/office/drawing/2014/main" id="{A9FF3913-0CE7-2C7F-D1E2-BB0ABBEC40AE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1824" y="0"/>
              <a:ext cx="2322" cy="18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61 h 21600"/>
                <a:gd name="T14" fmla="*/ 17088 w 21600"/>
                <a:gd name="T15" fmla="*/ 1733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4800"/>
            </a:p>
          </p:txBody>
        </p:sp>
        <p:pic>
          <p:nvPicPr>
            <p:cNvPr id="5170" name="Picture 34">
              <a:extLst>
                <a:ext uri="{FF2B5EF4-FFF2-40B4-BE49-F238E27FC236}">
                  <a16:creationId xmlns:a16="http://schemas.microsoft.com/office/drawing/2014/main" id="{A2786A81-1072-01EC-1E09-B3E5451F24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672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71" name="Picture 38">
              <a:extLst>
                <a:ext uri="{FF2B5EF4-FFF2-40B4-BE49-F238E27FC236}">
                  <a16:creationId xmlns:a16="http://schemas.microsoft.com/office/drawing/2014/main" id="{614E2D0D-5864-4A8D-F2AB-A708622C4A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1344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6" name="AutoShape 41">
            <a:extLst>
              <a:ext uri="{FF2B5EF4-FFF2-40B4-BE49-F238E27FC236}">
                <a16:creationId xmlns:a16="http://schemas.microsoft.com/office/drawing/2014/main" id="{C61DD950-D45D-175B-9A20-65087679579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343901" y="4800600"/>
            <a:ext cx="1874045" cy="5819775"/>
          </a:xfrm>
          <a:prstGeom prst="flowChartManualOperation">
            <a:avLst/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4200">
              <a:latin typeface="Calibri" panose="020F0502020204030204" pitchFamily="34" charset="0"/>
            </a:endParaRPr>
          </a:p>
        </p:txBody>
      </p:sp>
      <p:grpSp>
        <p:nvGrpSpPr>
          <p:cNvPr id="5127" name="Group 42">
            <a:extLst>
              <a:ext uri="{FF2B5EF4-FFF2-40B4-BE49-F238E27FC236}">
                <a16:creationId xmlns:a16="http://schemas.microsoft.com/office/drawing/2014/main" id="{4C270046-50B2-8EAD-19D8-6B3CF68D8031}"/>
              </a:ext>
            </a:extLst>
          </p:cNvPr>
          <p:cNvGrpSpPr>
            <a:grpSpLocks/>
          </p:cNvGrpSpPr>
          <p:nvPr/>
        </p:nvGrpSpPr>
        <p:grpSpPr bwMode="auto">
          <a:xfrm>
            <a:off x="6946108" y="6707982"/>
            <a:ext cx="1678781" cy="1397793"/>
            <a:chOff x="1632" y="2460"/>
            <a:chExt cx="816" cy="516"/>
          </a:xfrm>
        </p:grpSpPr>
        <p:sp>
          <p:nvSpPr>
            <p:cNvPr id="5165" name="AutoShape 43">
              <a:extLst>
                <a:ext uri="{FF2B5EF4-FFF2-40B4-BE49-F238E27FC236}">
                  <a16:creationId xmlns:a16="http://schemas.microsoft.com/office/drawing/2014/main" id="{77540CBD-DC6F-F819-68B1-F4ED19B9D16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281406">
              <a:off x="2208" y="2736"/>
              <a:ext cx="144" cy="3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550 w 21600"/>
                <a:gd name="T13" fmla="*/ 5529 h 21600"/>
                <a:gd name="T14" fmla="*/ 16050 w 21600"/>
                <a:gd name="T15" fmla="*/ 1607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485" y="21600"/>
                  </a:lnTo>
                  <a:lnTo>
                    <a:pt x="14115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4800"/>
            </a:p>
          </p:txBody>
        </p:sp>
        <p:sp>
          <p:nvSpPr>
            <p:cNvPr id="5166" name="Cloud">
              <a:extLst>
                <a:ext uri="{FF2B5EF4-FFF2-40B4-BE49-F238E27FC236}">
                  <a16:creationId xmlns:a16="http://schemas.microsoft.com/office/drawing/2014/main" id="{07C531BA-5BB8-44A1-0BF2-8C679110CC8D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1632" y="2510"/>
              <a:ext cx="624" cy="4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56 h 21600"/>
                <a:gd name="T14" fmla="*/ 17100 w 21600"/>
                <a:gd name="T15" fmla="*/ 1736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4800"/>
            </a:p>
          </p:txBody>
        </p:sp>
        <p:sp>
          <p:nvSpPr>
            <p:cNvPr id="5167" name="AutoShape 45">
              <a:extLst>
                <a:ext uri="{FF2B5EF4-FFF2-40B4-BE49-F238E27FC236}">
                  <a16:creationId xmlns:a16="http://schemas.microsoft.com/office/drawing/2014/main" id="{220985AD-8C5D-CAAC-A191-A6A73C3434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968895">
              <a:off x="2208" y="2736"/>
              <a:ext cx="64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400 w 21600"/>
                <a:gd name="T13" fmla="*/ 5550 h 21600"/>
                <a:gd name="T14" fmla="*/ 16200 w 21600"/>
                <a:gd name="T15" fmla="*/ 1605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485" y="21600"/>
                  </a:lnTo>
                  <a:lnTo>
                    <a:pt x="14115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4800"/>
            </a:p>
          </p:txBody>
        </p:sp>
        <p:sp>
          <p:nvSpPr>
            <p:cNvPr id="5168" name="Cloud">
              <a:extLst>
                <a:ext uri="{FF2B5EF4-FFF2-40B4-BE49-F238E27FC236}">
                  <a16:creationId xmlns:a16="http://schemas.microsoft.com/office/drawing/2014/main" id="{A48BDBE6-3772-4083-1B23-4DAFAFA2D8D2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1920" y="2460"/>
              <a:ext cx="528" cy="3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86 w 21600"/>
                <a:gd name="T13" fmla="*/ 3252 h 21600"/>
                <a:gd name="T14" fmla="*/ 17100 w 21600"/>
                <a:gd name="T15" fmla="*/ 1736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4800"/>
            </a:p>
          </p:txBody>
        </p:sp>
      </p:grpSp>
      <p:grpSp>
        <p:nvGrpSpPr>
          <p:cNvPr id="5128" name="Group 61">
            <a:extLst>
              <a:ext uri="{FF2B5EF4-FFF2-40B4-BE49-F238E27FC236}">
                <a16:creationId xmlns:a16="http://schemas.microsoft.com/office/drawing/2014/main" id="{1302F22B-DEAE-E971-6FDF-9679FF82BB63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8686800"/>
            <a:ext cx="13716000" cy="2400300"/>
            <a:chOff x="1248" y="3696"/>
            <a:chExt cx="4992" cy="1008"/>
          </a:xfrm>
        </p:grpSpPr>
        <p:sp>
          <p:nvSpPr>
            <p:cNvPr id="5154" name="Oval 62">
              <a:extLst>
                <a:ext uri="{FF2B5EF4-FFF2-40B4-BE49-F238E27FC236}">
                  <a16:creationId xmlns:a16="http://schemas.microsoft.com/office/drawing/2014/main" id="{CD533D50-9C25-6F98-3339-48FDCC70AE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3696"/>
              <a:ext cx="432" cy="1008"/>
            </a:xfrm>
            <a:prstGeom prst="ellipse">
              <a:avLst/>
            </a:prstGeom>
            <a:solidFill>
              <a:srgbClr val="66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4200">
                <a:latin typeface="Calibri" panose="020F0502020204030204" pitchFamily="34" charset="0"/>
              </a:endParaRPr>
            </a:p>
          </p:txBody>
        </p:sp>
        <p:grpSp>
          <p:nvGrpSpPr>
            <p:cNvPr id="5155" name="Group 63">
              <a:extLst>
                <a:ext uri="{FF2B5EF4-FFF2-40B4-BE49-F238E27FC236}">
                  <a16:creationId xmlns:a16="http://schemas.microsoft.com/office/drawing/2014/main" id="{FB044B3E-1785-143B-6068-F8CE242C2D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8" y="3792"/>
              <a:ext cx="4992" cy="768"/>
              <a:chOff x="1248" y="3792"/>
              <a:chExt cx="4992" cy="768"/>
            </a:xfrm>
          </p:grpSpPr>
          <p:sp>
            <p:nvSpPr>
              <p:cNvPr id="5156" name="Oval 64">
                <a:extLst>
                  <a:ext uri="{FF2B5EF4-FFF2-40B4-BE49-F238E27FC236}">
                    <a16:creationId xmlns:a16="http://schemas.microsoft.com/office/drawing/2014/main" id="{C167DEA9-1068-0A1F-DA85-6A2FA33B99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6" y="3936"/>
                <a:ext cx="288" cy="480"/>
              </a:xfrm>
              <a:prstGeom prst="ellipse">
                <a:avLst/>
              </a:pr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4200">
                  <a:latin typeface="Calibri" panose="020F0502020204030204" pitchFamily="34" charset="0"/>
                </a:endParaRPr>
              </a:p>
            </p:txBody>
          </p:sp>
          <p:sp>
            <p:nvSpPr>
              <p:cNvPr id="5157" name="Oval 65">
                <a:extLst>
                  <a:ext uri="{FF2B5EF4-FFF2-40B4-BE49-F238E27FC236}">
                    <a16:creationId xmlns:a16="http://schemas.microsoft.com/office/drawing/2014/main" id="{29B08502-F5F0-9D9D-5288-A6C631F41D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4128"/>
                <a:ext cx="1776" cy="384"/>
              </a:xfrm>
              <a:prstGeom prst="ellipse">
                <a:avLst/>
              </a:pr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4200">
                  <a:latin typeface="Calibri" panose="020F0502020204030204" pitchFamily="34" charset="0"/>
                </a:endParaRPr>
              </a:p>
            </p:txBody>
          </p:sp>
          <p:sp>
            <p:nvSpPr>
              <p:cNvPr id="5158" name="Oval 66">
                <a:extLst>
                  <a:ext uri="{FF2B5EF4-FFF2-40B4-BE49-F238E27FC236}">
                    <a16:creationId xmlns:a16="http://schemas.microsoft.com/office/drawing/2014/main" id="{3C27CC75-7313-8933-5A6E-321B21B683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6" y="4080"/>
                <a:ext cx="816" cy="432"/>
              </a:xfrm>
              <a:prstGeom prst="ellipse">
                <a:avLst/>
              </a:pr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4200">
                  <a:latin typeface="Calibri" panose="020F0502020204030204" pitchFamily="34" charset="0"/>
                </a:endParaRPr>
              </a:p>
            </p:txBody>
          </p:sp>
          <p:sp>
            <p:nvSpPr>
              <p:cNvPr id="5159" name="Oval 67">
                <a:extLst>
                  <a:ext uri="{FF2B5EF4-FFF2-40B4-BE49-F238E27FC236}">
                    <a16:creationId xmlns:a16="http://schemas.microsoft.com/office/drawing/2014/main" id="{269C3FEE-30E4-07E7-24E4-9099A771D3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8" y="4062"/>
                <a:ext cx="672" cy="432"/>
              </a:xfrm>
              <a:prstGeom prst="ellipse">
                <a:avLst/>
              </a:pr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4200">
                  <a:latin typeface="Calibri" panose="020F0502020204030204" pitchFamily="34" charset="0"/>
                </a:endParaRPr>
              </a:p>
            </p:txBody>
          </p:sp>
          <p:sp>
            <p:nvSpPr>
              <p:cNvPr id="5160" name="Oval 68">
                <a:extLst>
                  <a:ext uri="{FF2B5EF4-FFF2-40B4-BE49-F238E27FC236}">
                    <a16:creationId xmlns:a16="http://schemas.microsoft.com/office/drawing/2014/main" id="{765E16F7-E357-4258-42F7-B99E909743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0" y="4128"/>
                <a:ext cx="1008" cy="288"/>
              </a:xfrm>
              <a:prstGeom prst="ellipse">
                <a:avLst/>
              </a:pr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4200">
                  <a:latin typeface="Calibri" panose="020F0502020204030204" pitchFamily="34" charset="0"/>
                </a:endParaRPr>
              </a:p>
            </p:txBody>
          </p:sp>
          <p:sp>
            <p:nvSpPr>
              <p:cNvPr id="5161" name="Oval 69">
                <a:extLst>
                  <a:ext uri="{FF2B5EF4-FFF2-40B4-BE49-F238E27FC236}">
                    <a16:creationId xmlns:a16="http://schemas.microsoft.com/office/drawing/2014/main" id="{ACE7835E-FA27-CEA9-E293-2961890A87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4032"/>
                <a:ext cx="528" cy="432"/>
              </a:xfrm>
              <a:prstGeom prst="ellipse">
                <a:avLst/>
              </a:pr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4200">
                  <a:latin typeface="Calibri" panose="020F0502020204030204" pitchFamily="34" charset="0"/>
                </a:endParaRPr>
              </a:p>
            </p:txBody>
          </p:sp>
          <p:sp>
            <p:nvSpPr>
              <p:cNvPr id="5162" name="Oval 70">
                <a:extLst>
                  <a:ext uri="{FF2B5EF4-FFF2-40B4-BE49-F238E27FC236}">
                    <a16:creationId xmlns:a16="http://schemas.microsoft.com/office/drawing/2014/main" id="{96DB8AED-8F49-DBB1-A126-634868759B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8" y="4272"/>
                <a:ext cx="720" cy="288"/>
              </a:xfrm>
              <a:prstGeom prst="ellipse">
                <a:avLst/>
              </a:pr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4200">
                  <a:latin typeface="Calibri" panose="020F0502020204030204" pitchFamily="34" charset="0"/>
                </a:endParaRPr>
              </a:p>
            </p:txBody>
          </p:sp>
          <p:sp>
            <p:nvSpPr>
              <p:cNvPr id="5163" name="Oval 71">
                <a:extLst>
                  <a:ext uri="{FF2B5EF4-FFF2-40B4-BE49-F238E27FC236}">
                    <a16:creationId xmlns:a16="http://schemas.microsoft.com/office/drawing/2014/main" id="{B30F85C9-CA71-D841-256B-05B9611F0E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3984"/>
                <a:ext cx="672" cy="552"/>
              </a:xfrm>
              <a:prstGeom prst="ellipse">
                <a:avLst/>
              </a:pr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4200">
                  <a:latin typeface="Calibri" panose="020F0502020204030204" pitchFamily="34" charset="0"/>
                </a:endParaRPr>
              </a:p>
            </p:txBody>
          </p:sp>
          <p:sp>
            <p:nvSpPr>
              <p:cNvPr id="5164" name="Oval 72">
                <a:extLst>
                  <a:ext uri="{FF2B5EF4-FFF2-40B4-BE49-F238E27FC236}">
                    <a16:creationId xmlns:a16="http://schemas.microsoft.com/office/drawing/2014/main" id="{654E913D-F2DE-7C8F-71BA-4EAF5202A4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32" y="3792"/>
                <a:ext cx="864" cy="720"/>
              </a:xfrm>
              <a:prstGeom prst="ellipse">
                <a:avLst/>
              </a:pr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4200">
                  <a:latin typeface="Calibri" panose="020F0502020204030204" pitchFamily="34" charset="0"/>
                </a:endParaRPr>
              </a:p>
            </p:txBody>
          </p:sp>
        </p:grpSp>
      </p:grpSp>
      <p:grpSp>
        <p:nvGrpSpPr>
          <p:cNvPr id="9" name="Group 81">
            <a:extLst>
              <a:ext uri="{FF2B5EF4-FFF2-40B4-BE49-F238E27FC236}">
                <a16:creationId xmlns:a16="http://schemas.microsoft.com/office/drawing/2014/main" id="{7833B301-91A5-C12F-EFE4-48BDD7B2BFAC}"/>
              </a:ext>
            </a:extLst>
          </p:cNvPr>
          <p:cNvGrpSpPr>
            <a:grpSpLocks/>
          </p:cNvGrpSpPr>
          <p:nvPr/>
        </p:nvGrpSpPr>
        <p:grpSpPr bwMode="auto">
          <a:xfrm>
            <a:off x="7086601" y="2628900"/>
            <a:ext cx="6015038" cy="2743200"/>
            <a:chOff x="1680" y="1056"/>
            <a:chExt cx="2736" cy="1888"/>
          </a:xfrm>
        </p:grpSpPr>
        <p:sp>
          <p:nvSpPr>
            <p:cNvPr id="5151" name="Cloud">
              <a:extLst>
                <a:ext uri="{FF2B5EF4-FFF2-40B4-BE49-F238E27FC236}">
                  <a16:creationId xmlns:a16="http://schemas.microsoft.com/office/drawing/2014/main" id="{7BDB63C6-B417-6D46-A264-23ABD886D98A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1680" y="1056"/>
              <a:ext cx="2736" cy="18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6 w 21600"/>
                <a:gd name="T13" fmla="*/ 3261 h 21600"/>
                <a:gd name="T14" fmla="*/ 17084 w 21600"/>
                <a:gd name="T15" fmla="*/ 1733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4800"/>
            </a:p>
          </p:txBody>
        </p:sp>
        <p:pic>
          <p:nvPicPr>
            <p:cNvPr id="5152" name="Picture 86">
              <a:extLst>
                <a:ext uri="{FF2B5EF4-FFF2-40B4-BE49-F238E27FC236}">
                  <a16:creationId xmlns:a16="http://schemas.microsoft.com/office/drawing/2014/main" id="{6C06C727-649A-0306-6898-DAD22A0191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6" y="177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3" name="Picture 92">
              <a:extLst>
                <a:ext uri="{FF2B5EF4-FFF2-40B4-BE49-F238E27FC236}">
                  <a16:creationId xmlns:a16="http://schemas.microsoft.com/office/drawing/2014/main" id="{2F4D615E-030E-6ECA-C9A5-44536B116A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" y="129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127">
            <a:extLst>
              <a:ext uri="{FF2B5EF4-FFF2-40B4-BE49-F238E27FC236}">
                <a16:creationId xmlns:a16="http://schemas.microsoft.com/office/drawing/2014/main" id="{28AD8087-5A15-1DF7-D176-FB8724B73202}"/>
              </a:ext>
            </a:extLst>
          </p:cNvPr>
          <p:cNvGrpSpPr>
            <a:grpSpLocks/>
          </p:cNvGrpSpPr>
          <p:nvPr/>
        </p:nvGrpSpPr>
        <p:grpSpPr bwMode="auto">
          <a:xfrm>
            <a:off x="7658100" y="228600"/>
            <a:ext cx="3771900" cy="2400300"/>
            <a:chOff x="0" y="1440"/>
            <a:chExt cx="696" cy="816"/>
          </a:xfrm>
        </p:grpSpPr>
        <p:pic>
          <p:nvPicPr>
            <p:cNvPr id="5137" name="Picture 128">
              <a:extLst>
                <a:ext uri="{FF2B5EF4-FFF2-40B4-BE49-F238E27FC236}">
                  <a16:creationId xmlns:a16="http://schemas.microsoft.com/office/drawing/2014/main" id="{3B54426C-6FDA-C2DA-D84D-F6D75EB4A9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4"/>
              <a:ext cx="696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138" name="Group 129">
              <a:extLst>
                <a:ext uri="{FF2B5EF4-FFF2-40B4-BE49-F238E27FC236}">
                  <a16:creationId xmlns:a16="http://schemas.microsoft.com/office/drawing/2014/main" id="{27470489-36BD-FC73-33CF-266D930B20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" y="1419"/>
              <a:ext cx="343" cy="233"/>
              <a:chOff x="830" y="3142"/>
              <a:chExt cx="271" cy="175"/>
            </a:xfrm>
          </p:grpSpPr>
          <p:sp>
            <p:nvSpPr>
              <p:cNvPr id="5139" name="AutoShape 130">
                <a:extLst>
                  <a:ext uri="{FF2B5EF4-FFF2-40B4-BE49-F238E27FC236}">
                    <a16:creationId xmlns:a16="http://schemas.microsoft.com/office/drawing/2014/main" id="{D37C9909-4A6B-7CD5-3C88-B1977BE6AF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0" y="3153"/>
                <a:ext cx="34" cy="144"/>
              </a:xfrm>
              <a:prstGeom prst="parallelogram">
                <a:avLst>
                  <a:gd name="adj" fmla="val 25000"/>
                </a:avLst>
              </a:prstGeom>
              <a:solidFill>
                <a:srgbClr val="996633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4200">
                  <a:latin typeface="Calibri" panose="020F0502020204030204" pitchFamily="34" charset="0"/>
                </a:endParaRPr>
              </a:p>
            </p:txBody>
          </p:sp>
          <p:grpSp>
            <p:nvGrpSpPr>
              <p:cNvPr id="5140" name="Group 131">
                <a:extLst>
                  <a:ext uri="{FF2B5EF4-FFF2-40B4-BE49-F238E27FC236}">
                    <a16:creationId xmlns:a16="http://schemas.microsoft.com/office/drawing/2014/main" id="{C1C517E9-15D7-3E43-D1AE-7F7F502673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1106097">
                <a:off x="854" y="3142"/>
                <a:ext cx="247" cy="175"/>
                <a:chOff x="793" y="3332"/>
                <a:chExt cx="703" cy="639"/>
              </a:xfrm>
            </p:grpSpPr>
            <p:sp>
              <p:nvSpPr>
                <p:cNvPr id="5141" name="Freeform 132">
                  <a:extLst>
                    <a:ext uri="{FF2B5EF4-FFF2-40B4-BE49-F238E27FC236}">
                      <a16:creationId xmlns:a16="http://schemas.microsoft.com/office/drawing/2014/main" id="{A4149277-9C2C-2E17-3FEF-C08845E31F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4" y="3504"/>
                  <a:ext cx="632" cy="288"/>
                </a:xfrm>
                <a:custGeom>
                  <a:avLst/>
                  <a:gdLst>
                    <a:gd name="T0" fmla="*/ 8 w 632"/>
                    <a:gd name="T1" fmla="*/ 0 h 288"/>
                    <a:gd name="T2" fmla="*/ 104 w 632"/>
                    <a:gd name="T3" fmla="*/ 240 h 288"/>
                    <a:gd name="T4" fmla="*/ 632 w 632"/>
                    <a:gd name="T5" fmla="*/ 288 h 288"/>
                    <a:gd name="T6" fmla="*/ 0 60000 65536"/>
                    <a:gd name="T7" fmla="*/ 0 60000 65536"/>
                    <a:gd name="T8" fmla="*/ 0 60000 65536"/>
                    <a:gd name="T9" fmla="*/ 0 w 632"/>
                    <a:gd name="T10" fmla="*/ 0 h 288"/>
                    <a:gd name="T11" fmla="*/ 632 w 632"/>
                    <a:gd name="T12" fmla="*/ 288 h 2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32" h="288">
                      <a:moveTo>
                        <a:pt x="8" y="0"/>
                      </a:moveTo>
                      <a:cubicBezTo>
                        <a:pt x="4" y="96"/>
                        <a:pt x="0" y="192"/>
                        <a:pt x="104" y="240"/>
                      </a:cubicBezTo>
                      <a:cubicBezTo>
                        <a:pt x="208" y="288"/>
                        <a:pt x="528" y="280"/>
                        <a:pt x="632" y="288"/>
                      </a:cubicBezTo>
                    </a:path>
                  </a:pathLst>
                </a:custGeom>
                <a:solidFill>
                  <a:srgbClr val="99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800"/>
                </a:p>
              </p:txBody>
            </p:sp>
            <p:sp>
              <p:nvSpPr>
                <p:cNvPr id="5142" name="Freeform 133">
                  <a:extLst>
                    <a:ext uri="{FF2B5EF4-FFF2-40B4-BE49-F238E27FC236}">
                      <a16:creationId xmlns:a16="http://schemas.microsoft.com/office/drawing/2014/main" id="{F6CA3FD7-09D2-97CD-96D2-DECF56FB94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2700000" flipV="1">
                  <a:off x="859" y="3530"/>
                  <a:ext cx="639" cy="244"/>
                </a:xfrm>
                <a:custGeom>
                  <a:avLst/>
                  <a:gdLst>
                    <a:gd name="T0" fmla="*/ 8 w 632"/>
                    <a:gd name="T1" fmla="*/ 0 h 288"/>
                    <a:gd name="T2" fmla="*/ 138 w 632"/>
                    <a:gd name="T3" fmla="*/ 3 h 288"/>
                    <a:gd name="T4" fmla="*/ 909 w 632"/>
                    <a:gd name="T5" fmla="*/ 3 h 288"/>
                    <a:gd name="T6" fmla="*/ 0 60000 65536"/>
                    <a:gd name="T7" fmla="*/ 0 60000 65536"/>
                    <a:gd name="T8" fmla="*/ 0 60000 65536"/>
                    <a:gd name="T9" fmla="*/ 0 w 632"/>
                    <a:gd name="T10" fmla="*/ 0 h 288"/>
                    <a:gd name="T11" fmla="*/ 632 w 632"/>
                    <a:gd name="T12" fmla="*/ 288 h 2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32" h="288">
                      <a:moveTo>
                        <a:pt x="8" y="0"/>
                      </a:moveTo>
                      <a:cubicBezTo>
                        <a:pt x="4" y="96"/>
                        <a:pt x="0" y="192"/>
                        <a:pt x="104" y="240"/>
                      </a:cubicBezTo>
                      <a:cubicBezTo>
                        <a:pt x="208" y="288"/>
                        <a:pt x="528" y="280"/>
                        <a:pt x="632" y="288"/>
                      </a:cubicBezTo>
                    </a:path>
                  </a:pathLst>
                </a:custGeom>
                <a:solidFill>
                  <a:srgbClr val="99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4800"/>
                </a:p>
              </p:txBody>
            </p:sp>
            <p:sp>
              <p:nvSpPr>
                <p:cNvPr id="5143" name="Line 134">
                  <a:extLst>
                    <a:ext uri="{FF2B5EF4-FFF2-40B4-BE49-F238E27FC236}">
                      <a16:creationId xmlns:a16="http://schemas.microsoft.com/office/drawing/2014/main" id="{11F7F2DF-4C2A-9989-547E-EF94FBD504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72" y="3504"/>
                  <a:ext cx="528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4800"/>
                </a:p>
              </p:txBody>
            </p:sp>
            <p:sp>
              <p:nvSpPr>
                <p:cNvPr id="5144" name="Line 135">
                  <a:extLst>
                    <a:ext uri="{FF2B5EF4-FFF2-40B4-BE49-F238E27FC236}">
                      <a16:creationId xmlns:a16="http://schemas.microsoft.com/office/drawing/2014/main" id="{DC919395-9B9C-A79E-28ED-E233C18C57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68" y="3504"/>
                  <a:ext cx="144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4800"/>
                </a:p>
              </p:txBody>
            </p:sp>
            <p:sp>
              <p:nvSpPr>
                <p:cNvPr id="5145" name="Line 136">
                  <a:extLst>
                    <a:ext uri="{FF2B5EF4-FFF2-40B4-BE49-F238E27FC236}">
                      <a16:creationId xmlns:a16="http://schemas.microsoft.com/office/drawing/2014/main" id="{4C26E934-29F4-6F11-66BF-95C1C2708C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64" y="3562"/>
                  <a:ext cx="96" cy="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4800"/>
                </a:p>
              </p:txBody>
            </p:sp>
            <p:sp>
              <p:nvSpPr>
                <p:cNvPr id="5146" name="Line 137">
                  <a:extLst>
                    <a:ext uri="{FF2B5EF4-FFF2-40B4-BE49-F238E27FC236}">
                      <a16:creationId xmlns:a16="http://schemas.microsoft.com/office/drawing/2014/main" id="{7AEA80B7-C161-FF16-03E5-B657A014DD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72" y="3614"/>
                  <a:ext cx="84" cy="2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4800"/>
                </a:p>
              </p:txBody>
            </p:sp>
            <p:sp>
              <p:nvSpPr>
                <p:cNvPr id="5147" name="Line 138">
                  <a:extLst>
                    <a:ext uri="{FF2B5EF4-FFF2-40B4-BE49-F238E27FC236}">
                      <a16:creationId xmlns:a16="http://schemas.microsoft.com/office/drawing/2014/main" id="{AE79DFE2-AE66-B68A-189E-9731CBDABA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 flipV="1">
                  <a:off x="968" y="3614"/>
                  <a:ext cx="144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4800"/>
                </a:p>
              </p:txBody>
            </p:sp>
            <p:sp>
              <p:nvSpPr>
                <p:cNvPr id="5148" name="Line 139">
                  <a:extLst>
                    <a:ext uri="{FF2B5EF4-FFF2-40B4-BE49-F238E27FC236}">
                      <a16:creationId xmlns:a16="http://schemas.microsoft.com/office/drawing/2014/main" id="{36AED331-F818-3BA5-E832-6D722267BE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 flipV="1">
                  <a:off x="1192" y="3698"/>
                  <a:ext cx="96" cy="3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4800"/>
                </a:p>
              </p:txBody>
            </p:sp>
            <p:sp>
              <p:nvSpPr>
                <p:cNvPr id="5149" name="Line 140">
                  <a:extLst>
                    <a:ext uri="{FF2B5EF4-FFF2-40B4-BE49-F238E27FC236}">
                      <a16:creationId xmlns:a16="http://schemas.microsoft.com/office/drawing/2014/main" id="{0BE38D89-A792-E879-6C67-C166EEACEF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 flipV="1">
                  <a:off x="1096" y="3652"/>
                  <a:ext cx="84" cy="2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4800"/>
                </a:p>
              </p:txBody>
            </p:sp>
            <p:sp>
              <p:nvSpPr>
                <p:cNvPr id="5150" name="Line 141">
                  <a:extLst>
                    <a:ext uri="{FF2B5EF4-FFF2-40B4-BE49-F238E27FC236}">
                      <a16:creationId xmlns:a16="http://schemas.microsoft.com/office/drawing/2014/main" id="{4641DC1D-E637-48E2-10A2-1803FBF7BD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93" y="3462"/>
                  <a:ext cx="96" cy="48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4800"/>
                </a:p>
              </p:txBody>
            </p:sp>
          </p:grpSp>
        </p:grpSp>
      </p:grpSp>
      <p:grpSp>
        <p:nvGrpSpPr>
          <p:cNvPr id="13" name="Group 81">
            <a:extLst>
              <a:ext uri="{FF2B5EF4-FFF2-40B4-BE49-F238E27FC236}">
                <a16:creationId xmlns:a16="http://schemas.microsoft.com/office/drawing/2014/main" id="{E0ACD6DC-C1F6-4C60-589E-EC7FCD96F073}"/>
              </a:ext>
            </a:extLst>
          </p:cNvPr>
          <p:cNvGrpSpPr>
            <a:grpSpLocks/>
          </p:cNvGrpSpPr>
          <p:nvPr/>
        </p:nvGrpSpPr>
        <p:grpSpPr bwMode="auto">
          <a:xfrm>
            <a:off x="6972301" y="0"/>
            <a:ext cx="6015038" cy="2743200"/>
            <a:chOff x="1680" y="1056"/>
            <a:chExt cx="2736" cy="1888"/>
          </a:xfrm>
        </p:grpSpPr>
        <p:sp>
          <p:nvSpPr>
            <p:cNvPr id="5134" name="Cloud">
              <a:extLst>
                <a:ext uri="{FF2B5EF4-FFF2-40B4-BE49-F238E27FC236}">
                  <a16:creationId xmlns:a16="http://schemas.microsoft.com/office/drawing/2014/main" id="{CFC8242A-0C62-7F55-CB69-0D032FE4057A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1680" y="1056"/>
              <a:ext cx="2736" cy="18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6 w 21600"/>
                <a:gd name="T13" fmla="*/ 3261 h 21600"/>
                <a:gd name="T14" fmla="*/ 17084 w 21600"/>
                <a:gd name="T15" fmla="*/ 1733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00B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4800"/>
            </a:p>
          </p:txBody>
        </p:sp>
        <p:pic>
          <p:nvPicPr>
            <p:cNvPr id="5135" name="Picture 86">
              <a:extLst>
                <a:ext uri="{FF2B5EF4-FFF2-40B4-BE49-F238E27FC236}">
                  <a16:creationId xmlns:a16="http://schemas.microsoft.com/office/drawing/2014/main" id="{0949D15E-651D-4EFE-F279-3C9B900AD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6" y="177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6" name="Picture 92">
              <a:extLst>
                <a:ext uri="{FF2B5EF4-FFF2-40B4-BE49-F238E27FC236}">
                  <a16:creationId xmlns:a16="http://schemas.microsoft.com/office/drawing/2014/main" id="{8B47C7FC-D392-E49A-23BF-536EE7055A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" y="1296"/>
              <a:ext cx="396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Google Shape;926;p30">
            <a:extLst>
              <a:ext uri="{FF2B5EF4-FFF2-40B4-BE49-F238E27FC236}">
                <a16:creationId xmlns:a16="http://schemas.microsoft.com/office/drawing/2014/main" id="{CBC41AD3-2071-769A-3F76-1935E01ACA5E}"/>
              </a:ext>
            </a:extLst>
          </p:cNvPr>
          <p:cNvSpPr txBox="1">
            <a:spLocks/>
          </p:cNvSpPr>
          <p:nvPr/>
        </p:nvSpPr>
        <p:spPr>
          <a:xfrm>
            <a:off x="3124200" y="6743700"/>
            <a:ext cx="12496800" cy="14237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spcFirstLastPara="1" wrap="square" lIns="182850" tIns="182850" rIns="182850" bIns="182850" anchor="b" anchorCtr="0">
            <a:noAutofit/>
          </a:bodyPr>
          <a:lstStyle>
            <a:lvl1pPr algn="l" defTabSz="13710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24 </a:t>
            </a:r>
            <a:r>
              <a:rPr lang="en-US" sz="6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giờ</a:t>
            </a:r>
            <a:r>
              <a:rPr lang="en-US" sz="6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46 </a:t>
            </a:r>
            <a:r>
              <a:rPr lang="en-US" sz="6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6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+ 15 </a:t>
            </a:r>
            <a:r>
              <a:rPr lang="en-US" sz="6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giờ</a:t>
            </a:r>
            <a:r>
              <a:rPr lang="en-US" sz="6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35 </a:t>
            </a:r>
            <a:r>
              <a:rPr lang="en-US" sz="6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6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= ?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F81DDB-B510-E8DD-AE0E-A8E7972265C5}"/>
              </a:ext>
            </a:extLst>
          </p:cNvPr>
          <p:cNvSpPr/>
          <p:nvPr/>
        </p:nvSpPr>
        <p:spPr>
          <a:xfrm>
            <a:off x="2900699" y="8191500"/>
            <a:ext cx="12948901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lvl="0" algn="ctr" defTabSz="1828800">
              <a:buClr>
                <a:srgbClr val="000000"/>
              </a:buClr>
              <a:defRPr/>
            </a:pP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39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giờ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81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= 40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giờ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21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59044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2 -2.96296E-6 L -1.53846E-6 -2.96296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1538E-6 0.0037 L -0.02452 0.0037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3 -0.00371 L 0.00144 -0.0037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3846E-6 -2.96296E-6 L 0.02692 -2.96296E-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8 0.0037 L -0.00145 0.0037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0769E-6 -0.00371 L -0.02933 -0.00371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2 -2.96296E-6 L 1.53846E-6 -2.96296E-6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5 0.0037 L -0.02597 0.0037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2 -0.0037 L 0.00289 -0.0037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3846E-6 -2.96296E-6 L 0.02692 -2.96296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8 0.0037 L -0.00145 0.0037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0769E-6 -0.00371 L -0.02933 -0.00371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08 -2.96296E-6 L -1.53846E-6 -2.96296E-6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1538E-6 0.0037 L -0.02452 0.0037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3 -0.00371 L 0.00144 -0.00371 " pathEditMode="fixed" rAng="0" ptsTypes="AA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3846E-6 -0.00046 L 0.02692 -0.00046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52 0.0037 L -0.00145 0.0037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0.01736 0.39143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" y="1956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6 0.39144 C -0.12326 0.1706 -0.22639 -0.04745 -0.23298 -0.04074 C -0.23784 -0.03148 -0.05399 0.41806 -0.04913 0.44792 C -0.04479 0.47685 -0.20729 0.11551 -0.21128 0.12384 C -0.21336 0.13472 -0.07448 0.47847 -0.06857 0.50695 C -0.06111 0.53982 -0.17152 0.29584 -0.17586 0.29838 C -0.18038 0.30139 -0.1092 0.49121 -0.09496 0.52778 " pathEditMode="relative" rAng="-1774276" ptsTypes="aaaaaaA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9" y="-143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2 -2.96296E-6 L -1.53846E-6 -2.96296E-6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3846E-6 -2.96296E-6 L 0.02692 -2.96296E-6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2 -2.96296E-6 L 1.53846E-6 -2.96296E-6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3846E-6 -2.96296E-6 L 0.02692 -2.96296E-6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08 -2.96296E-6 L -1.53846E-6 -2.96296E-6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3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3846E-6 -0.00046 L 0.02692 -0.00046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642F5B-E3A3-E50E-9DDD-95CBE0541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866900"/>
            <a:ext cx="12268200" cy="44208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863ACB-633C-F1F8-6590-9E18AECFC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6057900"/>
            <a:ext cx="3926164" cy="1780186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7D92CE90-C60C-41FE-B5F4-80B48493CE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4764" y="7104474"/>
            <a:ext cx="8539163" cy="3220626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02EF7F3A-24F1-A66E-C65A-FD9440C5FA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799198" y="7283597"/>
            <a:ext cx="8539163" cy="30034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F26E46-0A04-4C7E-AEB6-56E5124CB268}"/>
              </a:ext>
            </a:extLst>
          </p:cNvPr>
          <p:cNvSpPr txBox="1"/>
          <p:nvPr/>
        </p:nvSpPr>
        <p:spPr>
          <a:xfrm>
            <a:off x="2324100" y="-26998"/>
            <a:ext cx="1432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17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2018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0D0DB1-7170-F735-B9F9-6E82F35DB0D5}"/>
              </a:ext>
            </a:extLst>
          </p:cNvPr>
          <p:cNvSpPr txBox="1"/>
          <p:nvPr/>
        </p:nvSpPr>
        <p:spPr>
          <a:xfrm>
            <a:off x="2324100" y="693806"/>
            <a:ext cx="1432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44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93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F054EF5-EFE6-45A2-834C-0F0931F39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-12701"/>
            <a:ext cx="18288001" cy="10299701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FE3C88A-FEDB-4B9C-94EE-5026B326B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5D51D9B-0E7C-44D3-9215-81F991523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16EFB339-1D4E-4824-A20B-AF30D07CF7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00030831-8136-4C61-8F00-6F190C5AE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9B14B360-4798-467E-ADE9-756959EC5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433F2F7-DA21-430A-A31C-D529D9C6A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0B24FFF9-F75D-4A88-90F8-D2D7BBB8E8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A0A2A2C4-404D-431C-8F9A-227932A42E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4661DBE2-1BC5-463F-BBB8-199B890D1C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710A6E70-F0B9-4E3D-9A78-2D2FEE5DF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-12700"/>
            <a:ext cx="18288001" cy="10299699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2FF7EE5F-4019-1634-1BD2-B7B5622B59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81" y="3121457"/>
            <a:ext cx="14911889" cy="5070043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31D0F8-F4F6-9F40-D7E7-0F9BB5C77467}"/>
              </a:ext>
            </a:extLst>
          </p:cNvPr>
          <p:cNvSpPr txBox="1"/>
          <p:nvPr/>
        </p:nvSpPr>
        <p:spPr>
          <a:xfrm>
            <a:off x="710757" y="-26998"/>
            <a:ext cx="1685696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17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8C6AEA-7726-698E-12D0-8C2CE8435D47}"/>
              </a:ext>
            </a:extLst>
          </p:cNvPr>
          <p:cNvSpPr txBox="1"/>
          <p:nvPr/>
        </p:nvSpPr>
        <p:spPr>
          <a:xfrm>
            <a:off x="2324100" y="693806"/>
            <a:ext cx="1432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4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AE522D-05C2-E1D9-B73D-D160EA37D4E7}"/>
              </a:ext>
            </a:extLst>
          </p:cNvPr>
          <p:cNvSpPr txBox="1"/>
          <p:nvPr/>
        </p:nvSpPr>
        <p:spPr>
          <a:xfrm>
            <a:off x="6210300" y="1489531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 SỐ ĐO THỜI GIAN</a:t>
            </a:r>
          </a:p>
        </p:txBody>
      </p:sp>
    </p:spTree>
    <p:extLst>
      <p:ext uri="{BB962C8B-B14F-4D97-AF65-F5344CB8AC3E}">
        <p14:creationId xmlns:p14="http://schemas.microsoft.com/office/powerpoint/2010/main" val="107084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431130153560">
            <a:hlinkClick r:id="" action="ppaction://media"/>
            <a:extLst>
              <a:ext uri="{FF2B5EF4-FFF2-40B4-BE49-F238E27FC236}">
                <a16:creationId xmlns:a16="http://schemas.microsoft.com/office/drawing/2014/main" id="{4F9AD865-02B3-F20B-0F70-5032B16DDA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/>
        </p:blipFill>
        <p:spPr>
          <a:xfrm>
            <a:off x="20" y="10"/>
            <a:ext cx="18287980" cy="10286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389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7D6A0A-B763-5484-8120-D7E2178D8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35" y="2400300"/>
            <a:ext cx="17661529" cy="75180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65505D-88DB-7044-F41F-0BA3494D9FB6}"/>
              </a:ext>
            </a:extLst>
          </p:cNvPr>
          <p:cNvSpPr txBox="1"/>
          <p:nvPr/>
        </p:nvSpPr>
        <p:spPr>
          <a:xfrm>
            <a:off x="2324100" y="-26998"/>
            <a:ext cx="1432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17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E5E1C5-AF75-C6E6-BD79-D4FF58221ECA}"/>
              </a:ext>
            </a:extLst>
          </p:cNvPr>
          <p:cNvSpPr txBox="1"/>
          <p:nvPr/>
        </p:nvSpPr>
        <p:spPr>
          <a:xfrm>
            <a:off x="2324100" y="693806"/>
            <a:ext cx="1432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4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A682BB-4648-6749-215B-86ACEA23D256}"/>
              </a:ext>
            </a:extLst>
          </p:cNvPr>
          <p:cNvSpPr txBox="1"/>
          <p:nvPr/>
        </p:nvSpPr>
        <p:spPr>
          <a:xfrm>
            <a:off x="6210300" y="1489531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 SỐ ĐO THỜI GIAN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C9EA695-C73C-592D-8BFB-AC851AE4F3D8}"/>
              </a:ext>
            </a:extLst>
          </p:cNvPr>
          <p:cNvSpPr/>
          <p:nvPr/>
        </p:nvSpPr>
        <p:spPr>
          <a:xfrm>
            <a:off x="4114800" y="8572501"/>
            <a:ext cx="9448800" cy="1143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3805E29-77C8-0D90-5282-0868B37F5197}"/>
              </a:ext>
            </a:extLst>
          </p:cNvPr>
          <p:cNvSpPr/>
          <p:nvPr/>
        </p:nvSpPr>
        <p:spPr>
          <a:xfrm>
            <a:off x="3962400" y="2772370"/>
            <a:ext cx="85344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- 9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CE8918-60EC-BF79-9231-B872BDB3C916}"/>
              </a:ext>
            </a:extLst>
          </p:cNvPr>
          <p:cNvSpPr txBox="1"/>
          <p:nvPr/>
        </p:nvSpPr>
        <p:spPr>
          <a:xfrm>
            <a:off x="4531393" y="4296370"/>
            <a:ext cx="80238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9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A86CC03-C8EA-E8EA-9D36-4BC9D0BE2DB8}"/>
              </a:ext>
            </a:extLst>
          </p:cNvPr>
          <p:cNvCxnSpPr/>
          <p:nvPr/>
        </p:nvCxnSpPr>
        <p:spPr>
          <a:xfrm>
            <a:off x="6623083" y="6096595"/>
            <a:ext cx="4166235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F609EE1-C330-7D3A-4239-C9E33E254230}"/>
              </a:ext>
            </a:extLst>
          </p:cNvPr>
          <p:cNvSpPr txBox="1"/>
          <p:nvPr/>
        </p:nvSpPr>
        <p:spPr>
          <a:xfrm>
            <a:off x="4668553" y="6113740"/>
            <a:ext cx="8023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5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AAD96C-4851-3460-C7A5-6FBE9684CBDA}"/>
              </a:ext>
            </a:extLst>
          </p:cNvPr>
          <p:cNvSpPr txBox="1"/>
          <p:nvPr/>
        </p:nvSpPr>
        <p:spPr>
          <a:xfrm>
            <a:off x="1143000" y="7649170"/>
            <a:ext cx="16922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- 9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C2E07C-82BD-7B70-359B-B27304FD0946}"/>
              </a:ext>
            </a:extLst>
          </p:cNvPr>
          <p:cNvSpPr txBox="1"/>
          <p:nvPr/>
        </p:nvSpPr>
        <p:spPr>
          <a:xfrm>
            <a:off x="2324100" y="-26998"/>
            <a:ext cx="1432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17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2018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E3D18B-61D3-0CDA-D354-9A24AD1DF356}"/>
              </a:ext>
            </a:extLst>
          </p:cNvPr>
          <p:cNvSpPr txBox="1"/>
          <p:nvPr/>
        </p:nvSpPr>
        <p:spPr>
          <a:xfrm>
            <a:off x="2324100" y="693806"/>
            <a:ext cx="1432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4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F87FC7-11A4-B64F-D2A9-A3C8A1EF622C}"/>
              </a:ext>
            </a:extLst>
          </p:cNvPr>
          <p:cNvSpPr txBox="1"/>
          <p:nvPr/>
        </p:nvSpPr>
        <p:spPr>
          <a:xfrm>
            <a:off x="6210300" y="1489531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 SỐ ĐO THỜI GIAN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37C865-F9AB-F377-EB3F-9CF1E6148C83}"/>
              </a:ext>
            </a:extLst>
          </p:cNvPr>
          <p:cNvSpPr txBox="1"/>
          <p:nvPr/>
        </p:nvSpPr>
        <p:spPr>
          <a:xfrm>
            <a:off x="5715000" y="4812773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81645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1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1420</TotalTime>
  <Words>1681</Words>
  <Application>Microsoft Office PowerPoint</Application>
  <PresentationFormat>Custom</PresentationFormat>
  <Paragraphs>196</Paragraphs>
  <Slides>27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Aptos</vt:lpstr>
      <vt:lpstr>Aptos Display</vt:lpstr>
      <vt:lpstr>Arial</vt:lpstr>
      <vt:lpstr>Bahiana</vt:lpstr>
      <vt:lpstr>Calibri</vt:lpstr>
      <vt:lpstr>Cambria</vt:lpstr>
      <vt:lpstr>HP001 5 hàng</vt:lpstr>
      <vt:lpstr>Jokerman</vt:lpstr>
      <vt:lpstr>Roboto Black</vt:lpstr>
      <vt:lpstr>Symbol</vt:lpstr>
      <vt:lpstr>Times New Roman</vt:lpstr>
      <vt:lpstr>Trebuchet MS</vt:lpstr>
      <vt:lpstr>Wingdings 3</vt:lpstr>
      <vt:lpstr>庞门正道标题体</vt:lpstr>
      <vt:lpstr>思源宋体 Heavy</vt:lpstr>
      <vt:lpstr>思源黑体 Light</vt:lpstr>
      <vt:lpstr>1_Chinese New Year by Slidesgo</vt:lpstr>
      <vt:lpstr>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Suong Nguyen</cp:lastModifiedBy>
  <cp:revision>119</cp:revision>
  <dcterms:created xsi:type="dcterms:W3CDTF">2022-01-04T14:27:59Z</dcterms:created>
  <dcterms:modified xsi:type="dcterms:W3CDTF">2025-03-22T08:20:06Z</dcterms:modified>
  <cp:category>9Slide.vn</cp:category>
</cp:coreProperties>
</file>