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1" r:id="rId2"/>
  </p:sldMasterIdLst>
  <p:notesMasterIdLst>
    <p:notesMasterId r:id="rId36"/>
  </p:notesMasterIdLst>
  <p:sldIdLst>
    <p:sldId id="256" r:id="rId3"/>
    <p:sldId id="346" r:id="rId4"/>
    <p:sldId id="352" r:id="rId5"/>
    <p:sldId id="257" r:id="rId6"/>
    <p:sldId id="354" r:id="rId7"/>
    <p:sldId id="353" r:id="rId8"/>
    <p:sldId id="258" r:id="rId9"/>
    <p:sldId id="269" r:id="rId10"/>
    <p:sldId id="324" r:id="rId11"/>
    <p:sldId id="323" r:id="rId12"/>
    <p:sldId id="355" r:id="rId13"/>
    <p:sldId id="325" r:id="rId14"/>
    <p:sldId id="356" r:id="rId15"/>
    <p:sldId id="328" r:id="rId16"/>
    <p:sldId id="329" r:id="rId17"/>
    <p:sldId id="330" r:id="rId18"/>
    <p:sldId id="326" r:id="rId19"/>
    <p:sldId id="327" r:id="rId20"/>
    <p:sldId id="332" r:id="rId21"/>
    <p:sldId id="331" r:id="rId22"/>
    <p:sldId id="344" r:id="rId23"/>
    <p:sldId id="333" r:id="rId24"/>
    <p:sldId id="334" r:id="rId25"/>
    <p:sldId id="335" r:id="rId26"/>
    <p:sldId id="340" r:id="rId27"/>
    <p:sldId id="342" r:id="rId28"/>
    <p:sldId id="343" r:id="rId29"/>
    <p:sldId id="351" r:id="rId30"/>
    <p:sldId id="347" r:id="rId31"/>
    <p:sldId id="348" r:id="rId32"/>
    <p:sldId id="349" r:id="rId33"/>
    <p:sldId id="350" r:id="rId34"/>
    <p:sldId id="345" r:id="rId35"/>
  </p:sldIdLst>
  <p:sldSz cx="9144000" cy="5143500" type="screen16x9"/>
  <p:notesSz cx="6858000" cy="9144000"/>
  <p:embeddedFontLst>
    <p:embeddedFont>
      <p:font typeface="Nunito Black" pitchFamily="2" charset="0"/>
      <p:bold r:id="rId37"/>
      <p:boldItalic r:id="rId38"/>
    </p:embeddedFont>
    <p:embeddedFont>
      <p:font typeface="Nunito Sans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457C41-BC43-4EA9-A293-26BA1F52A88D}">
  <a:tblStyle styleId="{60457C41-BC43-4EA9-A293-26BA1F52A8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096197a5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b096197a5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38AE3AFC-B486-78BF-D471-B52BEB032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9D8FE858-E936-CF16-4249-5EFD2CCDB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041AD5B7-5620-D6CF-573D-01DCB69CA1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244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EEA302A6-E5F6-0659-0C65-4EB88EE89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935B7FB1-D032-3C0D-9EB8-F03989D3D1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A63A1B68-3645-6BC9-50C8-1515F09E70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63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AE5FB0CF-BC49-1586-535C-75BAB48BD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91AA3687-A0E1-9B62-A049-A4AC1F54AF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F2B1ECD2-58F2-59AB-FABC-F0F3002B3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052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DF4F004B-8981-6FBC-D5C7-F17CF3A2B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C38B77E4-0591-C43C-AA5C-225CA006CC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3FBEB7C9-1BC7-F99F-0E2E-867A4EF935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968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C4476632-8FF1-DEBD-3C54-358324F58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C979F936-932D-2EA2-E91C-EE4B4A8587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10879B45-2D51-BD02-FF86-4CFA9F7270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96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11E35309-EFF6-A83C-F3F0-60F77A7F0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F5E68A28-4C0E-7380-65DB-0019D19715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746C1E5F-A081-E2BD-3B2D-B5F8E0A876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12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>
          <a:extLst>
            <a:ext uri="{FF2B5EF4-FFF2-40B4-BE49-F238E27FC236}">
              <a16:creationId xmlns:a16="http://schemas.microsoft.com/office/drawing/2014/main" id="{4487B613-4EA2-7DB8-0197-7BC30A927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f21e38e78_0_190:notes">
            <a:extLst>
              <a:ext uri="{FF2B5EF4-FFF2-40B4-BE49-F238E27FC236}">
                <a16:creationId xmlns:a16="http://schemas.microsoft.com/office/drawing/2014/main" id="{24739D1C-95DC-296C-2708-30DEFC18CE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f21e38e78_0_190:notes">
            <a:extLst>
              <a:ext uri="{FF2B5EF4-FFF2-40B4-BE49-F238E27FC236}">
                <a16:creationId xmlns:a16="http://schemas.microsoft.com/office/drawing/2014/main" id="{05B3A3DD-3F4F-51EF-3C37-6873072B0E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458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F8300820-9D48-1532-D28D-48E0ADDB5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29D90CA4-559D-87C9-082A-BAB206C44A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786E7B37-2376-BCDC-D04C-8C1A4330DF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017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11F5194E-B6DF-E3FC-6D4E-072BFD9F4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5A94FCBE-E11F-1B6F-4C0E-038298A2F2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F32A9148-AC53-98B1-2092-75EA4C0AFE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062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71E3A727-17BA-7418-B870-5B56E1F45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27774CA6-437D-A098-4FBA-40C4B64893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7BC0C65E-C955-59BA-D9A5-C461FD70D7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75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>
          <a:extLst>
            <a:ext uri="{FF2B5EF4-FFF2-40B4-BE49-F238E27FC236}">
              <a16:creationId xmlns:a16="http://schemas.microsoft.com/office/drawing/2014/main" id="{9EAD1A87-AE35-7D1F-B511-A2C96C9E9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f21e38e78_0_190:notes">
            <a:extLst>
              <a:ext uri="{FF2B5EF4-FFF2-40B4-BE49-F238E27FC236}">
                <a16:creationId xmlns:a16="http://schemas.microsoft.com/office/drawing/2014/main" id="{EE36D14C-17CC-9C53-E926-3904D4F703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f21e38e78_0_190:notes">
            <a:extLst>
              <a:ext uri="{FF2B5EF4-FFF2-40B4-BE49-F238E27FC236}">
                <a16:creationId xmlns:a16="http://schemas.microsoft.com/office/drawing/2014/main" id="{6B6180C5-909C-DEC7-FC82-09F0C05815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255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B7E87357-D28A-3DCB-7BDA-E57916B71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F59DEF5C-A063-1CAA-2142-4D13A91F57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FD0CB1AF-2526-C397-7B52-722E213EE9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29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5579631F-AE2E-E942-79B5-D30E72428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A303559D-9607-4663-EB26-D6E2A4D8EA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D5E48F86-67F6-B17F-3FDD-DF6090AFA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728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8DF0AD2E-8709-4850-3906-149E0DF3C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C6D092C3-DBAE-30D0-C949-1962E50C54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C9905611-6182-55D0-AE5B-E0A8A56CA2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873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>
          <a:extLst>
            <a:ext uri="{FF2B5EF4-FFF2-40B4-BE49-F238E27FC236}">
              <a16:creationId xmlns:a16="http://schemas.microsoft.com/office/drawing/2014/main" id="{41AC90F6-1EB3-54EA-3EBE-916CD1A7A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f21e38e78_0_190:notes">
            <a:extLst>
              <a:ext uri="{FF2B5EF4-FFF2-40B4-BE49-F238E27FC236}">
                <a16:creationId xmlns:a16="http://schemas.microsoft.com/office/drawing/2014/main" id="{3BD26B05-6A48-09C4-F9D7-D046964E8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f21e38e78_0_190:notes">
            <a:extLst>
              <a:ext uri="{FF2B5EF4-FFF2-40B4-BE49-F238E27FC236}">
                <a16:creationId xmlns:a16="http://schemas.microsoft.com/office/drawing/2014/main" id="{FC30998B-6204-35AA-0C10-C8A233D313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917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40C66722-2C1E-DA08-215A-96617D09A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0941904E-232E-B808-56B2-770106FFF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533D76D9-6B5B-5481-BC0A-CB9C92B985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994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BF5E4A64-E945-FF54-6FDE-E4F10A7A8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F6151964-8481-865F-39BA-8CDEA73470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3A6B37A9-D6D8-6BC8-93DD-4437A1074F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935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719C6A8C-87E6-E1BF-4470-2EAD94A44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1436CD83-6D9A-C812-8997-C2CDC5973D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D37FBA4D-552E-441D-C487-E06220A3A4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0821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8E951ACD-6DE0-797C-8C21-980FF53BC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8CFE5AB1-7A2E-1571-C94D-6A4D2A9D55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ABB4C441-3061-173D-4B85-9A78E33522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841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>
          <a:extLst>
            <a:ext uri="{FF2B5EF4-FFF2-40B4-BE49-F238E27FC236}">
              <a16:creationId xmlns:a16="http://schemas.microsoft.com/office/drawing/2014/main" id="{41AC90F6-1EB3-54EA-3EBE-916CD1A7A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f21e38e78_0_190:notes">
            <a:extLst>
              <a:ext uri="{FF2B5EF4-FFF2-40B4-BE49-F238E27FC236}">
                <a16:creationId xmlns:a16="http://schemas.microsoft.com/office/drawing/2014/main" id="{3BD26B05-6A48-09C4-F9D7-D046964E8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f21e38e78_0_190:notes">
            <a:extLst>
              <a:ext uri="{FF2B5EF4-FFF2-40B4-BE49-F238E27FC236}">
                <a16:creationId xmlns:a16="http://schemas.microsoft.com/office/drawing/2014/main" id="{FC30998B-6204-35AA-0C10-C8A233D313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2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f21e38e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f21e38e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5B0176F2-7F10-F7EC-DFFE-B115CE8F5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222B3DC5-2289-A09F-6B62-C4671F43E2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89C80F2C-1213-E194-A6DA-1452980133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569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B9556065-CDE7-9753-F6A0-1FFCD3699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5460B5E2-E213-6088-AAF4-E33ED54B1B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A1A83822-A7DA-9107-F9A6-3A28CB77B5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720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0C9A18C8-E147-51A4-994D-D58495DDA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536C2759-7420-2FC1-1B1A-CDC517E3DB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5CA9A376-720C-B69A-226E-E56BE54346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505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ECC83336-5551-E24E-54D0-E74062768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A0F999F9-2BB0-011C-69D8-8ACCE1D390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3EDB090D-48A9-7535-6F56-7271E8183A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60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1DAFF0C7-5AD3-8D7E-1582-47B79B05E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9F515C13-1DC3-87BE-DC9D-29CEF759E0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6C0D748D-3C36-F45C-809C-A2E8C0BC33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290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A8A74DC9-A478-10C0-A5EC-929433D59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11362A2B-D495-9875-EA27-9295D28F04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74ECA202-776F-4B93-91C9-05C80F68A5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01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10" name="Google Shape;10;p2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72600" y="1125600"/>
            <a:ext cx="3598800" cy="23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664000" y="3586800"/>
            <a:ext cx="3816000" cy="4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7350775" y="539500"/>
            <a:ext cx="1080000" cy="492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9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71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0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6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0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26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8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5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42" name="Google Shape;42;p5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290750" y="2672122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4945625" y="2672122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2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8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61" name="Google Shape;61;p8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872000" y="1555800"/>
            <a:ext cx="5400000" cy="203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66" name="Google Shape;66;p9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13230" y="1206550"/>
            <a:ext cx="3888000" cy="30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8313650" y="3968894"/>
            <a:ext cx="615599" cy="948750"/>
            <a:chOff x="8389850" y="4045094"/>
            <a:chExt cx="615599" cy="948750"/>
          </a:xfrm>
        </p:grpSpPr>
        <p:sp>
          <p:nvSpPr>
            <p:cNvPr id="71" name="Google Shape;71;p9"/>
            <p:cNvSpPr/>
            <p:nvPr/>
          </p:nvSpPr>
          <p:spPr>
            <a:xfrm>
              <a:off x="8389850" y="4045094"/>
              <a:ext cx="615599" cy="948750"/>
            </a:xfrm>
            <a:custGeom>
              <a:avLst/>
              <a:gdLst/>
              <a:ahLst/>
              <a:cxnLst/>
              <a:rect l="l" t="t" r="r" b="b"/>
              <a:pathLst>
                <a:path w="2094" h="3226" extrusionOk="0">
                  <a:moveTo>
                    <a:pt x="2058" y="2489"/>
                  </a:moveTo>
                  <a:cubicBezTo>
                    <a:pt x="2059" y="2487"/>
                    <a:pt x="2060" y="2485"/>
                    <a:pt x="2060" y="2483"/>
                  </a:cubicBezTo>
                  <a:cubicBezTo>
                    <a:pt x="2061" y="2479"/>
                    <a:pt x="2061" y="2474"/>
                    <a:pt x="2060" y="2469"/>
                  </a:cubicBezTo>
                  <a:cubicBezTo>
                    <a:pt x="2059" y="2467"/>
                    <a:pt x="2059" y="2464"/>
                    <a:pt x="2058" y="2461"/>
                  </a:cubicBezTo>
                  <a:cubicBezTo>
                    <a:pt x="2034" y="2355"/>
                    <a:pt x="2009" y="2249"/>
                    <a:pt x="1985" y="2144"/>
                  </a:cubicBezTo>
                  <a:cubicBezTo>
                    <a:pt x="1978" y="2114"/>
                    <a:pt x="1971" y="2084"/>
                    <a:pt x="1964" y="2054"/>
                  </a:cubicBezTo>
                  <a:cubicBezTo>
                    <a:pt x="1956" y="2022"/>
                    <a:pt x="1949" y="1989"/>
                    <a:pt x="1941" y="1957"/>
                  </a:cubicBezTo>
                  <a:cubicBezTo>
                    <a:pt x="1925" y="1888"/>
                    <a:pt x="1909" y="1820"/>
                    <a:pt x="1893" y="1753"/>
                  </a:cubicBezTo>
                  <a:cubicBezTo>
                    <a:pt x="1892" y="1747"/>
                    <a:pt x="1890" y="1741"/>
                    <a:pt x="1889" y="1735"/>
                  </a:cubicBezTo>
                  <a:lnTo>
                    <a:pt x="1889" y="1735"/>
                  </a:lnTo>
                  <a:cubicBezTo>
                    <a:pt x="1818" y="1431"/>
                    <a:pt x="1744" y="1129"/>
                    <a:pt x="1659" y="829"/>
                  </a:cubicBezTo>
                  <a:cubicBezTo>
                    <a:pt x="1646" y="782"/>
                    <a:pt x="1633" y="736"/>
                    <a:pt x="1619" y="689"/>
                  </a:cubicBezTo>
                  <a:cubicBezTo>
                    <a:pt x="1657" y="675"/>
                    <a:pt x="1695" y="654"/>
                    <a:pt x="1705" y="619"/>
                  </a:cubicBezTo>
                  <a:cubicBezTo>
                    <a:pt x="1710" y="600"/>
                    <a:pt x="1706" y="581"/>
                    <a:pt x="1702" y="562"/>
                  </a:cubicBezTo>
                  <a:cubicBezTo>
                    <a:pt x="1682" y="471"/>
                    <a:pt x="1662" y="379"/>
                    <a:pt x="1641" y="287"/>
                  </a:cubicBezTo>
                  <a:cubicBezTo>
                    <a:pt x="1627" y="222"/>
                    <a:pt x="1612" y="156"/>
                    <a:pt x="1598" y="90"/>
                  </a:cubicBezTo>
                  <a:cubicBezTo>
                    <a:pt x="1593" y="66"/>
                    <a:pt x="1587" y="40"/>
                    <a:pt x="1568" y="24"/>
                  </a:cubicBezTo>
                  <a:cubicBezTo>
                    <a:pt x="1540" y="-3"/>
                    <a:pt x="1492" y="-1"/>
                    <a:pt x="1450" y="4"/>
                  </a:cubicBezTo>
                  <a:cubicBezTo>
                    <a:pt x="1081" y="47"/>
                    <a:pt x="717" y="149"/>
                    <a:pt x="379" y="305"/>
                  </a:cubicBezTo>
                  <a:cubicBezTo>
                    <a:pt x="344" y="321"/>
                    <a:pt x="308" y="339"/>
                    <a:pt x="284" y="368"/>
                  </a:cubicBezTo>
                  <a:cubicBezTo>
                    <a:pt x="244" y="418"/>
                    <a:pt x="249" y="486"/>
                    <a:pt x="258" y="546"/>
                  </a:cubicBezTo>
                  <a:cubicBezTo>
                    <a:pt x="277" y="612"/>
                    <a:pt x="288" y="690"/>
                    <a:pt x="305" y="763"/>
                  </a:cubicBezTo>
                  <a:cubicBezTo>
                    <a:pt x="333" y="886"/>
                    <a:pt x="377" y="997"/>
                    <a:pt x="498" y="1025"/>
                  </a:cubicBezTo>
                  <a:cubicBezTo>
                    <a:pt x="508" y="1072"/>
                    <a:pt x="519" y="1119"/>
                    <a:pt x="531" y="1166"/>
                  </a:cubicBezTo>
                  <a:cubicBezTo>
                    <a:pt x="549" y="1240"/>
                    <a:pt x="569" y="1314"/>
                    <a:pt x="591" y="1387"/>
                  </a:cubicBezTo>
                  <a:cubicBezTo>
                    <a:pt x="625" y="1500"/>
                    <a:pt x="689" y="1605"/>
                    <a:pt x="634" y="1720"/>
                  </a:cubicBezTo>
                  <a:cubicBezTo>
                    <a:pt x="585" y="1824"/>
                    <a:pt x="474" y="1881"/>
                    <a:pt x="380" y="1949"/>
                  </a:cubicBezTo>
                  <a:cubicBezTo>
                    <a:pt x="167" y="2103"/>
                    <a:pt x="30" y="2355"/>
                    <a:pt x="4" y="2616"/>
                  </a:cubicBezTo>
                  <a:cubicBezTo>
                    <a:pt x="2" y="2635"/>
                    <a:pt x="1" y="2654"/>
                    <a:pt x="0" y="2673"/>
                  </a:cubicBezTo>
                  <a:cubicBezTo>
                    <a:pt x="0" y="2688"/>
                    <a:pt x="0" y="2704"/>
                    <a:pt x="0" y="2720"/>
                  </a:cubicBezTo>
                  <a:cubicBezTo>
                    <a:pt x="0" y="2765"/>
                    <a:pt x="5" y="2810"/>
                    <a:pt x="12" y="2854"/>
                  </a:cubicBezTo>
                  <a:cubicBezTo>
                    <a:pt x="16" y="2876"/>
                    <a:pt x="21" y="2899"/>
                    <a:pt x="29" y="2920"/>
                  </a:cubicBezTo>
                  <a:cubicBezTo>
                    <a:pt x="38" y="2944"/>
                    <a:pt x="51" y="2967"/>
                    <a:pt x="71" y="2984"/>
                  </a:cubicBezTo>
                  <a:cubicBezTo>
                    <a:pt x="84" y="3059"/>
                    <a:pt x="112" y="3194"/>
                    <a:pt x="141" y="3223"/>
                  </a:cubicBezTo>
                  <a:cubicBezTo>
                    <a:pt x="183" y="3263"/>
                    <a:pt x="1386" y="2882"/>
                    <a:pt x="1386" y="2882"/>
                  </a:cubicBezTo>
                  <a:cubicBezTo>
                    <a:pt x="1386" y="2882"/>
                    <a:pt x="1377" y="2786"/>
                    <a:pt x="1452" y="2761"/>
                  </a:cubicBezTo>
                  <a:cubicBezTo>
                    <a:pt x="1527" y="2736"/>
                    <a:pt x="1560" y="2858"/>
                    <a:pt x="1560" y="2858"/>
                  </a:cubicBezTo>
                  <a:lnTo>
                    <a:pt x="2094" y="2712"/>
                  </a:lnTo>
                  <a:cubicBezTo>
                    <a:pt x="2094" y="2712"/>
                    <a:pt x="2092" y="2601"/>
                    <a:pt x="2052" y="2497"/>
                  </a:cubicBezTo>
                  <a:cubicBezTo>
                    <a:pt x="2054" y="2494"/>
                    <a:pt x="2057" y="2492"/>
                    <a:pt x="2058" y="2489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grpSp>
          <p:nvGrpSpPr>
            <p:cNvPr id="72" name="Google Shape;72;p9"/>
            <p:cNvGrpSpPr/>
            <p:nvPr/>
          </p:nvGrpSpPr>
          <p:grpSpPr>
            <a:xfrm>
              <a:off x="8391332" y="4045094"/>
              <a:ext cx="614117" cy="946074"/>
              <a:chOff x="6351094" y="2558766"/>
              <a:chExt cx="683796" cy="1053417"/>
            </a:xfrm>
          </p:grpSpPr>
          <p:sp>
            <p:nvSpPr>
              <p:cNvPr id="73" name="Google Shape;73;p9"/>
              <p:cNvSpPr/>
              <p:nvPr/>
            </p:nvSpPr>
            <p:spPr>
              <a:xfrm>
                <a:off x="6371340" y="3339522"/>
                <a:ext cx="663550" cy="272661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835" extrusionOk="0">
                    <a:moveTo>
                      <a:pt x="0" y="541"/>
                    </a:moveTo>
                    <a:cubicBezTo>
                      <a:pt x="0" y="541"/>
                      <a:pt x="38" y="791"/>
                      <a:pt x="79" y="832"/>
                    </a:cubicBezTo>
                    <a:cubicBezTo>
                      <a:pt x="121" y="872"/>
                      <a:pt x="1324" y="491"/>
                      <a:pt x="1324" y="491"/>
                    </a:cubicBezTo>
                    <a:cubicBezTo>
                      <a:pt x="1324" y="491"/>
                      <a:pt x="1315" y="395"/>
                      <a:pt x="1390" y="370"/>
                    </a:cubicBezTo>
                    <a:cubicBezTo>
                      <a:pt x="1465" y="345"/>
                      <a:pt x="1498" y="467"/>
                      <a:pt x="1498" y="467"/>
                    </a:cubicBezTo>
                    <a:lnTo>
                      <a:pt x="2032" y="321"/>
                    </a:lnTo>
                    <a:cubicBezTo>
                      <a:pt x="2032" y="321"/>
                      <a:pt x="2029" y="151"/>
                      <a:pt x="1953" y="33"/>
                    </a:cubicBezTo>
                    <a:cubicBezTo>
                      <a:pt x="1878" y="-84"/>
                      <a:pt x="1121" y="144"/>
                      <a:pt x="1121" y="144"/>
                    </a:cubicBezTo>
                    <a:lnTo>
                      <a:pt x="0" y="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9"/>
              <p:cNvSpPr/>
              <p:nvPr/>
            </p:nvSpPr>
            <p:spPr>
              <a:xfrm>
                <a:off x="6351094" y="2656074"/>
                <a:ext cx="673020" cy="89080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728" extrusionOk="0">
                    <a:moveTo>
                      <a:pt x="1659" y="531"/>
                    </a:moveTo>
                    <a:cubicBezTo>
                      <a:pt x="1744" y="831"/>
                      <a:pt x="1818" y="1134"/>
                      <a:pt x="1889" y="1437"/>
                    </a:cubicBezTo>
                    <a:cubicBezTo>
                      <a:pt x="1914" y="1543"/>
                      <a:pt x="1939" y="1650"/>
                      <a:pt x="1964" y="1756"/>
                    </a:cubicBezTo>
                    <a:cubicBezTo>
                      <a:pt x="1995" y="1892"/>
                      <a:pt x="2027" y="2027"/>
                      <a:pt x="2058" y="2163"/>
                    </a:cubicBezTo>
                    <a:cubicBezTo>
                      <a:pt x="2060" y="2172"/>
                      <a:pt x="2063" y="2182"/>
                      <a:pt x="2058" y="2191"/>
                    </a:cubicBezTo>
                    <a:cubicBezTo>
                      <a:pt x="2053" y="2200"/>
                      <a:pt x="2042" y="2204"/>
                      <a:pt x="2032" y="2208"/>
                    </a:cubicBezTo>
                    <a:cubicBezTo>
                      <a:pt x="1761" y="2285"/>
                      <a:pt x="1484" y="2345"/>
                      <a:pt x="1217" y="2443"/>
                    </a:cubicBezTo>
                    <a:cubicBezTo>
                      <a:pt x="890" y="2563"/>
                      <a:pt x="732" y="2626"/>
                      <a:pt x="216" y="2725"/>
                    </a:cubicBezTo>
                    <a:cubicBezTo>
                      <a:pt x="167" y="2734"/>
                      <a:pt x="114" y="2721"/>
                      <a:pt x="75" y="2690"/>
                    </a:cubicBezTo>
                    <a:cubicBezTo>
                      <a:pt x="36" y="2658"/>
                      <a:pt x="21" y="2606"/>
                      <a:pt x="12" y="2556"/>
                    </a:cubicBezTo>
                    <a:cubicBezTo>
                      <a:pt x="-1" y="2477"/>
                      <a:pt x="-4" y="2397"/>
                      <a:pt x="4" y="2318"/>
                    </a:cubicBezTo>
                    <a:cubicBezTo>
                      <a:pt x="30" y="2057"/>
                      <a:pt x="167" y="1805"/>
                      <a:pt x="380" y="1651"/>
                    </a:cubicBezTo>
                    <a:cubicBezTo>
                      <a:pt x="474" y="1583"/>
                      <a:pt x="585" y="1526"/>
                      <a:pt x="634" y="1422"/>
                    </a:cubicBezTo>
                    <a:cubicBezTo>
                      <a:pt x="689" y="1307"/>
                      <a:pt x="625" y="1202"/>
                      <a:pt x="591" y="1089"/>
                    </a:cubicBezTo>
                    <a:cubicBezTo>
                      <a:pt x="569" y="1016"/>
                      <a:pt x="549" y="942"/>
                      <a:pt x="531" y="868"/>
                    </a:cubicBezTo>
                    <a:cubicBezTo>
                      <a:pt x="513" y="796"/>
                      <a:pt x="496" y="723"/>
                      <a:pt x="481" y="650"/>
                    </a:cubicBezTo>
                    <a:cubicBezTo>
                      <a:pt x="462" y="556"/>
                      <a:pt x="449" y="449"/>
                      <a:pt x="504" y="370"/>
                    </a:cubicBezTo>
                    <a:cubicBezTo>
                      <a:pt x="518" y="351"/>
                      <a:pt x="534" y="336"/>
                      <a:pt x="552" y="322"/>
                    </a:cubicBezTo>
                    <a:cubicBezTo>
                      <a:pt x="584" y="298"/>
                      <a:pt x="622" y="280"/>
                      <a:pt x="659" y="264"/>
                    </a:cubicBezTo>
                    <a:cubicBezTo>
                      <a:pt x="681" y="254"/>
                      <a:pt x="704" y="244"/>
                      <a:pt x="727" y="235"/>
                    </a:cubicBezTo>
                    <a:cubicBezTo>
                      <a:pt x="933" y="147"/>
                      <a:pt x="1145" y="72"/>
                      <a:pt x="1360" y="11"/>
                    </a:cubicBezTo>
                    <a:cubicBezTo>
                      <a:pt x="1392" y="2"/>
                      <a:pt x="1427" y="-6"/>
                      <a:pt x="1458" y="6"/>
                    </a:cubicBezTo>
                    <a:cubicBezTo>
                      <a:pt x="1470" y="10"/>
                      <a:pt x="1481" y="18"/>
                      <a:pt x="1490" y="28"/>
                    </a:cubicBezTo>
                    <a:cubicBezTo>
                      <a:pt x="1512" y="51"/>
                      <a:pt x="1524" y="85"/>
                      <a:pt x="1534" y="116"/>
                    </a:cubicBezTo>
                    <a:cubicBezTo>
                      <a:pt x="1579" y="253"/>
                      <a:pt x="1620" y="392"/>
                      <a:pt x="1659" y="5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9"/>
              <p:cNvSpPr/>
              <p:nvPr/>
            </p:nvSpPr>
            <p:spPr>
              <a:xfrm>
                <a:off x="6502940" y="2665217"/>
                <a:ext cx="389901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842" extrusionOk="0">
                    <a:moveTo>
                      <a:pt x="1194" y="503"/>
                    </a:moveTo>
                    <a:cubicBezTo>
                      <a:pt x="641" y="824"/>
                      <a:pt x="251" y="849"/>
                      <a:pt x="66" y="840"/>
                    </a:cubicBezTo>
                    <a:cubicBezTo>
                      <a:pt x="48" y="768"/>
                      <a:pt x="31" y="695"/>
                      <a:pt x="16" y="622"/>
                    </a:cubicBezTo>
                    <a:cubicBezTo>
                      <a:pt x="-3" y="527"/>
                      <a:pt x="-16" y="421"/>
                      <a:pt x="39" y="342"/>
                    </a:cubicBezTo>
                    <a:cubicBezTo>
                      <a:pt x="53" y="323"/>
                      <a:pt x="69" y="308"/>
                      <a:pt x="87" y="294"/>
                    </a:cubicBezTo>
                    <a:cubicBezTo>
                      <a:pt x="119" y="270"/>
                      <a:pt x="157" y="252"/>
                      <a:pt x="194" y="236"/>
                    </a:cubicBezTo>
                    <a:cubicBezTo>
                      <a:pt x="216" y="226"/>
                      <a:pt x="239" y="216"/>
                      <a:pt x="262" y="207"/>
                    </a:cubicBezTo>
                    <a:lnTo>
                      <a:pt x="1025" y="0"/>
                    </a:lnTo>
                    <a:cubicBezTo>
                      <a:pt x="1047" y="23"/>
                      <a:pt x="1059" y="57"/>
                      <a:pt x="1069" y="88"/>
                    </a:cubicBezTo>
                    <a:cubicBezTo>
                      <a:pt x="1114" y="225"/>
                      <a:pt x="1155" y="364"/>
                      <a:pt x="1194" y="503"/>
                    </a:cubicBezTo>
                    <a:close/>
                  </a:path>
                </a:pathLst>
              </a:custGeom>
              <a:solidFill>
                <a:srgbClr val="A95BD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9"/>
              <p:cNvSpPr/>
              <p:nvPr/>
            </p:nvSpPr>
            <p:spPr>
              <a:xfrm>
                <a:off x="6433385" y="2558766"/>
                <a:ext cx="475130" cy="33698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032" extrusionOk="0">
                    <a:moveTo>
                      <a:pt x="1346" y="90"/>
                    </a:moveTo>
                    <a:cubicBezTo>
                      <a:pt x="1360" y="156"/>
                      <a:pt x="1375" y="222"/>
                      <a:pt x="1389" y="287"/>
                    </a:cubicBezTo>
                    <a:cubicBezTo>
                      <a:pt x="1410" y="379"/>
                      <a:pt x="1430" y="470"/>
                      <a:pt x="1450" y="562"/>
                    </a:cubicBezTo>
                    <a:cubicBezTo>
                      <a:pt x="1454" y="581"/>
                      <a:pt x="1458" y="600"/>
                      <a:pt x="1453" y="619"/>
                    </a:cubicBezTo>
                    <a:cubicBezTo>
                      <a:pt x="1442" y="659"/>
                      <a:pt x="1394" y="680"/>
                      <a:pt x="1352" y="695"/>
                    </a:cubicBezTo>
                    <a:cubicBezTo>
                      <a:pt x="1040" y="804"/>
                      <a:pt x="694" y="980"/>
                      <a:pt x="367" y="1027"/>
                    </a:cubicBezTo>
                    <a:cubicBezTo>
                      <a:pt x="151" y="1058"/>
                      <a:pt x="88" y="920"/>
                      <a:pt x="53" y="763"/>
                    </a:cubicBezTo>
                    <a:cubicBezTo>
                      <a:pt x="36" y="690"/>
                      <a:pt x="25" y="612"/>
                      <a:pt x="6" y="546"/>
                    </a:cubicBezTo>
                    <a:cubicBezTo>
                      <a:pt x="-3" y="486"/>
                      <a:pt x="-8" y="418"/>
                      <a:pt x="32" y="368"/>
                    </a:cubicBezTo>
                    <a:cubicBezTo>
                      <a:pt x="56" y="339"/>
                      <a:pt x="92" y="321"/>
                      <a:pt x="127" y="305"/>
                    </a:cubicBezTo>
                    <a:cubicBezTo>
                      <a:pt x="465" y="149"/>
                      <a:pt x="829" y="47"/>
                      <a:pt x="1198" y="4"/>
                    </a:cubicBezTo>
                    <a:cubicBezTo>
                      <a:pt x="1240" y="-1"/>
                      <a:pt x="1288" y="-3"/>
                      <a:pt x="1316" y="24"/>
                    </a:cubicBezTo>
                    <a:cubicBezTo>
                      <a:pt x="1335" y="40"/>
                      <a:pt x="1341" y="66"/>
                      <a:pt x="1346" y="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9"/>
              <p:cNvSpPr/>
              <p:nvPr/>
            </p:nvSpPr>
            <p:spPr>
              <a:xfrm>
                <a:off x="6351094" y="3125312"/>
                <a:ext cx="673020" cy="421563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291" extrusionOk="0">
                    <a:moveTo>
                      <a:pt x="1889" y="0"/>
                    </a:moveTo>
                    <a:cubicBezTo>
                      <a:pt x="1914" y="106"/>
                      <a:pt x="1939" y="213"/>
                      <a:pt x="1964" y="319"/>
                    </a:cubicBezTo>
                    <a:cubicBezTo>
                      <a:pt x="1995" y="455"/>
                      <a:pt x="2027" y="590"/>
                      <a:pt x="2058" y="726"/>
                    </a:cubicBezTo>
                    <a:cubicBezTo>
                      <a:pt x="2060" y="735"/>
                      <a:pt x="2063" y="745"/>
                      <a:pt x="2058" y="754"/>
                    </a:cubicBezTo>
                    <a:cubicBezTo>
                      <a:pt x="2053" y="763"/>
                      <a:pt x="2042" y="767"/>
                      <a:pt x="2032" y="771"/>
                    </a:cubicBezTo>
                    <a:cubicBezTo>
                      <a:pt x="1761" y="848"/>
                      <a:pt x="1484" y="908"/>
                      <a:pt x="1217" y="1006"/>
                    </a:cubicBezTo>
                    <a:cubicBezTo>
                      <a:pt x="890" y="1126"/>
                      <a:pt x="732" y="1189"/>
                      <a:pt x="216" y="1288"/>
                    </a:cubicBezTo>
                    <a:cubicBezTo>
                      <a:pt x="167" y="1297"/>
                      <a:pt x="114" y="1284"/>
                      <a:pt x="75" y="1253"/>
                    </a:cubicBezTo>
                    <a:cubicBezTo>
                      <a:pt x="36" y="1221"/>
                      <a:pt x="21" y="1169"/>
                      <a:pt x="12" y="1119"/>
                    </a:cubicBezTo>
                    <a:cubicBezTo>
                      <a:pt x="-1" y="1040"/>
                      <a:pt x="-4" y="960"/>
                      <a:pt x="4" y="881"/>
                    </a:cubicBezTo>
                    <a:cubicBezTo>
                      <a:pt x="13" y="889"/>
                      <a:pt x="21" y="897"/>
                      <a:pt x="29" y="905"/>
                    </a:cubicBezTo>
                    <a:cubicBezTo>
                      <a:pt x="162" y="1042"/>
                      <a:pt x="369" y="1093"/>
                      <a:pt x="556" y="1057"/>
                    </a:cubicBezTo>
                    <a:cubicBezTo>
                      <a:pt x="744" y="1021"/>
                      <a:pt x="910" y="904"/>
                      <a:pt x="1027" y="753"/>
                    </a:cubicBezTo>
                    <a:cubicBezTo>
                      <a:pt x="1087" y="677"/>
                      <a:pt x="1136" y="591"/>
                      <a:pt x="1213" y="532"/>
                    </a:cubicBezTo>
                    <a:cubicBezTo>
                      <a:pt x="1289" y="473"/>
                      <a:pt x="1406" y="450"/>
                      <a:pt x="1480" y="512"/>
                    </a:cubicBezTo>
                    <a:cubicBezTo>
                      <a:pt x="1452" y="428"/>
                      <a:pt x="1474" y="333"/>
                      <a:pt x="1522" y="259"/>
                    </a:cubicBezTo>
                    <a:cubicBezTo>
                      <a:pt x="1571" y="185"/>
                      <a:pt x="1642" y="130"/>
                      <a:pt x="1717" y="83"/>
                    </a:cubicBezTo>
                    <a:cubicBezTo>
                      <a:pt x="1770" y="49"/>
                      <a:pt x="1828" y="20"/>
                      <a:pt x="1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9"/>
              <p:cNvSpPr/>
              <p:nvPr/>
            </p:nvSpPr>
            <p:spPr>
              <a:xfrm>
                <a:off x="6630622" y="2972165"/>
                <a:ext cx="230218" cy="222374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81" extrusionOk="0">
                    <a:moveTo>
                      <a:pt x="12" y="415"/>
                    </a:moveTo>
                    <a:cubicBezTo>
                      <a:pt x="37" y="510"/>
                      <a:pt x="104" y="591"/>
                      <a:pt x="190" y="638"/>
                    </a:cubicBezTo>
                    <a:cubicBezTo>
                      <a:pt x="255" y="675"/>
                      <a:pt x="333" y="692"/>
                      <a:pt x="405" y="672"/>
                    </a:cubicBezTo>
                    <a:cubicBezTo>
                      <a:pt x="449" y="660"/>
                      <a:pt x="487" y="635"/>
                      <a:pt x="524" y="608"/>
                    </a:cubicBezTo>
                    <a:cubicBezTo>
                      <a:pt x="603" y="549"/>
                      <a:pt x="676" y="473"/>
                      <a:pt x="698" y="376"/>
                    </a:cubicBezTo>
                    <a:cubicBezTo>
                      <a:pt x="725" y="260"/>
                      <a:pt x="669" y="134"/>
                      <a:pt x="571" y="65"/>
                    </a:cubicBezTo>
                    <a:cubicBezTo>
                      <a:pt x="320" y="-112"/>
                      <a:pt x="-76" y="91"/>
                      <a:pt x="12" y="4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9"/>
              <p:cNvSpPr/>
              <p:nvPr/>
            </p:nvSpPr>
            <p:spPr>
              <a:xfrm>
                <a:off x="6678625" y="3026370"/>
                <a:ext cx="122456" cy="128004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92" extrusionOk="0">
                    <a:moveTo>
                      <a:pt x="255" y="392"/>
                    </a:moveTo>
                    <a:cubicBezTo>
                      <a:pt x="255" y="392"/>
                      <a:pt x="30" y="340"/>
                      <a:pt x="3" y="195"/>
                    </a:cubicBezTo>
                    <a:cubicBezTo>
                      <a:pt x="-24" y="50"/>
                      <a:pt x="124" y="6"/>
                      <a:pt x="173" y="103"/>
                    </a:cubicBezTo>
                    <a:cubicBezTo>
                      <a:pt x="197" y="-15"/>
                      <a:pt x="322" y="-43"/>
                      <a:pt x="367" y="74"/>
                    </a:cubicBezTo>
                    <a:cubicBezTo>
                      <a:pt x="412" y="192"/>
                      <a:pt x="255" y="392"/>
                      <a:pt x="255" y="3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9"/>
              <p:cNvSpPr/>
              <p:nvPr/>
            </p:nvSpPr>
            <p:spPr>
              <a:xfrm>
                <a:off x="6386361" y="3281398"/>
                <a:ext cx="98945" cy="97962"/>
              </a:xfrm>
              <a:custGeom>
                <a:avLst/>
                <a:gdLst/>
                <a:ahLst/>
                <a:cxnLst/>
                <a:rect l="l" t="t" r="r" b="b"/>
                <a:pathLst>
                  <a:path w="303" h="300" extrusionOk="0">
                    <a:moveTo>
                      <a:pt x="17" y="181"/>
                    </a:moveTo>
                    <a:cubicBezTo>
                      <a:pt x="2" y="214"/>
                      <a:pt x="-9" y="253"/>
                      <a:pt x="8" y="285"/>
                    </a:cubicBezTo>
                    <a:cubicBezTo>
                      <a:pt x="11" y="291"/>
                      <a:pt x="15" y="296"/>
                      <a:pt x="21" y="298"/>
                    </a:cubicBezTo>
                    <a:cubicBezTo>
                      <a:pt x="28" y="301"/>
                      <a:pt x="36" y="299"/>
                      <a:pt x="44" y="297"/>
                    </a:cubicBezTo>
                    <a:cubicBezTo>
                      <a:pt x="127" y="270"/>
                      <a:pt x="197" y="213"/>
                      <a:pt x="258" y="152"/>
                    </a:cubicBezTo>
                    <a:cubicBezTo>
                      <a:pt x="281" y="128"/>
                      <a:pt x="306" y="99"/>
                      <a:pt x="303" y="66"/>
                    </a:cubicBezTo>
                    <a:cubicBezTo>
                      <a:pt x="300" y="29"/>
                      <a:pt x="262" y="2"/>
                      <a:pt x="225" y="0"/>
                    </a:cubicBezTo>
                    <a:cubicBezTo>
                      <a:pt x="120" y="-8"/>
                      <a:pt x="54" y="98"/>
                      <a:pt x="17" y="181"/>
                    </a:cubicBezTo>
                    <a:close/>
                  </a:path>
                </a:pathLst>
              </a:custGeom>
              <a:solidFill>
                <a:srgbClr val="FFFFFF">
                  <a:alpha val="30379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9"/>
              <p:cNvSpPr/>
              <p:nvPr/>
            </p:nvSpPr>
            <p:spPr>
              <a:xfrm>
                <a:off x="6490205" y="3222294"/>
                <a:ext cx="56820" cy="37879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16" extrusionOk="0">
                    <a:moveTo>
                      <a:pt x="110" y="0"/>
                    </a:moveTo>
                    <a:cubicBezTo>
                      <a:pt x="71" y="2"/>
                      <a:pt x="-31" y="38"/>
                      <a:pt x="9" y="97"/>
                    </a:cubicBezTo>
                    <a:cubicBezTo>
                      <a:pt x="30" y="128"/>
                      <a:pt x="87" y="113"/>
                      <a:pt x="115" y="103"/>
                    </a:cubicBezTo>
                    <a:cubicBezTo>
                      <a:pt x="132" y="96"/>
                      <a:pt x="149" y="88"/>
                      <a:pt x="161" y="74"/>
                    </a:cubicBezTo>
                    <a:cubicBezTo>
                      <a:pt x="173" y="61"/>
                      <a:pt x="178" y="40"/>
                      <a:pt x="170" y="24"/>
                    </a:cubicBezTo>
                    <a:cubicBezTo>
                      <a:pt x="159" y="4"/>
                      <a:pt x="133" y="-1"/>
                      <a:pt x="110" y="0"/>
                    </a:cubicBezTo>
                    <a:close/>
                  </a:path>
                </a:pathLst>
              </a:custGeom>
              <a:solidFill>
                <a:srgbClr val="FFFFFF">
                  <a:alpha val="30379"/>
                </a:srgbClr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9"/>
              <p:cNvSpPr/>
              <p:nvPr/>
            </p:nvSpPr>
            <p:spPr>
              <a:xfrm>
                <a:off x="6461795" y="2579664"/>
                <a:ext cx="363124" cy="11690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358" extrusionOk="0">
                    <a:moveTo>
                      <a:pt x="1061" y="0"/>
                    </a:moveTo>
                    <a:cubicBezTo>
                      <a:pt x="826" y="23"/>
                      <a:pt x="592" y="86"/>
                      <a:pt x="371" y="167"/>
                    </a:cubicBezTo>
                    <a:cubicBezTo>
                      <a:pt x="297" y="195"/>
                      <a:pt x="230" y="226"/>
                      <a:pt x="154" y="250"/>
                    </a:cubicBezTo>
                    <a:cubicBezTo>
                      <a:pt x="143" y="254"/>
                      <a:pt x="-23" y="342"/>
                      <a:pt x="2" y="350"/>
                    </a:cubicBezTo>
                    <a:cubicBezTo>
                      <a:pt x="45" y="365"/>
                      <a:pt x="95" y="354"/>
                      <a:pt x="139" y="345"/>
                    </a:cubicBezTo>
                    <a:cubicBezTo>
                      <a:pt x="410" y="290"/>
                      <a:pt x="682" y="234"/>
                      <a:pt x="942" y="139"/>
                    </a:cubicBezTo>
                    <a:cubicBezTo>
                      <a:pt x="999" y="118"/>
                      <a:pt x="1057" y="94"/>
                      <a:pt x="1099" y="50"/>
                    </a:cubicBezTo>
                    <a:cubicBezTo>
                      <a:pt x="1106" y="43"/>
                      <a:pt x="1113" y="33"/>
                      <a:pt x="1112" y="23"/>
                    </a:cubicBezTo>
                    <a:cubicBezTo>
                      <a:pt x="1110" y="2"/>
                      <a:pt x="1082" y="-2"/>
                      <a:pt x="10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9"/>
              <p:cNvSpPr/>
              <p:nvPr/>
            </p:nvSpPr>
            <p:spPr>
              <a:xfrm>
                <a:off x="6450692" y="2652482"/>
                <a:ext cx="457823" cy="24327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745" extrusionOk="0">
                    <a:moveTo>
                      <a:pt x="1336" y="0"/>
                    </a:moveTo>
                    <a:cubicBezTo>
                      <a:pt x="1357" y="92"/>
                      <a:pt x="1377" y="183"/>
                      <a:pt x="1397" y="275"/>
                    </a:cubicBezTo>
                    <a:cubicBezTo>
                      <a:pt x="1401" y="294"/>
                      <a:pt x="1405" y="313"/>
                      <a:pt x="1400" y="332"/>
                    </a:cubicBezTo>
                    <a:cubicBezTo>
                      <a:pt x="1389" y="372"/>
                      <a:pt x="1341" y="393"/>
                      <a:pt x="1299" y="408"/>
                    </a:cubicBezTo>
                    <a:cubicBezTo>
                      <a:pt x="987" y="517"/>
                      <a:pt x="641" y="693"/>
                      <a:pt x="314" y="740"/>
                    </a:cubicBezTo>
                    <a:cubicBezTo>
                      <a:pt x="98" y="771"/>
                      <a:pt x="35" y="633"/>
                      <a:pt x="0" y="476"/>
                    </a:cubicBezTo>
                    <a:cubicBezTo>
                      <a:pt x="15" y="493"/>
                      <a:pt x="32" y="509"/>
                      <a:pt x="50" y="522"/>
                    </a:cubicBezTo>
                    <a:cubicBezTo>
                      <a:pt x="110" y="568"/>
                      <a:pt x="193" y="591"/>
                      <a:pt x="263" y="562"/>
                    </a:cubicBezTo>
                    <a:cubicBezTo>
                      <a:pt x="320" y="538"/>
                      <a:pt x="360" y="483"/>
                      <a:pt x="415" y="457"/>
                    </a:cubicBezTo>
                    <a:cubicBezTo>
                      <a:pt x="490" y="422"/>
                      <a:pt x="589" y="448"/>
                      <a:pt x="637" y="515"/>
                    </a:cubicBezTo>
                    <a:cubicBezTo>
                      <a:pt x="644" y="455"/>
                      <a:pt x="682" y="397"/>
                      <a:pt x="737" y="372"/>
                    </a:cubicBezTo>
                    <a:cubicBezTo>
                      <a:pt x="793" y="347"/>
                      <a:pt x="864" y="360"/>
                      <a:pt x="903" y="406"/>
                    </a:cubicBezTo>
                    <a:cubicBezTo>
                      <a:pt x="906" y="353"/>
                      <a:pt x="928" y="301"/>
                      <a:pt x="965" y="262"/>
                    </a:cubicBezTo>
                    <a:cubicBezTo>
                      <a:pt x="982" y="244"/>
                      <a:pt x="1003" y="229"/>
                      <a:pt x="1028" y="229"/>
                    </a:cubicBezTo>
                    <a:cubicBezTo>
                      <a:pt x="1043" y="230"/>
                      <a:pt x="1057" y="238"/>
                      <a:pt x="1072" y="241"/>
                    </a:cubicBezTo>
                    <a:cubicBezTo>
                      <a:pt x="1141" y="260"/>
                      <a:pt x="1208" y="207"/>
                      <a:pt x="1251" y="150"/>
                    </a:cubicBezTo>
                    <a:cubicBezTo>
                      <a:pt x="1286" y="104"/>
                      <a:pt x="1315" y="54"/>
                      <a:pt x="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1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89" name="Google Shape;89;p11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1" name="Google Shape;91;p11"/>
          <p:cNvSpPr txBox="1">
            <a:spLocks noGrp="1"/>
          </p:cNvSpPr>
          <p:nvPr>
            <p:ph type="title" hasCustomPrompt="1"/>
          </p:nvPr>
        </p:nvSpPr>
        <p:spPr>
          <a:xfrm>
            <a:off x="1103550" y="1653313"/>
            <a:ext cx="6936900" cy="10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103550" y="2896175"/>
            <a:ext cx="6936900" cy="53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9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152" name="Google Shape;152;p19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154" name="Google Shape;154;p19"/>
          <p:cNvGrpSpPr/>
          <p:nvPr/>
        </p:nvGrpSpPr>
        <p:grpSpPr>
          <a:xfrm>
            <a:off x="8098784" y="4538817"/>
            <a:ext cx="379218" cy="399903"/>
            <a:chOff x="6879837" y="678375"/>
            <a:chExt cx="444257" cy="468489"/>
          </a:xfrm>
        </p:grpSpPr>
        <p:sp>
          <p:nvSpPr>
            <p:cNvPr id="155" name="Google Shape;155;p19"/>
            <p:cNvSpPr/>
            <p:nvPr/>
          </p:nvSpPr>
          <p:spPr>
            <a:xfrm>
              <a:off x="6879837" y="678375"/>
              <a:ext cx="443464" cy="468482"/>
            </a:xfrm>
            <a:custGeom>
              <a:avLst/>
              <a:gdLst/>
              <a:ahLst/>
              <a:cxnLst/>
              <a:rect l="l" t="t" r="r" b="b"/>
              <a:pathLst>
                <a:path w="904" h="955" extrusionOk="0">
                  <a:moveTo>
                    <a:pt x="867" y="539"/>
                  </a:moveTo>
                  <a:cubicBezTo>
                    <a:pt x="834" y="558"/>
                    <a:pt x="801" y="577"/>
                    <a:pt x="768" y="596"/>
                  </a:cubicBezTo>
                  <a:cubicBezTo>
                    <a:pt x="747" y="585"/>
                    <a:pt x="725" y="574"/>
                    <a:pt x="704" y="563"/>
                  </a:cubicBezTo>
                  <a:cubicBezTo>
                    <a:pt x="731" y="557"/>
                    <a:pt x="757" y="548"/>
                    <a:pt x="782" y="536"/>
                  </a:cubicBezTo>
                  <a:cubicBezTo>
                    <a:pt x="810" y="523"/>
                    <a:pt x="790" y="477"/>
                    <a:pt x="761" y="496"/>
                  </a:cubicBezTo>
                  <a:cubicBezTo>
                    <a:pt x="728" y="517"/>
                    <a:pt x="690" y="526"/>
                    <a:pt x="652" y="526"/>
                  </a:cubicBezTo>
                  <a:cubicBezTo>
                    <a:pt x="646" y="526"/>
                    <a:pt x="642" y="528"/>
                    <a:pt x="638" y="531"/>
                  </a:cubicBezTo>
                  <a:cubicBezTo>
                    <a:pt x="589" y="506"/>
                    <a:pt x="539" y="483"/>
                    <a:pt x="489" y="459"/>
                  </a:cubicBezTo>
                  <a:cubicBezTo>
                    <a:pt x="528" y="433"/>
                    <a:pt x="567" y="407"/>
                    <a:pt x="606" y="380"/>
                  </a:cubicBezTo>
                  <a:cubicBezTo>
                    <a:pt x="614" y="383"/>
                    <a:pt x="623" y="384"/>
                    <a:pt x="632" y="385"/>
                  </a:cubicBezTo>
                  <a:cubicBezTo>
                    <a:pt x="660" y="390"/>
                    <a:pt x="688" y="396"/>
                    <a:pt x="715" y="402"/>
                  </a:cubicBezTo>
                  <a:cubicBezTo>
                    <a:pt x="744" y="409"/>
                    <a:pt x="751" y="364"/>
                    <a:pt x="722" y="357"/>
                  </a:cubicBezTo>
                  <a:cubicBezTo>
                    <a:pt x="704" y="352"/>
                    <a:pt x="686" y="348"/>
                    <a:pt x="667" y="345"/>
                  </a:cubicBezTo>
                  <a:cubicBezTo>
                    <a:pt x="665" y="345"/>
                    <a:pt x="662" y="344"/>
                    <a:pt x="660" y="344"/>
                  </a:cubicBezTo>
                  <a:cubicBezTo>
                    <a:pt x="679" y="330"/>
                    <a:pt x="699" y="317"/>
                    <a:pt x="718" y="304"/>
                  </a:cubicBezTo>
                  <a:cubicBezTo>
                    <a:pt x="730" y="311"/>
                    <a:pt x="745" y="316"/>
                    <a:pt x="755" y="320"/>
                  </a:cubicBezTo>
                  <a:cubicBezTo>
                    <a:pt x="777" y="330"/>
                    <a:pt x="799" y="337"/>
                    <a:pt x="821" y="343"/>
                  </a:cubicBezTo>
                  <a:cubicBezTo>
                    <a:pt x="849" y="351"/>
                    <a:pt x="856" y="306"/>
                    <a:pt x="828" y="298"/>
                  </a:cubicBezTo>
                  <a:cubicBezTo>
                    <a:pt x="808" y="292"/>
                    <a:pt x="782" y="285"/>
                    <a:pt x="761" y="274"/>
                  </a:cubicBezTo>
                  <a:cubicBezTo>
                    <a:pt x="788" y="256"/>
                    <a:pt x="814" y="237"/>
                    <a:pt x="841" y="218"/>
                  </a:cubicBezTo>
                  <a:cubicBezTo>
                    <a:pt x="865" y="201"/>
                    <a:pt x="838" y="164"/>
                    <a:pt x="814" y="181"/>
                  </a:cubicBezTo>
                  <a:cubicBezTo>
                    <a:pt x="790" y="198"/>
                    <a:pt x="767" y="214"/>
                    <a:pt x="743" y="231"/>
                  </a:cubicBezTo>
                  <a:cubicBezTo>
                    <a:pt x="747" y="205"/>
                    <a:pt x="753" y="179"/>
                    <a:pt x="758" y="155"/>
                  </a:cubicBezTo>
                  <a:cubicBezTo>
                    <a:pt x="765" y="127"/>
                    <a:pt x="719" y="119"/>
                    <a:pt x="713" y="148"/>
                  </a:cubicBezTo>
                  <a:cubicBezTo>
                    <a:pt x="708" y="174"/>
                    <a:pt x="703" y="201"/>
                    <a:pt x="699" y="228"/>
                  </a:cubicBezTo>
                  <a:cubicBezTo>
                    <a:pt x="698" y="238"/>
                    <a:pt x="695" y="252"/>
                    <a:pt x="695" y="264"/>
                  </a:cubicBezTo>
                  <a:cubicBezTo>
                    <a:pt x="674" y="279"/>
                    <a:pt x="653" y="293"/>
                    <a:pt x="632" y="308"/>
                  </a:cubicBezTo>
                  <a:cubicBezTo>
                    <a:pt x="635" y="280"/>
                    <a:pt x="641" y="252"/>
                    <a:pt x="646" y="227"/>
                  </a:cubicBezTo>
                  <a:cubicBezTo>
                    <a:pt x="651" y="198"/>
                    <a:pt x="606" y="191"/>
                    <a:pt x="601" y="220"/>
                  </a:cubicBezTo>
                  <a:cubicBezTo>
                    <a:pt x="596" y="246"/>
                    <a:pt x="592" y="272"/>
                    <a:pt x="589" y="299"/>
                  </a:cubicBezTo>
                  <a:cubicBezTo>
                    <a:pt x="588" y="310"/>
                    <a:pt x="585" y="325"/>
                    <a:pt x="585" y="340"/>
                  </a:cubicBezTo>
                  <a:cubicBezTo>
                    <a:pt x="545" y="367"/>
                    <a:pt x="506" y="393"/>
                    <a:pt x="466" y="420"/>
                  </a:cubicBezTo>
                  <a:cubicBezTo>
                    <a:pt x="465" y="378"/>
                    <a:pt x="465" y="337"/>
                    <a:pt x="464" y="295"/>
                  </a:cubicBezTo>
                  <a:cubicBezTo>
                    <a:pt x="496" y="287"/>
                    <a:pt x="533" y="257"/>
                    <a:pt x="555" y="240"/>
                  </a:cubicBezTo>
                  <a:cubicBezTo>
                    <a:pt x="578" y="222"/>
                    <a:pt x="551" y="186"/>
                    <a:pt x="528" y="204"/>
                  </a:cubicBezTo>
                  <a:cubicBezTo>
                    <a:pt x="513" y="215"/>
                    <a:pt x="486" y="238"/>
                    <a:pt x="463" y="247"/>
                  </a:cubicBezTo>
                  <a:cubicBezTo>
                    <a:pt x="463" y="220"/>
                    <a:pt x="462" y="194"/>
                    <a:pt x="462" y="167"/>
                  </a:cubicBezTo>
                  <a:cubicBezTo>
                    <a:pt x="476" y="160"/>
                    <a:pt x="489" y="146"/>
                    <a:pt x="500" y="137"/>
                  </a:cubicBezTo>
                  <a:cubicBezTo>
                    <a:pt x="519" y="118"/>
                    <a:pt x="537" y="99"/>
                    <a:pt x="554" y="78"/>
                  </a:cubicBezTo>
                  <a:cubicBezTo>
                    <a:pt x="573" y="55"/>
                    <a:pt x="537" y="26"/>
                    <a:pt x="518" y="49"/>
                  </a:cubicBezTo>
                  <a:cubicBezTo>
                    <a:pt x="503" y="69"/>
                    <a:pt x="483" y="95"/>
                    <a:pt x="461" y="112"/>
                  </a:cubicBezTo>
                  <a:cubicBezTo>
                    <a:pt x="461" y="81"/>
                    <a:pt x="460" y="51"/>
                    <a:pt x="460" y="20"/>
                  </a:cubicBezTo>
                  <a:cubicBezTo>
                    <a:pt x="459" y="-10"/>
                    <a:pt x="414" y="-5"/>
                    <a:pt x="414" y="25"/>
                  </a:cubicBezTo>
                  <a:cubicBezTo>
                    <a:pt x="415" y="51"/>
                    <a:pt x="415" y="77"/>
                    <a:pt x="415" y="103"/>
                  </a:cubicBezTo>
                  <a:cubicBezTo>
                    <a:pt x="399" y="89"/>
                    <a:pt x="383" y="72"/>
                    <a:pt x="370" y="58"/>
                  </a:cubicBezTo>
                  <a:cubicBezTo>
                    <a:pt x="350" y="37"/>
                    <a:pt x="313" y="64"/>
                    <a:pt x="333" y="86"/>
                  </a:cubicBezTo>
                  <a:cubicBezTo>
                    <a:pt x="351" y="105"/>
                    <a:pt x="370" y="123"/>
                    <a:pt x="391" y="140"/>
                  </a:cubicBezTo>
                  <a:cubicBezTo>
                    <a:pt x="398" y="145"/>
                    <a:pt x="407" y="153"/>
                    <a:pt x="416" y="159"/>
                  </a:cubicBezTo>
                  <a:cubicBezTo>
                    <a:pt x="417" y="185"/>
                    <a:pt x="417" y="210"/>
                    <a:pt x="418" y="236"/>
                  </a:cubicBezTo>
                  <a:cubicBezTo>
                    <a:pt x="412" y="232"/>
                    <a:pt x="408" y="228"/>
                    <a:pt x="404" y="225"/>
                  </a:cubicBezTo>
                  <a:cubicBezTo>
                    <a:pt x="389" y="216"/>
                    <a:pt x="375" y="205"/>
                    <a:pt x="361" y="195"/>
                  </a:cubicBezTo>
                  <a:cubicBezTo>
                    <a:pt x="338" y="177"/>
                    <a:pt x="310" y="212"/>
                    <a:pt x="333" y="230"/>
                  </a:cubicBezTo>
                  <a:cubicBezTo>
                    <a:pt x="353" y="246"/>
                    <a:pt x="373" y="260"/>
                    <a:pt x="395" y="274"/>
                  </a:cubicBezTo>
                  <a:cubicBezTo>
                    <a:pt x="402" y="278"/>
                    <a:pt x="410" y="284"/>
                    <a:pt x="418" y="289"/>
                  </a:cubicBezTo>
                  <a:cubicBezTo>
                    <a:pt x="419" y="335"/>
                    <a:pt x="420" y="381"/>
                    <a:pt x="420" y="427"/>
                  </a:cubicBezTo>
                  <a:cubicBezTo>
                    <a:pt x="377" y="407"/>
                    <a:pt x="333" y="387"/>
                    <a:pt x="289" y="368"/>
                  </a:cubicBezTo>
                  <a:cubicBezTo>
                    <a:pt x="287" y="357"/>
                    <a:pt x="282" y="347"/>
                    <a:pt x="279" y="338"/>
                  </a:cubicBezTo>
                  <a:cubicBezTo>
                    <a:pt x="269" y="313"/>
                    <a:pt x="260" y="287"/>
                    <a:pt x="250" y="261"/>
                  </a:cubicBezTo>
                  <a:cubicBezTo>
                    <a:pt x="240" y="233"/>
                    <a:pt x="198" y="250"/>
                    <a:pt x="208" y="278"/>
                  </a:cubicBezTo>
                  <a:cubicBezTo>
                    <a:pt x="214" y="294"/>
                    <a:pt x="220" y="311"/>
                    <a:pt x="226" y="328"/>
                  </a:cubicBezTo>
                  <a:cubicBezTo>
                    <a:pt x="228" y="332"/>
                    <a:pt x="230" y="337"/>
                    <a:pt x="231" y="342"/>
                  </a:cubicBezTo>
                  <a:cubicBezTo>
                    <a:pt x="218" y="335"/>
                    <a:pt x="204" y="329"/>
                    <a:pt x="190" y="323"/>
                  </a:cubicBezTo>
                  <a:cubicBezTo>
                    <a:pt x="190" y="321"/>
                    <a:pt x="188" y="319"/>
                    <a:pt x="187" y="317"/>
                  </a:cubicBezTo>
                  <a:cubicBezTo>
                    <a:pt x="161" y="273"/>
                    <a:pt x="136" y="230"/>
                    <a:pt x="111" y="186"/>
                  </a:cubicBezTo>
                  <a:cubicBezTo>
                    <a:pt x="97" y="156"/>
                    <a:pt x="57" y="184"/>
                    <a:pt x="72" y="210"/>
                  </a:cubicBezTo>
                  <a:cubicBezTo>
                    <a:pt x="88" y="237"/>
                    <a:pt x="104" y="265"/>
                    <a:pt x="120" y="292"/>
                  </a:cubicBezTo>
                  <a:cubicBezTo>
                    <a:pt x="91" y="279"/>
                    <a:pt x="61" y="266"/>
                    <a:pt x="32" y="253"/>
                  </a:cubicBezTo>
                  <a:cubicBezTo>
                    <a:pt x="5" y="241"/>
                    <a:pt x="-14" y="283"/>
                    <a:pt x="13" y="295"/>
                  </a:cubicBezTo>
                  <a:cubicBezTo>
                    <a:pt x="44" y="308"/>
                    <a:pt x="75" y="322"/>
                    <a:pt x="106" y="336"/>
                  </a:cubicBezTo>
                  <a:cubicBezTo>
                    <a:pt x="97" y="342"/>
                    <a:pt x="87" y="349"/>
                    <a:pt x="76" y="357"/>
                  </a:cubicBezTo>
                  <a:cubicBezTo>
                    <a:pt x="59" y="370"/>
                    <a:pt x="38" y="377"/>
                    <a:pt x="18" y="382"/>
                  </a:cubicBezTo>
                  <a:cubicBezTo>
                    <a:pt x="-13" y="389"/>
                    <a:pt x="4" y="434"/>
                    <a:pt x="33" y="425"/>
                  </a:cubicBezTo>
                  <a:cubicBezTo>
                    <a:pt x="56" y="418"/>
                    <a:pt x="78" y="409"/>
                    <a:pt x="98" y="396"/>
                  </a:cubicBezTo>
                  <a:cubicBezTo>
                    <a:pt x="118" y="385"/>
                    <a:pt x="136" y="367"/>
                    <a:pt x="158" y="359"/>
                  </a:cubicBezTo>
                  <a:cubicBezTo>
                    <a:pt x="181" y="369"/>
                    <a:pt x="204" y="379"/>
                    <a:pt x="227" y="390"/>
                  </a:cubicBezTo>
                  <a:cubicBezTo>
                    <a:pt x="217" y="396"/>
                    <a:pt x="205" y="403"/>
                    <a:pt x="199" y="407"/>
                  </a:cubicBezTo>
                  <a:cubicBezTo>
                    <a:pt x="182" y="419"/>
                    <a:pt x="166" y="430"/>
                    <a:pt x="149" y="441"/>
                  </a:cubicBezTo>
                  <a:cubicBezTo>
                    <a:pt x="125" y="458"/>
                    <a:pt x="152" y="495"/>
                    <a:pt x="176" y="478"/>
                  </a:cubicBezTo>
                  <a:cubicBezTo>
                    <a:pt x="200" y="462"/>
                    <a:pt x="223" y="446"/>
                    <a:pt x="246" y="429"/>
                  </a:cubicBezTo>
                  <a:cubicBezTo>
                    <a:pt x="253" y="423"/>
                    <a:pt x="264" y="417"/>
                    <a:pt x="272" y="410"/>
                  </a:cubicBezTo>
                  <a:cubicBezTo>
                    <a:pt x="313" y="429"/>
                    <a:pt x="355" y="447"/>
                    <a:pt x="396" y="466"/>
                  </a:cubicBezTo>
                  <a:cubicBezTo>
                    <a:pt x="349" y="497"/>
                    <a:pt x="302" y="528"/>
                    <a:pt x="255" y="558"/>
                  </a:cubicBezTo>
                  <a:cubicBezTo>
                    <a:pt x="247" y="555"/>
                    <a:pt x="238" y="552"/>
                    <a:pt x="232" y="550"/>
                  </a:cubicBezTo>
                  <a:cubicBezTo>
                    <a:pt x="207" y="539"/>
                    <a:pt x="181" y="529"/>
                    <a:pt x="156" y="518"/>
                  </a:cubicBezTo>
                  <a:cubicBezTo>
                    <a:pt x="128" y="507"/>
                    <a:pt x="109" y="551"/>
                    <a:pt x="140" y="561"/>
                  </a:cubicBezTo>
                  <a:cubicBezTo>
                    <a:pt x="155" y="567"/>
                    <a:pt x="169" y="573"/>
                    <a:pt x="183" y="578"/>
                  </a:cubicBezTo>
                  <a:cubicBezTo>
                    <a:pt x="189" y="582"/>
                    <a:pt x="199" y="585"/>
                    <a:pt x="208" y="589"/>
                  </a:cubicBezTo>
                  <a:cubicBezTo>
                    <a:pt x="190" y="600"/>
                    <a:pt x="172" y="612"/>
                    <a:pt x="154" y="623"/>
                  </a:cubicBezTo>
                  <a:cubicBezTo>
                    <a:pt x="122" y="620"/>
                    <a:pt x="101" y="617"/>
                    <a:pt x="69" y="614"/>
                  </a:cubicBezTo>
                  <a:cubicBezTo>
                    <a:pt x="21" y="567"/>
                    <a:pt x="1" y="635"/>
                    <a:pt x="37" y="643"/>
                  </a:cubicBezTo>
                  <a:cubicBezTo>
                    <a:pt x="58" y="648"/>
                    <a:pt x="79" y="653"/>
                    <a:pt x="99" y="658"/>
                  </a:cubicBezTo>
                  <a:cubicBezTo>
                    <a:pt x="75" y="673"/>
                    <a:pt x="51" y="688"/>
                    <a:pt x="27" y="704"/>
                  </a:cubicBezTo>
                  <a:cubicBezTo>
                    <a:pt x="2" y="719"/>
                    <a:pt x="29" y="756"/>
                    <a:pt x="54" y="740"/>
                  </a:cubicBezTo>
                  <a:cubicBezTo>
                    <a:pt x="78" y="725"/>
                    <a:pt x="102" y="710"/>
                    <a:pt x="127" y="695"/>
                  </a:cubicBezTo>
                  <a:cubicBezTo>
                    <a:pt x="123" y="718"/>
                    <a:pt x="120" y="742"/>
                    <a:pt x="118" y="766"/>
                  </a:cubicBezTo>
                  <a:cubicBezTo>
                    <a:pt x="116" y="795"/>
                    <a:pt x="161" y="802"/>
                    <a:pt x="164" y="773"/>
                  </a:cubicBezTo>
                  <a:cubicBezTo>
                    <a:pt x="167" y="736"/>
                    <a:pt x="172" y="699"/>
                    <a:pt x="178" y="662"/>
                  </a:cubicBezTo>
                  <a:cubicBezTo>
                    <a:pt x="194" y="652"/>
                    <a:pt x="210" y="642"/>
                    <a:pt x="226" y="631"/>
                  </a:cubicBezTo>
                  <a:cubicBezTo>
                    <a:pt x="219" y="652"/>
                    <a:pt x="210" y="673"/>
                    <a:pt x="203" y="692"/>
                  </a:cubicBezTo>
                  <a:cubicBezTo>
                    <a:pt x="194" y="720"/>
                    <a:pt x="236" y="739"/>
                    <a:pt x="245" y="711"/>
                  </a:cubicBezTo>
                  <a:cubicBezTo>
                    <a:pt x="254" y="683"/>
                    <a:pt x="263" y="655"/>
                    <a:pt x="272" y="627"/>
                  </a:cubicBezTo>
                  <a:cubicBezTo>
                    <a:pt x="276" y="618"/>
                    <a:pt x="281" y="606"/>
                    <a:pt x="282" y="595"/>
                  </a:cubicBezTo>
                  <a:cubicBezTo>
                    <a:pt x="329" y="565"/>
                    <a:pt x="375" y="535"/>
                    <a:pt x="422" y="504"/>
                  </a:cubicBezTo>
                  <a:lnTo>
                    <a:pt x="423" y="613"/>
                  </a:lnTo>
                  <a:cubicBezTo>
                    <a:pt x="413" y="620"/>
                    <a:pt x="406" y="633"/>
                    <a:pt x="399" y="643"/>
                  </a:cubicBezTo>
                  <a:cubicBezTo>
                    <a:pt x="378" y="671"/>
                    <a:pt x="358" y="699"/>
                    <a:pt x="338" y="726"/>
                  </a:cubicBezTo>
                  <a:cubicBezTo>
                    <a:pt x="321" y="750"/>
                    <a:pt x="357" y="779"/>
                    <a:pt x="374" y="755"/>
                  </a:cubicBezTo>
                  <a:cubicBezTo>
                    <a:pt x="391" y="732"/>
                    <a:pt x="407" y="706"/>
                    <a:pt x="424" y="682"/>
                  </a:cubicBezTo>
                  <a:cubicBezTo>
                    <a:pt x="425" y="711"/>
                    <a:pt x="425" y="741"/>
                    <a:pt x="426" y="770"/>
                  </a:cubicBezTo>
                  <a:cubicBezTo>
                    <a:pt x="397" y="796"/>
                    <a:pt x="374" y="838"/>
                    <a:pt x="350" y="869"/>
                  </a:cubicBezTo>
                  <a:cubicBezTo>
                    <a:pt x="331" y="894"/>
                    <a:pt x="374" y="926"/>
                    <a:pt x="390" y="891"/>
                  </a:cubicBezTo>
                  <a:cubicBezTo>
                    <a:pt x="398" y="880"/>
                    <a:pt x="405" y="870"/>
                    <a:pt x="413" y="859"/>
                  </a:cubicBezTo>
                  <a:cubicBezTo>
                    <a:pt x="418" y="855"/>
                    <a:pt x="422" y="850"/>
                    <a:pt x="427" y="843"/>
                  </a:cubicBezTo>
                  <a:cubicBezTo>
                    <a:pt x="427" y="874"/>
                    <a:pt x="428" y="905"/>
                    <a:pt x="428" y="936"/>
                  </a:cubicBezTo>
                  <a:cubicBezTo>
                    <a:pt x="429" y="965"/>
                    <a:pt x="474" y="960"/>
                    <a:pt x="474" y="931"/>
                  </a:cubicBezTo>
                  <a:cubicBezTo>
                    <a:pt x="473" y="899"/>
                    <a:pt x="473" y="867"/>
                    <a:pt x="472" y="835"/>
                  </a:cubicBezTo>
                  <a:cubicBezTo>
                    <a:pt x="476" y="839"/>
                    <a:pt x="480" y="843"/>
                    <a:pt x="483" y="846"/>
                  </a:cubicBezTo>
                  <a:cubicBezTo>
                    <a:pt x="500" y="860"/>
                    <a:pt x="515" y="875"/>
                    <a:pt x="531" y="890"/>
                  </a:cubicBezTo>
                  <a:cubicBezTo>
                    <a:pt x="552" y="911"/>
                    <a:pt x="580" y="875"/>
                    <a:pt x="560" y="855"/>
                  </a:cubicBezTo>
                  <a:cubicBezTo>
                    <a:pt x="541" y="836"/>
                    <a:pt x="522" y="819"/>
                    <a:pt x="503" y="802"/>
                  </a:cubicBezTo>
                  <a:cubicBezTo>
                    <a:pt x="493" y="794"/>
                    <a:pt x="483" y="783"/>
                    <a:pt x="471" y="775"/>
                  </a:cubicBezTo>
                  <a:cubicBezTo>
                    <a:pt x="471" y="746"/>
                    <a:pt x="471" y="718"/>
                    <a:pt x="470" y="690"/>
                  </a:cubicBezTo>
                  <a:cubicBezTo>
                    <a:pt x="473" y="694"/>
                    <a:pt x="475" y="697"/>
                    <a:pt x="478" y="700"/>
                  </a:cubicBezTo>
                  <a:cubicBezTo>
                    <a:pt x="492" y="715"/>
                    <a:pt x="507" y="730"/>
                    <a:pt x="523" y="744"/>
                  </a:cubicBezTo>
                  <a:cubicBezTo>
                    <a:pt x="544" y="764"/>
                    <a:pt x="573" y="728"/>
                    <a:pt x="551" y="709"/>
                  </a:cubicBezTo>
                  <a:cubicBezTo>
                    <a:pt x="527" y="686"/>
                    <a:pt x="505" y="663"/>
                    <a:pt x="485" y="637"/>
                  </a:cubicBezTo>
                  <a:cubicBezTo>
                    <a:pt x="480" y="630"/>
                    <a:pt x="475" y="624"/>
                    <a:pt x="469" y="618"/>
                  </a:cubicBezTo>
                  <a:cubicBezTo>
                    <a:pt x="468" y="579"/>
                    <a:pt x="468" y="539"/>
                    <a:pt x="467" y="500"/>
                  </a:cubicBezTo>
                  <a:cubicBezTo>
                    <a:pt x="521" y="525"/>
                    <a:pt x="576" y="551"/>
                    <a:pt x="629" y="577"/>
                  </a:cubicBezTo>
                  <a:cubicBezTo>
                    <a:pt x="630" y="608"/>
                    <a:pt x="633" y="638"/>
                    <a:pt x="637" y="668"/>
                  </a:cubicBezTo>
                  <a:cubicBezTo>
                    <a:pt x="641" y="698"/>
                    <a:pt x="686" y="693"/>
                    <a:pt x="683" y="663"/>
                  </a:cubicBezTo>
                  <a:cubicBezTo>
                    <a:pt x="680" y="642"/>
                    <a:pt x="678" y="622"/>
                    <a:pt x="676" y="600"/>
                  </a:cubicBezTo>
                  <a:cubicBezTo>
                    <a:pt x="702" y="614"/>
                    <a:pt x="728" y="627"/>
                    <a:pt x="755" y="640"/>
                  </a:cubicBezTo>
                  <a:cubicBezTo>
                    <a:pt x="757" y="670"/>
                    <a:pt x="760" y="699"/>
                    <a:pt x="764" y="729"/>
                  </a:cubicBezTo>
                  <a:cubicBezTo>
                    <a:pt x="768" y="758"/>
                    <a:pt x="813" y="753"/>
                    <a:pt x="809" y="724"/>
                  </a:cubicBezTo>
                  <a:cubicBezTo>
                    <a:pt x="806" y="704"/>
                    <a:pt x="804" y="684"/>
                    <a:pt x="802" y="665"/>
                  </a:cubicBezTo>
                  <a:cubicBezTo>
                    <a:pt x="826" y="677"/>
                    <a:pt x="849" y="689"/>
                    <a:pt x="872" y="702"/>
                  </a:cubicBezTo>
                  <a:cubicBezTo>
                    <a:pt x="898" y="716"/>
                    <a:pt x="916" y="674"/>
                    <a:pt x="890" y="660"/>
                  </a:cubicBezTo>
                  <a:cubicBezTo>
                    <a:pt x="866" y="646"/>
                    <a:pt x="841" y="633"/>
                    <a:pt x="816" y="620"/>
                  </a:cubicBezTo>
                  <a:cubicBezTo>
                    <a:pt x="842" y="606"/>
                    <a:pt x="868" y="591"/>
                    <a:pt x="894" y="576"/>
                  </a:cubicBezTo>
                  <a:cubicBezTo>
                    <a:pt x="919" y="561"/>
                    <a:pt x="892" y="524"/>
                    <a:pt x="867" y="539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6880643" y="678380"/>
              <a:ext cx="443450" cy="468485"/>
            </a:xfrm>
            <a:custGeom>
              <a:avLst/>
              <a:gdLst/>
              <a:ahLst/>
              <a:cxnLst/>
              <a:rect l="l" t="t" r="r" b="b"/>
              <a:pathLst>
                <a:path w="904" h="955" extrusionOk="0">
                  <a:moveTo>
                    <a:pt x="867" y="539"/>
                  </a:moveTo>
                  <a:cubicBezTo>
                    <a:pt x="834" y="558"/>
                    <a:pt x="801" y="577"/>
                    <a:pt x="768" y="596"/>
                  </a:cubicBezTo>
                  <a:cubicBezTo>
                    <a:pt x="747" y="585"/>
                    <a:pt x="725" y="574"/>
                    <a:pt x="704" y="563"/>
                  </a:cubicBezTo>
                  <a:cubicBezTo>
                    <a:pt x="731" y="557"/>
                    <a:pt x="757" y="548"/>
                    <a:pt x="782" y="536"/>
                  </a:cubicBezTo>
                  <a:cubicBezTo>
                    <a:pt x="810" y="523"/>
                    <a:pt x="790" y="477"/>
                    <a:pt x="761" y="496"/>
                  </a:cubicBezTo>
                  <a:cubicBezTo>
                    <a:pt x="728" y="517"/>
                    <a:pt x="690" y="526"/>
                    <a:pt x="652" y="526"/>
                  </a:cubicBezTo>
                  <a:cubicBezTo>
                    <a:pt x="646" y="526"/>
                    <a:pt x="642" y="528"/>
                    <a:pt x="638" y="531"/>
                  </a:cubicBezTo>
                  <a:cubicBezTo>
                    <a:pt x="589" y="506"/>
                    <a:pt x="539" y="483"/>
                    <a:pt x="489" y="459"/>
                  </a:cubicBezTo>
                  <a:cubicBezTo>
                    <a:pt x="528" y="433"/>
                    <a:pt x="567" y="407"/>
                    <a:pt x="606" y="380"/>
                  </a:cubicBezTo>
                  <a:cubicBezTo>
                    <a:pt x="614" y="383"/>
                    <a:pt x="623" y="384"/>
                    <a:pt x="632" y="385"/>
                  </a:cubicBezTo>
                  <a:cubicBezTo>
                    <a:pt x="660" y="390"/>
                    <a:pt x="688" y="396"/>
                    <a:pt x="715" y="402"/>
                  </a:cubicBezTo>
                  <a:cubicBezTo>
                    <a:pt x="744" y="409"/>
                    <a:pt x="751" y="364"/>
                    <a:pt x="722" y="357"/>
                  </a:cubicBezTo>
                  <a:cubicBezTo>
                    <a:pt x="704" y="352"/>
                    <a:pt x="686" y="348"/>
                    <a:pt x="667" y="345"/>
                  </a:cubicBezTo>
                  <a:cubicBezTo>
                    <a:pt x="665" y="345"/>
                    <a:pt x="662" y="344"/>
                    <a:pt x="660" y="344"/>
                  </a:cubicBezTo>
                  <a:cubicBezTo>
                    <a:pt x="679" y="330"/>
                    <a:pt x="699" y="317"/>
                    <a:pt x="718" y="304"/>
                  </a:cubicBezTo>
                  <a:cubicBezTo>
                    <a:pt x="730" y="311"/>
                    <a:pt x="745" y="316"/>
                    <a:pt x="755" y="320"/>
                  </a:cubicBezTo>
                  <a:cubicBezTo>
                    <a:pt x="777" y="330"/>
                    <a:pt x="799" y="337"/>
                    <a:pt x="821" y="343"/>
                  </a:cubicBezTo>
                  <a:cubicBezTo>
                    <a:pt x="849" y="351"/>
                    <a:pt x="856" y="306"/>
                    <a:pt x="828" y="298"/>
                  </a:cubicBezTo>
                  <a:cubicBezTo>
                    <a:pt x="808" y="292"/>
                    <a:pt x="782" y="285"/>
                    <a:pt x="761" y="274"/>
                  </a:cubicBezTo>
                  <a:cubicBezTo>
                    <a:pt x="788" y="256"/>
                    <a:pt x="814" y="237"/>
                    <a:pt x="841" y="218"/>
                  </a:cubicBezTo>
                  <a:cubicBezTo>
                    <a:pt x="865" y="201"/>
                    <a:pt x="838" y="164"/>
                    <a:pt x="814" y="181"/>
                  </a:cubicBezTo>
                  <a:cubicBezTo>
                    <a:pt x="790" y="198"/>
                    <a:pt x="767" y="214"/>
                    <a:pt x="743" y="231"/>
                  </a:cubicBezTo>
                  <a:cubicBezTo>
                    <a:pt x="747" y="205"/>
                    <a:pt x="753" y="179"/>
                    <a:pt x="758" y="155"/>
                  </a:cubicBezTo>
                  <a:cubicBezTo>
                    <a:pt x="765" y="127"/>
                    <a:pt x="719" y="119"/>
                    <a:pt x="713" y="148"/>
                  </a:cubicBezTo>
                  <a:cubicBezTo>
                    <a:pt x="708" y="174"/>
                    <a:pt x="703" y="201"/>
                    <a:pt x="699" y="228"/>
                  </a:cubicBezTo>
                  <a:cubicBezTo>
                    <a:pt x="698" y="238"/>
                    <a:pt x="695" y="252"/>
                    <a:pt x="695" y="264"/>
                  </a:cubicBezTo>
                  <a:cubicBezTo>
                    <a:pt x="674" y="279"/>
                    <a:pt x="653" y="293"/>
                    <a:pt x="632" y="308"/>
                  </a:cubicBezTo>
                  <a:cubicBezTo>
                    <a:pt x="635" y="280"/>
                    <a:pt x="641" y="252"/>
                    <a:pt x="646" y="227"/>
                  </a:cubicBezTo>
                  <a:cubicBezTo>
                    <a:pt x="651" y="198"/>
                    <a:pt x="606" y="191"/>
                    <a:pt x="601" y="220"/>
                  </a:cubicBezTo>
                  <a:cubicBezTo>
                    <a:pt x="596" y="246"/>
                    <a:pt x="592" y="272"/>
                    <a:pt x="589" y="299"/>
                  </a:cubicBezTo>
                  <a:cubicBezTo>
                    <a:pt x="588" y="310"/>
                    <a:pt x="585" y="325"/>
                    <a:pt x="585" y="340"/>
                  </a:cubicBezTo>
                  <a:cubicBezTo>
                    <a:pt x="545" y="367"/>
                    <a:pt x="506" y="393"/>
                    <a:pt x="466" y="420"/>
                  </a:cubicBezTo>
                  <a:cubicBezTo>
                    <a:pt x="465" y="378"/>
                    <a:pt x="465" y="337"/>
                    <a:pt x="464" y="295"/>
                  </a:cubicBezTo>
                  <a:cubicBezTo>
                    <a:pt x="496" y="287"/>
                    <a:pt x="533" y="257"/>
                    <a:pt x="555" y="240"/>
                  </a:cubicBezTo>
                  <a:cubicBezTo>
                    <a:pt x="578" y="222"/>
                    <a:pt x="551" y="186"/>
                    <a:pt x="528" y="204"/>
                  </a:cubicBezTo>
                  <a:cubicBezTo>
                    <a:pt x="513" y="215"/>
                    <a:pt x="486" y="238"/>
                    <a:pt x="463" y="247"/>
                  </a:cubicBezTo>
                  <a:cubicBezTo>
                    <a:pt x="463" y="220"/>
                    <a:pt x="462" y="194"/>
                    <a:pt x="462" y="167"/>
                  </a:cubicBezTo>
                  <a:cubicBezTo>
                    <a:pt x="476" y="160"/>
                    <a:pt x="489" y="146"/>
                    <a:pt x="500" y="137"/>
                  </a:cubicBezTo>
                  <a:cubicBezTo>
                    <a:pt x="519" y="118"/>
                    <a:pt x="537" y="99"/>
                    <a:pt x="554" y="78"/>
                  </a:cubicBezTo>
                  <a:cubicBezTo>
                    <a:pt x="573" y="55"/>
                    <a:pt x="537" y="26"/>
                    <a:pt x="518" y="49"/>
                  </a:cubicBezTo>
                  <a:cubicBezTo>
                    <a:pt x="503" y="69"/>
                    <a:pt x="483" y="95"/>
                    <a:pt x="461" y="112"/>
                  </a:cubicBezTo>
                  <a:cubicBezTo>
                    <a:pt x="461" y="81"/>
                    <a:pt x="460" y="51"/>
                    <a:pt x="460" y="20"/>
                  </a:cubicBezTo>
                  <a:cubicBezTo>
                    <a:pt x="459" y="-10"/>
                    <a:pt x="414" y="-5"/>
                    <a:pt x="414" y="25"/>
                  </a:cubicBezTo>
                  <a:cubicBezTo>
                    <a:pt x="415" y="51"/>
                    <a:pt x="415" y="77"/>
                    <a:pt x="415" y="103"/>
                  </a:cubicBezTo>
                  <a:cubicBezTo>
                    <a:pt x="399" y="89"/>
                    <a:pt x="383" y="72"/>
                    <a:pt x="370" y="58"/>
                  </a:cubicBezTo>
                  <a:cubicBezTo>
                    <a:pt x="350" y="37"/>
                    <a:pt x="313" y="64"/>
                    <a:pt x="333" y="86"/>
                  </a:cubicBezTo>
                  <a:cubicBezTo>
                    <a:pt x="351" y="105"/>
                    <a:pt x="370" y="123"/>
                    <a:pt x="391" y="140"/>
                  </a:cubicBezTo>
                  <a:cubicBezTo>
                    <a:pt x="398" y="145"/>
                    <a:pt x="407" y="153"/>
                    <a:pt x="416" y="159"/>
                  </a:cubicBezTo>
                  <a:cubicBezTo>
                    <a:pt x="417" y="185"/>
                    <a:pt x="417" y="210"/>
                    <a:pt x="418" y="236"/>
                  </a:cubicBezTo>
                  <a:cubicBezTo>
                    <a:pt x="412" y="232"/>
                    <a:pt x="408" y="228"/>
                    <a:pt x="404" y="225"/>
                  </a:cubicBezTo>
                  <a:cubicBezTo>
                    <a:pt x="389" y="216"/>
                    <a:pt x="375" y="205"/>
                    <a:pt x="361" y="195"/>
                  </a:cubicBezTo>
                  <a:cubicBezTo>
                    <a:pt x="338" y="177"/>
                    <a:pt x="310" y="212"/>
                    <a:pt x="333" y="230"/>
                  </a:cubicBezTo>
                  <a:cubicBezTo>
                    <a:pt x="353" y="246"/>
                    <a:pt x="373" y="260"/>
                    <a:pt x="395" y="274"/>
                  </a:cubicBezTo>
                  <a:cubicBezTo>
                    <a:pt x="402" y="278"/>
                    <a:pt x="410" y="284"/>
                    <a:pt x="418" y="289"/>
                  </a:cubicBezTo>
                  <a:cubicBezTo>
                    <a:pt x="419" y="335"/>
                    <a:pt x="420" y="381"/>
                    <a:pt x="420" y="427"/>
                  </a:cubicBezTo>
                  <a:cubicBezTo>
                    <a:pt x="377" y="407"/>
                    <a:pt x="333" y="387"/>
                    <a:pt x="289" y="368"/>
                  </a:cubicBezTo>
                  <a:cubicBezTo>
                    <a:pt x="287" y="357"/>
                    <a:pt x="282" y="347"/>
                    <a:pt x="279" y="338"/>
                  </a:cubicBezTo>
                  <a:cubicBezTo>
                    <a:pt x="269" y="313"/>
                    <a:pt x="260" y="287"/>
                    <a:pt x="250" y="261"/>
                  </a:cubicBezTo>
                  <a:cubicBezTo>
                    <a:pt x="240" y="233"/>
                    <a:pt x="198" y="250"/>
                    <a:pt x="208" y="278"/>
                  </a:cubicBezTo>
                  <a:cubicBezTo>
                    <a:pt x="214" y="294"/>
                    <a:pt x="220" y="311"/>
                    <a:pt x="226" y="328"/>
                  </a:cubicBezTo>
                  <a:cubicBezTo>
                    <a:pt x="228" y="332"/>
                    <a:pt x="230" y="337"/>
                    <a:pt x="231" y="342"/>
                  </a:cubicBezTo>
                  <a:cubicBezTo>
                    <a:pt x="218" y="335"/>
                    <a:pt x="204" y="329"/>
                    <a:pt x="190" y="323"/>
                  </a:cubicBezTo>
                  <a:cubicBezTo>
                    <a:pt x="190" y="321"/>
                    <a:pt x="188" y="319"/>
                    <a:pt x="187" y="317"/>
                  </a:cubicBezTo>
                  <a:cubicBezTo>
                    <a:pt x="161" y="273"/>
                    <a:pt x="136" y="230"/>
                    <a:pt x="111" y="186"/>
                  </a:cubicBezTo>
                  <a:cubicBezTo>
                    <a:pt x="97" y="156"/>
                    <a:pt x="57" y="184"/>
                    <a:pt x="72" y="210"/>
                  </a:cubicBezTo>
                  <a:cubicBezTo>
                    <a:pt x="88" y="237"/>
                    <a:pt x="104" y="265"/>
                    <a:pt x="120" y="292"/>
                  </a:cubicBezTo>
                  <a:cubicBezTo>
                    <a:pt x="91" y="279"/>
                    <a:pt x="61" y="266"/>
                    <a:pt x="32" y="253"/>
                  </a:cubicBezTo>
                  <a:cubicBezTo>
                    <a:pt x="5" y="241"/>
                    <a:pt x="-14" y="283"/>
                    <a:pt x="13" y="295"/>
                  </a:cubicBezTo>
                  <a:cubicBezTo>
                    <a:pt x="44" y="308"/>
                    <a:pt x="75" y="322"/>
                    <a:pt x="106" y="336"/>
                  </a:cubicBezTo>
                  <a:cubicBezTo>
                    <a:pt x="97" y="342"/>
                    <a:pt x="87" y="349"/>
                    <a:pt x="76" y="357"/>
                  </a:cubicBezTo>
                  <a:cubicBezTo>
                    <a:pt x="59" y="370"/>
                    <a:pt x="38" y="377"/>
                    <a:pt x="18" y="382"/>
                  </a:cubicBezTo>
                  <a:cubicBezTo>
                    <a:pt x="-13" y="389"/>
                    <a:pt x="4" y="434"/>
                    <a:pt x="33" y="425"/>
                  </a:cubicBezTo>
                  <a:cubicBezTo>
                    <a:pt x="56" y="418"/>
                    <a:pt x="78" y="409"/>
                    <a:pt x="98" y="396"/>
                  </a:cubicBezTo>
                  <a:cubicBezTo>
                    <a:pt x="118" y="385"/>
                    <a:pt x="136" y="367"/>
                    <a:pt x="158" y="359"/>
                  </a:cubicBezTo>
                  <a:cubicBezTo>
                    <a:pt x="181" y="369"/>
                    <a:pt x="204" y="379"/>
                    <a:pt x="227" y="390"/>
                  </a:cubicBezTo>
                  <a:cubicBezTo>
                    <a:pt x="217" y="396"/>
                    <a:pt x="205" y="403"/>
                    <a:pt x="199" y="407"/>
                  </a:cubicBezTo>
                  <a:cubicBezTo>
                    <a:pt x="182" y="419"/>
                    <a:pt x="166" y="430"/>
                    <a:pt x="149" y="441"/>
                  </a:cubicBezTo>
                  <a:cubicBezTo>
                    <a:pt x="125" y="458"/>
                    <a:pt x="152" y="495"/>
                    <a:pt x="176" y="478"/>
                  </a:cubicBezTo>
                  <a:cubicBezTo>
                    <a:pt x="200" y="462"/>
                    <a:pt x="223" y="446"/>
                    <a:pt x="246" y="429"/>
                  </a:cubicBezTo>
                  <a:cubicBezTo>
                    <a:pt x="253" y="423"/>
                    <a:pt x="264" y="417"/>
                    <a:pt x="272" y="410"/>
                  </a:cubicBezTo>
                  <a:cubicBezTo>
                    <a:pt x="313" y="429"/>
                    <a:pt x="355" y="447"/>
                    <a:pt x="396" y="466"/>
                  </a:cubicBezTo>
                  <a:cubicBezTo>
                    <a:pt x="349" y="497"/>
                    <a:pt x="302" y="528"/>
                    <a:pt x="255" y="558"/>
                  </a:cubicBezTo>
                  <a:cubicBezTo>
                    <a:pt x="247" y="555"/>
                    <a:pt x="238" y="552"/>
                    <a:pt x="232" y="550"/>
                  </a:cubicBezTo>
                  <a:cubicBezTo>
                    <a:pt x="207" y="539"/>
                    <a:pt x="181" y="529"/>
                    <a:pt x="156" y="518"/>
                  </a:cubicBezTo>
                  <a:cubicBezTo>
                    <a:pt x="128" y="507"/>
                    <a:pt x="109" y="551"/>
                    <a:pt x="140" y="561"/>
                  </a:cubicBezTo>
                  <a:cubicBezTo>
                    <a:pt x="155" y="567"/>
                    <a:pt x="169" y="573"/>
                    <a:pt x="183" y="578"/>
                  </a:cubicBezTo>
                  <a:cubicBezTo>
                    <a:pt x="189" y="582"/>
                    <a:pt x="199" y="585"/>
                    <a:pt x="208" y="589"/>
                  </a:cubicBezTo>
                  <a:cubicBezTo>
                    <a:pt x="190" y="600"/>
                    <a:pt x="172" y="612"/>
                    <a:pt x="154" y="623"/>
                  </a:cubicBezTo>
                  <a:cubicBezTo>
                    <a:pt x="122" y="620"/>
                    <a:pt x="101" y="617"/>
                    <a:pt x="69" y="614"/>
                  </a:cubicBezTo>
                  <a:cubicBezTo>
                    <a:pt x="21" y="567"/>
                    <a:pt x="1" y="635"/>
                    <a:pt x="37" y="643"/>
                  </a:cubicBezTo>
                  <a:cubicBezTo>
                    <a:pt x="58" y="648"/>
                    <a:pt x="79" y="653"/>
                    <a:pt x="99" y="658"/>
                  </a:cubicBezTo>
                  <a:cubicBezTo>
                    <a:pt x="75" y="673"/>
                    <a:pt x="51" y="688"/>
                    <a:pt x="27" y="704"/>
                  </a:cubicBezTo>
                  <a:cubicBezTo>
                    <a:pt x="2" y="719"/>
                    <a:pt x="29" y="756"/>
                    <a:pt x="54" y="740"/>
                  </a:cubicBezTo>
                  <a:cubicBezTo>
                    <a:pt x="78" y="725"/>
                    <a:pt x="102" y="710"/>
                    <a:pt x="127" y="695"/>
                  </a:cubicBezTo>
                  <a:cubicBezTo>
                    <a:pt x="123" y="718"/>
                    <a:pt x="120" y="742"/>
                    <a:pt x="118" y="766"/>
                  </a:cubicBezTo>
                  <a:cubicBezTo>
                    <a:pt x="116" y="795"/>
                    <a:pt x="161" y="802"/>
                    <a:pt x="164" y="773"/>
                  </a:cubicBezTo>
                  <a:cubicBezTo>
                    <a:pt x="167" y="736"/>
                    <a:pt x="172" y="699"/>
                    <a:pt x="178" y="662"/>
                  </a:cubicBezTo>
                  <a:cubicBezTo>
                    <a:pt x="194" y="652"/>
                    <a:pt x="210" y="642"/>
                    <a:pt x="226" y="631"/>
                  </a:cubicBezTo>
                  <a:cubicBezTo>
                    <a:pt x="219" y="652"/>
                    <a:pt x="210" y="673"/>
                    <a:pt x="203" y="692"/>
                  </a:cubicBezTo>
                  <a:cubicBezTo>
                    <a:pt x="194" y="720"/>
                    <a:pt x="236" y="739"/>
                    <a:pt x="245" y="711"/>
                  </a:cubicBezTo>
                  <a:cubicBezTo>
                    <a:pt x="254" y="683"/>
                    <a:pt x="263" y="655"/>
                    <a:pt x="272" y="627"/>
                  </a:cubicBezTo>
                  <a:cubicBezTo>
                    <a:pt x="276" y="618"/>
                    <a:pt x="281" y="606"/>
                    <a:pt x="282" y="595"/>
                  </a:cubicBezTo>
                  <a:cubicBezTo>
                    <a:pt x="329" y="565"/>
                    <a:pt x="375" y="535"/>
                    <a:pt x="422" y="504"/>
                  </a:cubicBezTo>
                  <a:lnTo>
                    <a:pt x="423" y="613"/>
                  </a:lnTo>
                  <a:cubicBezTo>
                    <a:pt x="413" y="620"/>
                    <a:pt x="406" y="633"/>
                    <a:pt x="399" y="643"/>
                  </a:cubicBezTo>
                  <a:cubicBezTo>
                    <a:pt x="378" y="671"/>
                    <a:pt x="358" y="699"/>
                    <a:pt x="338" y="726"/>
                  </a:cubicBezTo>
                  <a:cubicBezTo>
                    <a:pt x="321" y="750"/>
                    <a:pt x="357" y="779"/>
                    <a:pt x="374" y="755"/>
                  </a:cubicBezTo>
                  <a:cubicBezTo>
                    <a:pt x="391" y="732"/>
                    <a:pt x="407" y="706"/>
                    <a:pt x="424" y="682"/>
                  </a:cubicBezTo>
                  <a:cubicBezTo>
                    <a:pt x="425" y="711"/>
                    <a:pt x="425" y="741"/>
                    <a:pt x="426" y="770"/>
                  </a:cubicBezTo>
                  <a:cubicBezTo>
                    <a:pt x="397" y="796"/>
                    <a:pt x="374" y="838"/>
                    <a:pt x="350" y="869"/>
                  </a:cubicBezTo>
                  <a:cubicBezTo>
                    <a:pt x="331" y="894"/>
                    <a:pt x="374" y="926"/>
                    <a:pt x="390" y="891"/>
                  </a:cubicBezTo>
                  <a:cubicBezTo>
                    <a:pt x="398" y="880"/>
                    <a:pt x="405" y="870"/>
                    <a:pt x="413" y="859"/>
                  </a:cubicBezTo>
                  <a:cubicBezTo>
                    <a:pt x="418" y="855"/>
                    <a:pt x="422" y="850"/>
                    <a:pt x="427" y="843"/>
                  </a:cubicBezTo>
                  <a:cubicBezTo>
                    <a:pt x="427" y="874"/>
                    <a:pt x="428" y="905"/>
                    <a:pt x="428" y="936"/>
                  </a:cubicBezTo>
                  <a:cubicBezTo>
                    <a:pt x="429" y="965"/>
                    <a:pt x="474" y="960"/>
                    <a:pt x="474" y="931"/>
                  </a:cubicBezTo>
                  <a:cubicBezTo>
                    <a:pt x="473" y="899"/>
                    <a:pt x="473" y="867"/>
                    <a:pt x="472" y="835"/>
                  </a:cubicBezTo>
                  <a:cubicBezTo>
                    <a:pt x="476" y="839"/>
                    <a:pt x="480" y="843"/>
                    <a:pt x="483" y="846"/>
                  </a:cubicBezTo>
                  <a:cubicBezTo>
                    <a:pt x="500" y="860"/>
                    <a:pt x="515" y="875"/>
                    <a:pt x="531" y="890"/>
                  </a:cubicBezTo>
                  <a:cubicBezTo>
                    <a:pt x="552" y="911"/>
                    <a:pt x="580" y="875"/>
                    <a:pt x="560" y="855"/>
                  </a:cubicBezTo>
                  <a:cubicBezTo>
                    <a:pt x="541" y="836"/>
                    <a:pt x="522" y="819"/>
                    <a:pt x="503" y="802"/>
                  </a:cubicBezTo>
                  <a:cubicBezTo>
                    <a:pt x="493" y="794"/>
                    <a:pt x="483" y="783"/>
                    <a:pt x="471" y="775"/>
                  </a:cubicBezTo>
                  <a:cubicBezTo>
                    <a:pt x="471" y="746"/>
                    <a:pt x="471" y="718"/>
                    <a:pt x="470" y="690"/>
                  </a:cubicBezTo>
                  <a:cubicBezTo>
                    <a:pt x="473" y="694"/>
                    <a:pt x="475" y="697"/>
                    <a:pt x="478" y="700"/>
                  </a:cubicBezTo>
                  <a:cubicBezTo>
                    <a:pt x="492" y="715"/>
                    <a:pt x="507" y="730"/>
                    <a:pt x="523" y="744"/>
                  </a:cubicBezTo>
                  <a:cubicBezTo>
                    <a:pt x="544" y="764"/>
                    <a:pt x="573" y="728"/>
                    <a:pt x="551" y="709"/>
                  </a:cubicBezTo>
                  <a:cubicBezTo>
                    <a:pt x="527" y="686"/>
                    <a:pt x="505" y="663"/>
                    <a:pt x="485" y="637"/>
                  </a:cubicBezTo>
                  <a:cubicBezTo>
                    <a:pt x="480" y="630"/>
                    <a:pt x="475" y="624"/>
                    <a:pt x="469" y="618"/>
                  </a:cubicBezTo>
                  <a:cubicBezTo>
                    <a:pt x="468" y="579"/>
                    <a:pt x="468" y="539"/>
                    <a:pt x="467" y="500"/>
                  </a:cubicBezTo>
                  <a:cubicBezTo>
                    <a:pt x="521" y="525"/>
                    <a:pt x="576" y="551"/>
                    <a:pt x="629" y="577"/>
                  </a:cubicBezTo>
                  <a:cubicBezTo>
                    <a:pt x="630" y="608"/>
                    <a:pt x="633" y="638"/>
                    <a:pt x="637" y="668"/>
                  </a:cubicBezTo>
                  <a:cubicBezTo>
                    <a:pt x="641" y="698"/>
                    <a:pt x="686" y="693"/>
                    <a:pt x="683" y="663"/>
                  </a:cubicBezTo>
                  <a:cubicBezTo>
                    <a:pt x="680" y="642"/>
                    <a:pt x="678" y="622"/>
                    <a:pt x="676" y="600"/>
                  </a:cubicBezTo>
                  <a:cubicBezTo>
                    <a:pt x="702" y="614"/>
                    <a:pt x="728" y="627"/>
                    <a:pt x="755" y="640"/>
                  </a:cubicBezTo>
                  <a:cubicBezTo>
                    <a:pt x="757" y="670"/>
                    <a:pt x="760" y="699"/>
                    <a:pt x="764" y="729"/>
                  </a:cubicBezTo>
                  <a:cubicBezTo>
                    <a:pt x="768" y="758"/>
                    <a:pt x="813" y="753"/>
                    <a:pt x="809" y="724"/>
                  </a:cubicBezTo>
                  <a:cubicBezTo>
                    <a:pt x="806" y="704"/>
                    <a:pt x="804" y="684"/>
                    <a:pt x="802" y="665"/>
                  </a:cubicBezTo>
                  <a:cubicBezTo>
                    <a:pt x="826" y="677"/>
                    <a:pt x="849" y="689"/>
                    <a:pt x="872" y="702"/>
                  </a:cubicBezTo>
                  <a:cubicBezTo>
                    <a:pt x="898" y="716"/>
                    <a:pt x="916" y="674"/>
                    <a:pt x="890" y="660"/>
                  </a:cubicBezTo>
                  <a:cubicBezTo>
                    <a:pt x="866" y="646"/>
                    <a:pt x="841" y="633"/>
                    <a:pt x="816" y="620"/>
                  </a:cubicBezTo>
                  <a:cubicBezTo>
                    <a:pt x="842" y="606"/>
                    <a:pt x="868" y="591"/>
                    <a:pt x="894" y="576"/>
                  </a:cubicBezTo>
                  <a:cubicBezTo>
                    <a:pt x="919" y="561"/>
                    <a:pt x="892" y="524"/>
                    <a:pt x="867" y="5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19"/>
          <p:cNvGrpSpPr/>
          <p:nvPr/>
        </p:nvGrpSpPr>
        <p:grpSpPr>
          <a:xfrm>
            <a:off x="8632177" y="4158998"/>
            <a:ext cx="283214" cy="298709"/>
            <a:chOff x="6879837" y="678375"/>
            <a:chExt cx="444257" cy="468489"/>
          </a:xfrm>
        </p:grpSpPr>
        <p:sp>
          <p:nvSpPr>
            <p:cNvPr id="158" name="Google Shape;158;p19"/>
            <p:cNvSpPr/>
            <p:nvPr/>
          </p:nvSpPr>
          <p:spPr>
            <a:xfrm>
              <a:off x="6879837" y="678375"/>
              <a:ext cx="443464" cy="468482"/>
            </a:xfrm>
            <a:custGeom>
              <a:avLst/>
              <a:gdLst/>
              <a:ahLst/>
              <a:cxnLst/>
              <a:rect l="l" t="t" r="r" b="b"/>
              <a:pathLst>
                <a:path w="904" h="955" extrusionOk="0">
                  <a:moveTo>
                    <a:pt x="867" y="539"/>
                  </a:moveTo>
                  <a:cubicBezTo>
                    <a:pt x="834" y="558"/>
                    <a:pt x="801" y="577"/>
                    <a:pt x="768" y="596"/>
                  </a:cubicBezTo>
                  <a:cubicBezTo>
                    <a:pt x="747" y="585"/>
                    <a:pt x="725" y="574"/>
                    <a:pt x="704" y="563"/>
                  </a:cubicBezTo>
                  <a:cubicBezTo>
                    <a:pt x="731" y="557"/>
                    <a:pt x="757" y="548"/>
                    <a:pt x="782" y="536"/>
                  </a:cubicBezTo>
                  <a:cubicBezTo>
                    <a:pt x="810" y="523"/>
                    <a:pt x="790" y="477"/>
                    <a:pt x="761" y="496"/>
                  </a:cubicBezTo>
                  <a:cubicBezTo>
                    <a:pt x="728" y="517"/>
                    <a:pt x="690" y="526"/>
                    <a:pt x="652" y="526"/>
                  </a:cubicBezTo>
                  <a:cubicBezTo>
                    <a:pt x="646" y="526"/>
                    <a:pt x="642" y="528"/>
                    <a:pt x="638" y="531"/>
                  </a:cubicBezTo>
                  <a:cubicBezTo>
                    <a:pt x="589" y="506"/>
                    <a:pt x="539" y="483"/>
                    <a:pt x="489" y="459"/>
                  </a:cubicBezTo>
                  <a:cubicBezTo>
                    <a:pt x="528" y="433"/>
                    <a:pt x="567" y="407"/>
                    <a:pt x="606" y="380"/>
                  </a:cubicBezTo>
                  <a:cubicBezTo>
                    <a:pt x="614" y="383"/>
                    <a:pt x="623" y="384"/>
                    <a:pt x="632" y="385"/>
                  </a:cubicBezTo>
                  <a:cubicBezTo>
                    <a:pt x="660" y="390"/>
                    <a:pt x="688" y="396"/>
                    <a:pt x="715" y="402"/>
                  </a:cubicBezTo>
                  <a:cubicBezTo>
                    <a:pt x="744" y="409"/>
                    <a:pt x="751" y="364"/>
                    <a:pt x="722" y="357"/>
                  </a:cubicBezTo>
                  <a:cubicBezTo>
                    <a:pt x="704" y="352"/>
                    <a:pt x="686" y="348"/>
                    <a:pt x="667" y="345"/>
                  </a:cubicBezTo>
                  <a:cubicBezTo>
                    <a:pt x="665" y="345"/>
                    <a:pt x="662" y="344"/>
                    <a:pt x="660" y="344"/>
                  </a:cubicBezTo>
                  <a:cubicBezTo>
                    <a:pt x="679" y="330"/>
                    <a:pt x="699" y="317"/>
                    <a:pt x="718" y="304"/>
                  </a:cubicBezTo>
                  <a:cubicBezTo>
                    <a:pt x="730" y="311"/>
                    <a:pt x="745" y="316"/>
                    <a:pt x="755" y="320"/>
                  </a:cubicBezTo>
                  <a:cubicBezTo>
                    <a:pt x="777" y="330"/>
                    <a:pt x="799" y="337"/>
                    <a:pt x="821" y="343"/>
                  </a:cubicBezTo>
                  <a:cubicBezTo>
                    <a:pt x="849" y="351"/>
                    <a:pt x="856" y="306"/>
                    <a:pt x="828" y="298"/>
                  </a:cubicBezTo>
                  <a:cubicBezTo>
                    <a:pt x="808" y="292"/>
                    <a:pt x="782" y="285"/>
                    <a:pt x="761" y="274"/>
                  </a:cubicBezTo>
                  <a:cubicBezTo>
                    <a:pt x="788" y="256"/>
                    <a:pt x="814" y="237"/>
                    <a:pt x="841" y="218"/>
                  </a:cubicBezTo>
                  <a:cubicBezTo>
                    <a:pt x="865" y="201"/>
                    <a:pt x="838" y="164"/>
                    <a:pt x="814" y="181"/>
                  </a:cubicBezTo>
                  <a:cubicBezTo>
                    <a:pt x="790" y="198"/>
                    <a:pt x="767" y="214"/>
                    <a:pt x="743" y="231"/>
                  </a:cubicBezTo>
                  <a:cubicBezTo>
                    <a:pt x="747" y="205"/>
                    <a:pt x="753" y="179"/>
                    <a:pt x="758" y="155"/>
                  </a:cubicBezTo>
                  <a:cubicBezTo>
                    <a:pt x="765" y="127"/>
                    <a:pt x="719" y="119"/>
                    <a:pt x="713" y="148"/>
                  </a:cubicBezTo>
                  <a:cubicBezTo>
                    <a:pt x="708" y="174"/>
                    <a:pt x="703" y="201"/>
                    <a:pt x="699" y="228"/>
                  </a:cubicBezTo>
                  <a:cubicBezTo>
                    <a:pt x="698" y="238"/>
                    <a:pt x="695" y="252"/>
                    <a:pt x="695" y="264"/>
                  </a:cubicBezTo>
                  <a:cubicBezTo>
                    <a:pt x="674" y="279"/>
                    <a:pt x="653" y="293"/>
                    <a:pt x="632" y="308"/>
                  </a:cubicBezTo>
                  <a:cubicBezTo>
                    <a:pt x="635" y="280"/>
                    <a:pt x="641" y="252"/>
                    <a:pt x="646" y="227"/>
                  </a:cubicBezTo>
                  <a:cubicBezTo>
                    <a:pt x="651" y="198"/>
                    <a:pt x="606" y="191"/>
                    <a:pt x="601" y="220"/>
                  </a:cubicBezTo>
                  <a:cubicBezTo>
                    <a:pt x="596" y="246"/>
                    <a:pt x="592" y="272"/>
                    <a:pt x="589" y="299"/>
                  </a:cubicBezTo>
                  <a:cubicBezTo>
                    <a:pt x="588" y="310"/>
                    <a:pt x="585" y="325"/>
                    <a:pt x="585" y="340"/>
                  </a:cubicBezTo>
                  <a:cubicBezTo>
                    <a:pt x="545" y="367"/>
                    <a:pt x="506" y="393"/>
                    <a:pt x="466" y="420"/>
                  </a:cubicBezTo>
                  <a:cubicBezTo>
                    <a:pt x="465" y="378"/>
                    <a:pt x="465" y="337"/>
                    <a:pt x="464" y="295"/>
                  </a:cubicBezTo>
                  <a:cubicBezTo>
                    <a:pt x="496" y="287"/>
                    <a:pt x="533" y="257"/>
                    <a:pt x="555" y="240"/>
                  </a:cubicBezTo>
                  <a:cubicBezTo>
                    <a:pt x="578" y="222"/>
                    <a:pt x="551" y="186"/>
                    <a:pt x="528" y="204"/>
                  </a:cubicBezTo>
                  <a:cubicBezTo>
                    <a:pt x="513" y="215"/>
                    <a:pt x="486" y="238"/>
                    <a:pt x="463" y="247"/>
                  </a:cubicBezTo>
                  <a:cubicBezTo>
                    <a:pt x="463" y="220"/>
                    <a:pt x="462" y="194"/>
                    <a:pt x="462" y="167"/>
                  </a:cubicBezTo>
                  <a:cubicBezTo>
                    <a:pt x="476" y="160"/>
                    <a:pt x="489" y="146"/>
                    <a:pt x="500" y="137"/>
                  </a:cubicBezTo>
                  <a:cubicBezTo>
                    <a:pt x="519" y="118"/>
                    <a:pt x="537" y="99"/>
                    <a:pt x="554" y="78"/>
                  </a:cubicBezTo>
                  <a:cubicBezTo>
                    <a:pt x="573" y="55"/>
                    <a:pt x="537" y="26"/>
                    <a:pt x="518" y="49"/>
                  </a:cubicBezTo>
                  <a:cubicBezTo>
                    <a:pt x="503" y="69"/>
                    <a:pt x="483" y="95"/>
                    <a:pt x="461" y="112"/>
                  </a:cubicBezTo>
                  <a:cubicBezTo>
                    <a:pt x="461" y="81"/>
                    <a:pt x="460" y="51"/>
                    <a:pt x="460" y="20"/>
                  </a:cubicBezTo>
                  <a:cubicBezTo>
                    <a:pt x="459" y="-10"/>
                    <a:pt x="414" y="-5"/>
                    <a:pt x="414" y="25"/>
                  </a:cubicBezTo>
                  <a:cubicBezTo>
                    <a:pt x="415" y="51"/>
                    <a:pt x="415" y="77"/>
                    <a:pt x="415" y="103"/>
                  </a:cubicBezTo>
                  <a:cubicBezTo>
                    <a:pt x="399" y="89"/>
                    <a:pt x="383" y="72"/>
                    <a:pt x="370" y="58"/>
                  </a:cubicBezTo>
                  <a:cubicBezTo>
                    <a:pt x="350" y="37"/>
                    <a:pt x="313" y="64"/>
                    <a:pt x="333" y="86"/>
                  </a:cubicBezTo>
                  <a:cubicBezTo>
                    <a:pt x="351" y="105"/>
                    <a:pt x="370" y="123"/>
                    <a:pt x="391" y="140"/>
                  </a:cubicBezTo>
                  <a:cubicBezTo>
                    <a:pt x="398" y="145"/>
                    <a:pt x="407" y="153"/>
                    <a:pt x="416" y="159"/>
                  </a:cubicBezTo>
                  <a:cubicBezTo>
                    <a:pt x="417" y="185"/>
                    <a:pt x="417" y="210"/>
                    <a:pt x="418" y="236"/>
                  </a:cubicBezTo>
                  <a:cubicBezTo>
                    <a:pt x="412" y="232"/>
                    <a:pt x="408" y="228"/>
                    <a:pt x="404" y="225"/>
                  </a:cubicBezTo>
                  <a:cubicBezTo>
                    <a:pt x="389" y="216"/>
                    <a:pt x="375" y="205"/>
                    <a:pt x="361" y="195"/>
                  </a:cubicBezTo>
                  <a:cubicBezTo>
                    <a:pt x="338" y="177"/>
                    <a:pt x="310" y="212"/>
                    <a:pt x="333" y="230"/>
                  </a:cubicBezTo>
                  <a:cubicBezTo>
                    <a:pt x="353" y="246"/>
                    <a:pt x="373" y="260"/>
                    <a:pt x="395" y="274"/>
                  </a:cubicBezTo>
                  <a:cubicBezTo>
                    <a:pt x="402" y="278"/>
                    <a:pt x="410" y="284"/>
                    <a:pt x="418" y="289"/>
                  </a:cubicBezTo>
                  <a:cubicBezTo>
                    <a:pt x="419" y="335"/>
                    <a:pt x="420" y="381"/>
                    <a:pt x="420" y="427"/>
                  </a:cubicBezTo>
                  <a:cubicBezTo>
                    <a:pt x="377" y="407"/>
                    <a:pt x="333" y="387"/>
                    <a:pt x="289" y="368"/>
                  </a:cubicBezTo>
                  <a:cubicBezTo>
                    <a:pt x="287" y="357"/>
                    <a:pt x="282" y="347"/>
                    <a:pt x="279" y="338"/>
                  </a:cubicBezTo>
                  <a:cubicBezTo>
                    <a:pt x="269" y="313"/>
                    <a:pt x="260" y="287"/>
                    <a:pt x="250" y="261"/>
                  </a:cubicBezTo>
                  <a:cubicBezTo>
                    <a:pt x="240" y="233"/>
                    <a:pt x="198" y="250"/>
                    <a:pt x="208" y="278"/>
                  </a:cubicBezTo>
                  <a:cubicBezTo>
                    <a:pt x="214" y="294"/>
                    <a:pt x="220" y="311"/>
                    <a:pt x="226" y="328"/>
                  </a:cubicBezTo>
                  <a:cubicBezTo>
                    <a:pt x="228" y="332"/>
                    <a:pt x="230" y="337"/>
                    <a:pt x="231" y="342"/>
                  </a:cubicBezTo>
                  <a:cubicBezTo>
                    <a:pt x="218" y="335"/>
                    <a:pt x="204" y="329"/>
                    <a:pt x="190" y="323"/>
                  </a:cubicBezTo>
                  <a:cubicBezTo>
                    <a:pt x="190" y="321"/>
                    <a:pt x="188" y="319"/>
                    <a:pt x="187" y="317"/>
                  </a:cubicBezTo>
                  <a:cubicBezTo>
                    <a:pt x="161" y="273"/>
                    <a:pt x="136" y="230"/>
                    <a:pt x="111" y="186"/>
                  </a:cubicBezTo>
                  <a:cubicBezTo>
                    <a:pt x="97" y="156"/>
                    <a:pt x="57" y="184"/>
                    <a:pt x="72" y="210"/>
                  </a:cubicBezTo>
                  <a:cubicBezTo>
                    <a:pt x="88" y="237"/>
                    <a:pt x="104" y="265"/>
                    <a:pt x="120" y="292"/>
                  </a:cubicBezTo>
                  <a:cubicBezTo>
                    <a:pt x="91" y="279"/>
                    <a:pt x="61" y="266"/>
                    <a:pt x="32" y="253"/>
                  </a:cubicBezTo>
                  <a:cubicBezTo>
                    <a:pt x="5" y="241"/>
                    <a:pt x="-14" y="283"/>
                    <a:pt x="13" y="295"/>
                  </a:cubicBezTo>
                  <a:cubicBezTo>
                    <a:pt x="44" y="308"/>
                    <a:pt x="75" y="322"/>
                    <a:pt x="106" y="336"/>
                  </a:cubicBezTo>
                  <a:cubicBezTo>
                    <a:pt x="97" y="342"/>
                    <a:pt x="87" y="349"/>
                    <a:pt x="76" y="357"/>
                  </a:cubicBezTo>
                  <a:cubicBezTo>
                    <a:pt x="59" y="370"/>
                    <a:pt x="38" y="377"/>
                    <a:pt x="18" y="382"/>
                  </a:cubicBezTo>
                  <a:cubicBezTo>
                    <a:pt x="-13" y="389"/>
                    <a:pt x="4" y="434"/>
                    <a:pt x="33" y="425"/>
                  </a:cubicBezTo>
                  <a:cubicBezTo>
                    <a:pt x="56" y="418"/>
                    <a:pt x="78" y="409"/>
                    <a:pt x="98" y="396"/>
                  </a:cubicBezTo>
                  <a:cubicBezTo>
                    <a:pt x="118" y="385"/>
                    <a:pt x="136" y="367"/>
                    <a:pt x="158" y="359"/>
                  </a:cubicBezTo>
                  <a:cubicBezTo>
                    <a:pt x="181" y="369"/>
                    <a:pt x="204" y="379"/>
                    <a:pt x="227" y="390"/>
                  </a:cubicBezTo>
                  <a:cubicBezTo>
                    <a:pt x="217" y="396"/>
                    <a:pt x="205" y="403"/>
                    <a:pt x="199" y="407"/>
                  </a:cubicBezTo>
                  <a:cubicBezTo>
                    <a:pt x="182" y="419"/>
                    <a:pt x="166" y="430"/>
                    <a:pt x="149" y="441"/>
                  </a:cubicBezTo>
                  <a:cubicBezTo>
                    <a:pt x="125" y="458"/>
                    <a:pt x="152" y="495"/>
                    <a:pt x="176" y="478"/>
                  </a:cubicBezTo>
                  <a:cubicBezTo>
                    <a:pt x="200" y="462"/>
                    <a:pt x="223" y="446"/>
                    <a:pt x="246" y="429"/>
                  </a:cubicBezTo>
                  <a:cubicBezTo>
                    <a:pt x="253" y="423"/>
                    <a:pt x="264" y="417"/>
                    <a:pt x="272" y="410"/>
                  </a:cubicBezTo>
                  <a:cubicBezTo>
                    <a:pt x="313" y="429"/>
                    <a:pt x="355" y="447"/>
                    <a:pt x="396" y="466"/>
                  </a:cubicBezTo>
                  <a:cubicBezTo>
                    <a:pt x="349" y="497"/>
                    <a:pt x="302" y="528"/>
                    <a:pt x="255" y="558"/>
                  </a:cubicBezTo>
                  <a:cubicBezTo>
                    <a:pt x="247" y="555"/>
                    <a:pt x="238" y="552"/>
                    <a:pt x="232" y="550"/>
                  </a:cubicBezTo>
                  <a:cubicBezTo>
                    <a:pt x="207" y="539"/>
                    <a:pt x="181" y="529"/>
                    <a:pt x="156" y="518"/>
                  </a:cubicBezTo>
                  <a:cubicBezTo>
                    <a:pt x="128" y="507"/>
                    <a:pt x="109" y="551"/>
                    <a:pt x="140" y="561"/>
                  </a:cubicBezTo>
                  <a:cubicBezTo>
                    <a:pt x="155" y="567"/>
                    <a:pt x="169" y="573"/>
                    <a:pt x="183" y="578"/>
                  </a:cubicBezTo>
                  <a:cubicBezTo>
                    <a:pt x="189" y="582"/>
                    <a:pt x="199" y="585"/>
                    <a:pt x="208" y="589"/>
                  </a:cubicBezTo>
                  <a:cubicBezTo>
                    <a:pt x="190" y="600"/>
                    <a:pt x="172" y="612"/>
                    <a:pt x="154" y="623"/>
                  </a:cubicBezTo>
                  <a:cubicBezTo>
                    <a:pt x="122" y="620"/>
                    <a:pt x="101" y="617"/>
                    <a:pt x="69" y="614"/>
                  </a:cubicBezTo>
                  <a:cubicBezTo>
                    <a:pt x="21" y="567"/>
                    <a:pt x="1" y="635"/>
                    <a:pt x="37" y="643"/>
                  </a:cubicBezTo>
                  <a:cubicBezTo>
                    <a:pt x="58" y="648"/>
                    <a:pt x="79" y="653"/>
                    <a:pt x="99" y="658"/>
                  </a:cubicBezTo>
                  <a:cubicBezTo>
                    <a:pt x="75" y="673"/>
                    <a:pt x="51" y="688"/>
                    <a:pt x="27" y="704"/>
                  </a:cubicBezTo>
                  <a:cubicBezTo>
                    <a:pt x="2" y="719"/>
                    <a:pt x="29" y="756"/>
                    <a:pt x="54" y="740"/>
                  </a:cubicBezTo>
                  <a:cubicBezTo>
                    <a:pt x="78" y="725"/>
                    <a:pt x="102" y="710"/>
                    <a:pt x="127" y="695"/>
                  </a:cubicBezTo>
                  <a:cubicBezTo>
                    <a:pt x="123" y="718"/>
                    <a:pt x="120" y="742"/>
                    <a:pt x="118" y="766"/>
                  </a:cubicBezTo>
                  <a:cubicBezTo>
                    <a:pt x="116" y="795"/>
                    <a:pt x="161" y="802"/>
                    <a:pt x="164" y="773"/>
                  </a:cubicBezTo>
                  <a:cubicBezTo>
                    <a:pt x="167" y="736"/>
                    <a:pt x="172" y="699"/>
                    <a:pt x="178" y="662"/>
                  </a:cubicBezTo>
                  <a:cubicBezTo>
                    <a:pt x="194" y="652"/>
                    <a:pt x="210" y="642"/>
                    <a:pt x="226" y="631"/>
                  </a:cubicBezTo>
                  <a:cubicBezTo>
                    <a:pt x="219" y="652"/>
                    <a:pt x="210" y="673"/>
                    <a:pt x="203" y="692"/>
                  </a:cubicBezTo>
                  <a:cubicBezTo>
                    <a:pt x="194" y="720"/>
                    <a:pt x="236" y="739"/>
                    <a:pt x="245" y="711"/>
                  </a:cubicBezTo>
                  <a:cubicBezTo>
                    <a:pt x="254" y="683"/>
                    <a:pt x="263" y="655"/>
                    <a:pt x="272" y="627"/>
                  </a:cubicBezTo>
                  <a:cubicBezTo>
                    <a:pt x="276" y="618"/>
                    <a:pt x="281" y="606"/>
                    <a:pt x="282" y="595"/>
                  </a:cubicBezTo>
                  <a:cubicBezTo>
                    <a:pt x="329" y="565"/>
                    <a:pt x="375" y="535"/>
                    <a:pt x="422" y="504"/>
                  </a:cubicBezTo>
                  <a:lnTo>
                    <a:pt x="423" y="613"/>
                  </a:lnTo>
                  <a:cubicBezTo>
                    <a:pt x="413" y="620"/>
                    <a:pt x="406" y="633"/>
                    <a:pt x="399" y="643"/>
                  </a:cubicBezTo>
                  <a:cubicBezTo>
                    <a:pt x="378" y="671"/>
                    <a:pt x="358" y="699"/>
                    <a:pt x="338" y="726"/>
                  </a:cubicBezTo>
                  <a:cubicBezTo>
                    <a:pt x="321" y="750"/>
                    <a:pt x="357" y="779"/>
                    <a:pt x="374" y="755"/>
                  </a:cubicBezTo>
                  <a:cubicBezTo>
                    <a:pt x="391" y="732"/>
                    <a:pt x="407" y="706"/>
                    <a:pt x="424" y="682"/>
                  </a:cubicBezTo>
                  <a:cubicBezTo>
                    <a:pt x="425" y="711"/>
                    <a:pt x="425" y="741"/>
                    <a:pt x="426" y="770"/>
                  </a:cubicBezTo>
                  <a:cubicBezTo>
                    <a:pt x="397" y="796"/>
                    <a:pt x="374" y="838"/>
                    <a:pt x="350" y="869"/>
                  </a:cubicBezTo>
                  <a:cubicBezTo>
                    <a:pt x="331" y="894"/>
                    <a:pt x="374" y="926"/>
                    <a:pt x="390" y="891"/>
                  </a:cubicBezTo>
                  <a:cubicBezTo>
                    <a:pt x="398" y="880"/>
                    <a:pt x="405" y="870"/>
                    <a:pt x="413" y="859"/>
                  </a:cubicBezTo>
                  <a:cubicBezTo>
                    <a:pt x="418" y="855"/>
                    <a:pt x="422" y="850"/>
                    <a:pt x="427" y="843"/>
                  </a:cubicBezTo>
                  <a:cubicBezTo>
                    <a:pt x="427" y="874"/>
                    <a:pt x="428" y="905"/>
                    <a:pt x="428" y="936"/>
                  </a:cubicBezTo>
                  <a:cubicBezTo>
                    <a:pt x="429" y="965"/>
                    <a:pt x="474" y="960"/>
                    <a:pt x="474" y="931"/>
                  </a:cubicBezTo>
                  <a:cubicBezTo>
                    <a:pt x="473" y="899"/>
                    <a:pt x="473" y="867"/>
                    <a:pt x="472" y="835"/>
                  </a:cubicBezTo>
                  <a:cubicBezTo>
                    <a:pt x="476" y="839"/>
                    <a:pt x="480" y="843"/>
                    <a:pt x="483" y="846"/>
                  </a:cubicBezTo>
                  <a:cubicBezTo>
                    <a:pt x="500" y="860"/>
                    <a:pt x="515" y="875"/>
                    <a:pt x="531" y="890"/>
                  </a:cubicBezTo>
                  <a:cubicBezTo>
                    <a:pt x="552" y="911"/>
                    <a:pt x="580" y="875"/>
                    <a:pt x="560" y="855"/>
                  </a:cubicBezTo>
                  <a:cubicBezTo>
                    <a:pt x="541" y="836"/>
                    <a:pt x="522" y="819"/>
                    <a:pt x="503" y="802"/>
                  </a:cubicBezTo>
                  <a:cubicBezTo>
                    <a:pt x="493" y="794"/>
                    <a:pt x="483" y="783"/>
                    <a:pt x="471" y="775"/>
                  </a:cubicBezTo>
                  <a:cubicBezTo>
                    <a:pt x="471" y="746"/>
                    <a:pt x="471" y="718"/>
                    <a:pt x="470" y="690"/>
                  </a:cubicBezTo>
                  <a:cubicBezTo>
                    <a:pt x="473" y="694"/>
                    <a:pt x="475" y="697"/>
                    <a:pt x="478" y="700"/>
                  </a:cubicBezTo>
                  <a:cubicBezTo>
                    <a:pt x="492" y="715"/>
                    <a:pt x="507" y="730"/>
                    <a:pt x="523" y="744"/>
                  </a:cubicBezTo>
                  <a:cubicBezTo>
                    <a:pt x="544" y="764"/>
                    <a:pt x="573" y="728"/>
                    <a:pt x="551" y="709"/>
                  </a:cubicBezTo>
                  <a:cubicBezTo>
                    <a:pt x="527" y="686"/>
                    <a:pt x="505" y="663"/>
                    <a:pt x="485" y="637"/>
                  </a:cubicBezTo>
                  <a:cubicBezTo>
                    <a:pt x="480" y="630"/>
                    <a:pt x="475" y="624"/>
                    <a:pt x="469" y="618"/>
                  </a:cubicBezTo>
                  <a:cubicBezTo>
                    <a:pt x="468" y="579"/>
                    <a:pt x="468" y="539"/>
                    <a:pt x="467" y="500"/>
                  </a:cubicBezTo>
                  <a:cubicBezTo>
                    <a:pt x="521" y="525"/>
                    <a:pt x="576" y="551"/>
                    <a:pt x="629" y="577"/>
                  </a:cubicBezTo>
                  <a:cubicBezTo>
                    <a:pt x="630" y="608"/>
                    <a:pt x="633" y="638"/>
                    <a:pt x="637" y="668"/>
                  </a:cubicBezTo>
                  <a:cubicBezTo>
                    <a:pt x="641" y="698"/>
                    <a:pt x="686" y="693"/>
                    <a:pt x="683" y="663"/>
                  </a:cubicBezTo>
                  <a:cubicBezTo>
                    <a:pt x="680" y="642"/>
                    <a:pt x="678" y="622"/>
                    <a:pt x="676" y="600"/>
                  </a:cubicBezTo>
                  <a:cubicBezTo>
                    <a:pt x="702" y="614"/>
                    <a:pt x="728" y="627"/>
                    <a:pt x="755" y="640"/>
                  </a:cubicBezTo>
                  <a:cubicBezTo>
                    <a:pt x="757" y="670"/>
                    <a:pt x="760" y="699"/>
                    <a:pt x="764" y="729"/>
                  </a:cubicBezTo>
                  <a:cubicBezTo>
                    <a:pt x="768" y="758"/>
                    <a:pt x="813" y="753"/>
                    <a:pt x="809" y="724"/>
                  </a:cubicBezTo>
                  <a:cubicBezTo>
                    <a:pt x="806" y="704"/>
                    <a:pt x="804" y="684"/>
                    <a:pt x="802" y="665"/>
                  </a:cubicBezTo>
                  <a:cubicBezTo>
                    <a:pt x="826" y="677"/>
                    <a:pt x="849" y="689"/>
                    <a:pt x="872" y="702"/>
                  </a:cubicBezTo>
                  <a:cubicBezTo>
                    <a:pt x="898" y="716"/>
                    <a:pt x="916" y="674"/>
                    <a:pt x="890" y="660"/>
                  </a:cubicBezTo>
                  <a:cubicBezTo>
                    <a:pt x="866" y="646"/>
                    <a:pt x="841" y="633"/>
                    <a:pt x="816" y="620"/>
                  </a:cubicBezTo>
                  <a:cubicBezTo>
                    <a:pt x="842" y="606"/>
                    <a:pt x="868" y="591"/>
                    <a:pt x="894" y="576"/>
                  </a:cubicBezTo>
                  <a:cubicBezTo>
                    <a:pt x="919" y="561"/>
                    <a:pt x="892" y="524"/>
                    <a:pt x="867" y="539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6880643" y="678380"/>
              <a:ext cx="443450" cy="468485"/>
            </a:xfrm>
            <a:custGeom>
              <a:avLst/>
              <a:gdLst/>
              <a:ahLst/>
              <a:cxnLst/>
              <a:rect l="l" t="t" r="r" b="b"/>
              <a:pathLst>
                <a:path w="904" h="955" extrusionOk="0">
                  <a:moveTo>
                    <a:pt x="867" y="539"/>
                  </a:moveTo>
                  <a:cubicBezTo>
                    <a:pt x="834" y="558"/>
                    <a:pt x="801" y="577"/>
                    <a:pt x="768" y="596"/>
                  </a:cubicBezTo>
                  <a:cubicBezTo>
                    <a:pt x="747" y="585"/>
                    <a:pt x="725" y="574"/>
                    <a:pt x="704" y="563"/>
                  </a:cubicBezTo>
                  <a:cubicBezTo>
                    <a:pt x="731" y="557"/>
                    <a:pt x="757" y="548"/>
                    <a:pt x="782" y="536"/>
                  </a:cubicBezTo>
                  <a:cubicBezTo>
                    <a:pt x="810" y="523"/>
                    <a:pt x="790" y="477"/>
                    <a:pt x="761" y="496"/>
                  </a:cubicBezTo>
                  <a:cubicBezTo>
                    <a:pt x="728" y="517"/>
                    <a:pt x="690" y="526"/>
                    <a:pt x="652" y="526"/>
                  </a:cubicBezTo>
                  <a:cubicBezTo>
                    <a:pt x="646" y="526"/>
                    <a:pt x="642" y="528"/>
                    <a:pt x="638" y="531"/>
                  </a:cubicBezTo>
                  <a:cubicBezTo>
                    <a:pt x="589" y="506"/>
                    <a:pt x="539" y="483"/>
                    <a:pt x="489" y="459"/>
                  </a:cubicBezTo>
                  <a:cubicBezTo>
                    <a:pt x="528" y="433"/>
                    <a:pt x="567" y="407"/>
                    <a:pt x="606" y="380"/>
                  </a:cubicBezTo>
                  <a:cubicBezTo>
                    <a:pt x="614" y="383"/>
                    <a:pt x="623" y="384"/>
                    <a:pt x="632" y="385"/>
                  </a:cubicBezTo>
                  <a:cubicBezTo>
                    <a:pt x="660" y="390"/>
                    <a:pt x="688" y="396"/>
                    <a:pt x="715" y="402"/>
                  </a:cubicBezTo>
                  <a:cubicBezTo>
                    <a:pt x="744" y="409"/>
                    <a:pt x="751" y="364"/>
                    <a:pt x="722" y="357"/>
                  </a:cubicBezTo>
                  <a:cubicBezTo>
                    <a:pt x="704" y="352"/>
                    <a:pt x="686" y="348"/>
                    <a:pt x="667" y="345"/>
                  </a:cubicBezTo>
                  <a:cubicBezTo>
                    <a:pt x="665" y="345"/>
                    <a:pt x="662" y="344"/>
                    <a:pt x="660" y="344"/>
                  </a:cubicBezTo>
                  <a:cubicBezTo>
                    <a:pt x="679" y="330"/>
                    <a:pt x="699" y="317"/>
                    <a:pt x="718" y="304"/>
                  </a:cubicBezTo>
                  <a:cubicBezTo>
                    <a:pt x="730" y="311"/>
                    <a:pt x="745" y="316"/>
                    <a:pt x="755" y="320"/>
                  </a:cubicBezTo>
                  <a:cubicBezTo>
                    <a:pt x="777" y="330"/>
                    <a:pt x="799" y="337"/>
                    <a:pt x="821" y="343"/>
                  </a:cubicBezTo>
                  <a:cubicBezTo>
                    <a:pt x="849" y="351"/>
                    <a:pt x="856" y="306"/>
                    <a:pt x="828" y="298"/>
                  </a:cubicBezTo>
                  <a:cubicBezTo>
                    <a:pt x="808" y="292"/>
                    <a:pt x="782" y="285"/>
                    <a:pt x="761" y="274"/>
                  </a:cubicBezTo>
                  <a:cubicBezTo>
                    <a:pt x="788" y="256"/>
                    <a:pt x="814" y="237"/>
                    <a:pt x="841" y="218"/>
                  </a:cubicBezTo>
                  <a:cubicBezTo>
                    <a:pt x="865" y="201"/>
                    <a:pt x="838" y="164"/>
                    <a:pt x="814" y="181"/>
                  </a:cubicBezTo>
                  <a:cubicBezTo>
                    <a:pt x="790" y="198"/>
                    <a:pt x="767" y="214"/>
                    <a:pt x="743" y="231"/>
                  </a:cubicBezTo>
                  <a:cubicBezTo>
                    <a:pt x="747" y="205"/>
                    <a:pt x="753" y="179"/>
                    <a:pt x="758" y="155"/>
                  </a:cubicBezTo>
                  <a:cubicBezTo>
                    <a:pt x="765" y="127"/>
                    <a:pt x="719" y="119"/>
                    <a:pt x="713" y="148"/>
                  </a:cubicBezTo>
                  <a:cubicBezTo>
                    <a:pt x="708" y="174"/>
                    <a:pt x="703" y="201"/>
                    <a:pt x="699" y="228"/>
                  </a:cubicBezTo>
                  <a:cubicBezTo>
                    <a:pt x="698" y="238"/>
                    <a:pt x="695" y="252"/>
                    <a:pt x="695" y="264"/>
                  </a:cubicBezTo>
                  <a:cubicBezTo>
                    <a:pt x="674" y="279"/>
                    <a:pt x="653" y="293"/>
                    <a:pt x="632" y="308"/>
                  </a:cubicBezTo>
                  <a:cubicBezTo>
                    <a:pt x="635" y="280"/>
                    <a:pt x="641" y="252"/>
                    <a:pt x="646" y="227"/>
                  </a:cubicBezTo>
                  <a:cubicBezTo>
                    <a:pt x="651" y="198"/>
                    <a:pt x="606" y="191"/>
                    <a:pt x="601" y="220"/>
                  </a:cubicBezTo>
                  <a:cubicBezTo>
                    <a:pt x="596" y="246"/>
                    <a:pt x="592" y="272"/>
                    <a:pt x="589" y="299"/>
                  </a:cubicBezTo>
                  <a:cubicBezTo>
                    <a:pt x="588" y="310"/>
                    <a:pt x="585" y="325"/>
                    <a:pt x="585" y="340"/>
                  </a:cubicBezTo>
                  <a:cubicBezTo>
                    <a:pt x="545" y="367"/>
                    <a:pt x="506" y="393"/>
                    <a:pt x="466" y="420"/>
                  </a:cubicBezTo>
                  <a:cubicBezTo>
                    <a:pt x="465" y="378"/>
                    <a:pt x="465" y="337"/>
                    <a:pt x="464" y="295"/>
                  </a:cubicBezTo>
                  <a:cubicBezTo>
                    <a:pt x="496" y="287"/>
                    <a:pt x="533" y="257"/>
                    <a:pt x="555" y="240"/>
                  </a:cubicBezTo>
                  <a:cubicBezTo>
                    <a:pt x="578" y="222"/>
                    <a:pt x="551" y="186"/>
                    <a:pt x="528" y="204"/>
                  </a:cubicBezTo>
                  <a:cubicBezTo>
                    <a:pt x="513" y="215"/>
                    <a:pt x="486" y="238"/>
                    <a:pt x="463" y="247"/>
                  </a:cubicBezTo>
                  <a:cubicBezTo>
                    <a:pt x="463" y="220"/>
                    <a:pt x="462" y="194"/>
                    <a:pt x="462" y="167"/>
                  </a:cubicBezTo>
                  <a:cubicBezTo>
                    <a:pt x="476" y="160"/>
                    <a:pt x="489" y="146"/>
                    <a:pt x="500" y="137"/>
                  </a:cubicBezTo>
                  <a:cubicBezTo>
                    <a:pt x="519" y="118"/>
                    <a:pt x="537" y="99"/>
                    <a:pt x="554" y="78"/>
                  </a:cubicBezTo>
                  <a:cubicBezTo>
                    <a:pt x="573" y="55"/>
                    <a:pt x="537" y="26"/>
                    <a:pt x="518" y="49"/>
                  </a:cubicBezTo>
                  <a:cubicBezTo>
                    <a:pt x="503" y="69"/>
                    <a:pt x="483" y="95"/>
                    <a:pt x="461" y="112"/>
                  </a:cubicBezTo>
                  <a:cubicBezTo>
                    <a:pt x="461" y="81"/>
                    <a:pt x="460" y="51"/>
                    <a:pt x="460" y="20"/>
                  </a:cubicBezTo>
                  <a:cubicBezTo>
                    <a:pt x="459" y="-10"/>
                    <a:pt x="414" y="-5"/>
                    <a:pt x="414" y="25"/>
                  </a:cubicBezTo>
                  <a:cubicBezTo>
                    <a:pt x="415" y="51"/>
                    <a:pt x="415" y="77"/>
                    <a:pt x="415" y="103"/>
                  </a:cubicBezTo>
                  <a:cubicBezTo>
                    <a:pt x="399" y="89"/>
                    <a:pt x="383" y="72"/>
                    <a:pt x="370" y="58"/>
                  </a:cubicBezTo>
                  <a:cubicBezTo>
                    <a:pt x="350" y="37"/>
                    <a:pt x="313" y="64"/>
                    <a:pt x="333" y="86"/>
                  </a:cubicBezTo>
                  <a:cubicBezTo>
                    <a:pt x="351" y="105"/>
                    <a:pt x="370" y="123"/>
                    <a:pt x="391" y="140"/>
                  </a:cubicBezTo>
                  <a:cubicBezTo>
                    <a:pt x="398" y="145"/>
                    <a:pt x="407" y="153"/>
                    <a:pt x="416" y="159"/>
                  </a:cubicBezTo>
                  <a:cubicBezTo>
                    <a:pt x="417" y="185"/>
                    <a:pt x="417" y="210"/>
                    <a:pt x="418" y="236"/>
                  </a:cubicBezTo>
                  <a:cubicBezTo>
                    <a:pt x="412" y="232"/>
                    <a:pt x="408" y="228"/>
                    <a:pt x="404" y="225"/>
                  </a:cubicBezTo>
                  <a:cubicBezTo>
                    <a:pt x="389" y="216"/>
                    <a:pt x="375" y="205"/>
                    <a:pt x="361" y="195"/>
                  </a:cubicBezTo>
                  <a:cubicBezTo>
                    <a:pt x="338" y="177"/>
                    <a:pt x="310" y="212"/>
                    <a:pt x="333" y="230"/>
                  </a:cubicBezTo>
                  <a:cubicBezTo>
                    <a:pt x="353" y="246"/>
                    <a:pt x="373" y="260"/>
                    <a:pt x="395" y="274"/>
                  </a:cubicBezTo>
                  <a:cubicBezTo>
                    <a:pt x="402" y="278"/>
                    <a:pt x="410" y="284"/>
                    <a:pt x="418" y="289"/>
                  </a:cubicBezTo>
                  <a:cubicBezTo>
                    <a:pt x="419" y="335"/>
                    <a:pt x="420" y="381"/>
                    <a:pt x="420" y="427"/>
                  </a:cubicBezTo>
                  <a:cubicBezTo>
                    <a:pt x="377" y="407"/>
                    <a:pt x="333" y="387"/>
                    <a:pt x="289" y="368"/>
                  </a:cubicBezTo>
                  <a:cubicBezTo>
                    <a:pt x="287" y="357"/>
                    <a:pt x="282" y="347"/>
                    <a:pt x="279" y="338"/>
                  </a:cubicBezTo>
                  <a:cubicBezTo>
                    <a:pt x="269" y="313"/>
                    <a:pt x="260" y="287"/>
                    <a:pt x="250" y="261"/>
                  </a:cubicBezTo>
                  <a:cubicBezTo>
                    <a:pt x="240" y="233"/>
                    <a:pt x="198" y="250"/>
                    <a:pt x="208" y="278"/>
                  </a:cubicBezTo>
                  <a:cubicBezTo>
                    <a:pt x="214" y="294"/>
                    <a:pt x="220" y="311"/>
                    <a:pt x="226" y="328"/>
                  </a:cubicBezTo>
                  <a:cubicBezTo>
                    <a:pt x="228" y="332"/>
                    <a:pt x="230" y="337"/>
                    <a:pt x="231" y="342"/>
                  </a:cubicBezTo>
                  <a:cubicBezTo>
                    <a:pt x="218" y="335"/>
                    <a:pt x="204" y="329"/>
                    <a:pt x="190" y="323"/>
                  </a:cubicBezTo>
                  <a:cubicBezTo>
                    <a:pt x="190" y="321"/>
                    <a:pt x="188" y="319"/>
                    <a:pt x="187" y="317"/>
                  </a:cubicBezTo>
                  <a:cubicBezTo>
                    <a:pt x="161" y="273"/>
                    <a:pt x="136" y="230"/>
                    <a:pt x="111" y="186"/>
                  </a:cubicBezTo>
                  <a:cubicBezTo>
                    <a:pt x="97" y="156"/>
                    <a:pt x="57" y="184"/>
                    <a:pt x="72" y="210"/>
                  </a:cubicBezTo>
                  <a:cubicBezTo>
                    <a:pt x="88" y="237"/>
                    <a:pt x="104" y="265"/>
                    <a:pt x="120" y="292"/>
                  </a:cubicBezTo>
                  <a:cubicBezTo>
                    <a:pt x="91" y="279"/>
                    <a:pt x="61" y="266"/>
                    <a:pt x="32" y="253"/>
                  </a:cubicBezTo>
                  <a:cubicBezTo>
                    <a:pt x="5" y="241"/>
                    <a:pt x="-14" y="283"/>
                    <a:pt x="13" y="295"/>
                  </a:cubicBezTo>
                  <a:cubicBezTo>
                    <a:pt x="44" y="308"/>
                    <a:pt x="75" y="322"/>
                    <a:pt x="106" y="336"/>
                  </a:cubicBezTo>
                  <a:cubicBezTo>
                    <a:pt x="97" y="342"/>
                    <a:pt x="87" y="349"/>
                    <a:pt x="76" y="357"/>
                  </a:cubicBezTo>
                  <a:cubicBezTo>
                    <a:pt x="59" y="370"/>
                    <a:pt x="38" y="377"/>
                    <a:pt x="18" y="382"/>
                  </a:cubicBezTo>
                  <a:cubicBezTo>
                    <a:pt x="-13" y="389"/>
                    <a:pt x="4" y="434"/>
                    <a:pt x="33" y="425"/>
                  </a:cubicBezTo>
                  <a:cubicBezTo>
                    <a:pt x="56" y="418"/>
                    <a:pt x="78" y="409"/>
                    <a:pt x="98" y="396"/>
                  </a:cubicBezTo>
                  <a:cubicBezTo>
                    <a:pt x="118" y="385"/>
                    <a:pt x="136" y="367"/>
                    <a:pt x="158" y="359"/>
                  </a:cubicBezTo>
                  <a:cubicBezTo>
                    <a:pt x="181" y="369"/>
                    <a:pt x="204" y="379"/>
                    <a:pt x="227" y="390"/>
                  </a:cubicBezTo>
                  <a:cubicBezTo>
                    <a:pt x="217" y="396"/>
                    <a:pt x="205" y="403"/>
                    <a:pt x="199" y="407"/>
                  </a:cubicBezTo>
                  <a:cubicBezTo>
                    <a:pt x="182" y="419"/>
                    <a:pt x="166" y="430"/>
                    <a:pt x="149" y="441"/>
                  </a:cubicBezTo>
                  <a:cubicBezTo>
                    <a:pt x="125" y="458"/>
                    <a:pt x="152" y="495"/>
                    <a:pt x="176" y="478"/>
                  </a:cubicBezTo>
                  <a:cubicBezTo>
                    <a:pt x="200" y="462"/>
                    <a:pt x="223" y="446"/>
                    <a:pt x="246" y="429"/>
                  </a:cubicBezTo>
                  <a:cubicBezTo>
                    <a:pt x="253" y="423"/>
                    <a:pt x="264" y="417"/>
                    <a:pt x="272" y="410"/>
                  </a:cubicBezTo>
                  <a:cubicBezTo>
                    <a:pt x="313" y="429"/>
                    <a:pt x="355" y="447"/>
                    <a:pt x="396" y="466"/>
                  </a:cubicBezTo>
                  <a:cubicBezTo>
                    <a:pt x="349" y="497"/>
                    <a:pt x="302" y="528"/>
                    <a:pt x="255" y="558"/>
                  </a:cubicBezTo>
                  <a:cubicBezTo>
                    <a:pt x="247" y="555"/>
                    <a:pt x="238" y="552"/>
                    <a:pt x="232" y="550"/>
                  </a:cubicBezTo>
                  <a:cubicBezTo>
                    <a:pt x="207" y="539"/>
                    <a:pt x="181" y="529"/>
                    <a:pt x="156" y="518"/>
                  </a:cubicBezTo>
                  <a:cubicBezTo>
                    <a:pt x="128" y="507"/>
                    <a:pt x="109" y="551"/>
                    <a:pt x="140" y="561"/>
                  </a:cubicBezTo>
                  <a:cubicBezTo>
                    <a:pt x="155" y="567"/>
                    <a:pt x="169" y="573"/>
                    <a:pt x="183" y="578"/>
                  </a:cubicBezTo>
                  <a:cubicBezTo>
                    <a:pt x="189" y="582"/>
                    <a:pt x="199" y="585"/>
                    <a:pt x="208" y="589"/>
                  </a:cubicBezTo>
                  <a:cubicBezTo>
                    <a:pt x="190" y="600"/>
                    <a:pt x="172" y="612"/>
                    <a:pt x="154" y="623"/>
                  </a:cubicBezTo>
                  <a:cubicBezTo>
                    <a:pt x="122" y="620"/>
                    <a:pt x="101" y="617"/>
                    <a:pt x="69" y="614"/>
                  </a:cubicBezTo>
                  <a:cubicBezTo>
                    <a:pt x="21" y="567"/>
                    <a:pt x="1" y="635"/>
                    <a:pt x="37" y="643"/>
                  </a:cubicBezTo>
                  <a:cubicBezTo>
                    <a:pt x="58" y="648"/>
                    <a:pt x="79" y="653"/>
                    <a:pt x="99" y="658"/>
                  </a:cubicBezTo>
                  <a:cubicBezTo>
                    <a:pt x="75" y="673"/>
                    <a:pt x="51" y="688"/>
                    <a:pt x="27" y="704"/>
                  </a:cubicBezTo>
                  <a:cubicBezTo>
                    <a:pt x="2" y="719"/>
                    <a:pt x="29" y="756"/>
                    <a:pt x="54" y="740"/>
                  </a:cubicBezTo>
                  <a:cubicBezTo>
                    <a:pt x="78" y="725"/>
                    <a:pt x="102" y="710"/>
                    <a:pt x="127" y="695"/>
                  </a:cubicBezTo>
                  <a:cubicBezTo>
                    <a:pt x="123" y="718"/>
                    <a:pt x="120" y="742"/>
                    <a:pt x="118" y="766"/>
                  </a:cubicBezTo>
                  <a:cubicBezTo>
                    <a:pt x="116" y="795"/>
                    <a:pt x="161" y="802"/>
                    <a:pt x="164" y="773"/>
                  </a:cubicBezTo>
                  <a:cubicBezTo>
                    <a:pt x="167" y="736"/>
                    <a:pt x="172" y="699"/>
                    <a:pt x="178" y="662"/>
                  </a:cubicBezTo>
                  <a:cubicBezTo>
                    <a:pt x="194" y="652"/>
                    <a:pt x="210" y="642"/>
                    <a:pt x="226" y="631"/>
                  </a:cubicBezTo>
                  <a:cubicBezTo>
                    <a:pt x="219" y="652"/>
                    <a:pt x="210" y="673"/>
                    <a:pt x="203" y="692"/>
                  </a:cubicBezTo>
                  <a:cubicBezTo>
                    <a:pt x="194" y="720"/>
                    <a:pt x="236" y="739"/>
                    <a:pt x="245" y="711"/>
                  </a:cubicBezTo>
                  <a:cubicBezTo>
                    <a:pt x="254" y="683"/>
                    <a:pt x="263" y="655"/>
                    <a:pt x="272" y="627"/>
                  </a:cubicBezTo>
                  <a:cubicBezTo>
                    <a:pt x="276" y="618"/>
                    <a:pt x="281" y="606"/>
                    <a:pt x="282" y="595"/>
                  </a:cubicBezTo>
                  <a:cubicBezTo>
                    <a:pt x="329" y="565"/>
                    <a:pt x="375" y="535"/>
                    <a:pt x="422" y="504"/>
                  </a:cubicBezTo>
                  <a:lnTo>
                    <a:pt x="423" y="613"/>
                  </a:lnTo>
                  <a:cubicBezTo>
                    <a:pt x="413" y="620"/>
                    <a:pt x="406" y="633"/>
                    <a:pt x="399" y="643"/>
                  </a:cubicBezTo>
                  <a:cubicBezTo>
                    <a:pt x="378" y="671"/>
                    <a:pt x="358" y="699"/>
                    <a:pt x="338" y="726"/>
                  </a:cubicBezTo>
                  <a:cubicBezTo>
                    <a:pt x="321" y="750"/>
                    <a:pt x="357" y="779"/>
                    <a:pt x="374" y="755"/>
                  </a:cubicBezTo>
                  <a:cubicBezTo>
                    <a:pt x="391" y="732"/>
                    <a:pt x="407" y="706"/>
                    <a:pt x="424" y="682"/>
                  </a:cubicBezTo>
                  <a:cubicBezTo>
                    <a:pt x="425" y="711"/>
                    <a:pt x="425" y="741"/>
                    <a:pt x="426" y="770"/>
                  </a:cubicBezTo>
                  <a:cubicBezTo>
                    <a:pt x="397" y="796"/>
                    <a:pt x="374" y="838"/>
                    <a:pt x="350" y="869"/>
                  </a:cubicBezTo>
                  <a:cubicBezTo>
                    <a:pt x="331" y="894"/>
                    <a:pt x="374" y="926"/>
                    <a:pt x="390" y="891"/>
                  </a:cubicBezTo>
                  <a:cubicBezTo>
                    <a:pt x="398" y="880"/>
                    <a:pt x="405" y="870"/>
                    <a:pt x="413" y="859"/>
                  </a:cubicBezTo>
                  <a:cubicBezTo>
                    <a:pt x="418" y="855"/>
                    <a:pt x="422" y="850"/>
                    <a:pt x="427" y="843"/>
                  </a:cubicBezTo>
                  <a:cubicBezTo>
                    <a:pt x="427" y="874"/>
                    <a:pt x="428" y="905"/>
                    <a:pt x="428" y="936"/>
                  </a:cubicBezTo>
                  <a:cubicBezTo>
                    <a:pt x="429" y="965"/>
                    <a:pt x="474" y="960"/>
                    <a:pt x="474" y="931"/>
                  </a:cubicBezTo>
                  <a:cubicBezTo>
                    <a:pt x="473" y="899"/>
                    <a:pt x="473" y="867"/>
                    <a:pt x="472" y="835"/>
                  </a:cubicBezTo>
                  <a:cubicBezTo>
                    <a:pt x="476" y="839"/>
                    <a:pt x="480" y="843"/>
                    <a:pt x="483" y="846"/>
                  </a:cubicBezTo>
                  <a:cubicBezTo>
                    <a:pt x="500" y="860"/>
                    <a:pt x="515" y="875"/>
                    <a:pt x="531" y="890"/>
                  </a:cubicBezTo>
                  <a:cubicBezTo>
                    <a:pt x="552" y="911"/>
                    <a:pt x="580" y="875"/>
                    <a:pt x="560" y="855"/>
                  </a:cubicBezTo>
                  <a:cubicBezTo>
                    <a:pt x="541" y="836"/>
                    <a:pt x="522" y="819"/>
                    <a:pt x="503" y="802"/>
                  </a:cubicBezTo>
                  <a:cubicBezTo>
                    <a:pt x="493" y="794"/>
                    <a:pt x="483" y="783"/>
                    <a:pt x="471" y="775"/>
                  </a:cubicBezTo>
                  <a:cubicBezTo>
                    <a:pt x="471" y="746"/>
                    <a:pt x="471" y="718"/>
                    <a:pt x="470" y="690"/>
                  </a:cubicBezTo>
                  <a:cubicBezTo>
                    <a:pt x="473" y="694"/>
                    <a:pt x="475" y="697"/>
                    <a:pt x="478" y="700"/>
                  </a:cubicBezTo>
                  <a:cubicBezTo>
                    <a:pt x="492" y="715"/>
                    <a:pt x="507" y="730"/>
                    <a:pt x="523" y="744"/>
                  </a:cubicBezTo>
                  <a:cubicBezTo>
                    <a:pt x="544" y="764"/>
                    <a:pt x="573" y="728"/>
                    <a:pt x="551" y="709"/>
                  </a:cubicBezTo>
                  <a:cubicBezTo>
                    <a:pt x="527" y="686"/>
                    <a:pt x="505" y="663"/>
                    <a:pt x="485" y="637"/>
                  </a:cubicBezTo>
                  <a:cubicBezTo>
                    <a:pt x="480" y="630"/>
                    <a:pt x="475" y="624"/>
                    <a:pt x="469" y="618"/>
                  </a:cubicBezTo>
                  <a:cubicBezTo>
                    <a:pt x="468" y="579"/>
                    <a:pt x="468" y="539"/>
                    <a:pt x="467" y="500"/>
                  </a:cubicBezTo>
                  <a:cubicBezTo>
                    <a:pt x="521" y="525"/>
                    <a:pt x="576" y="551"/>
                    <a:pt x="629" y="577"/>
                  </a:cubicBezTo>
                  <a:cubicBezTo>
                    <a:pt x="630" y="608"/>
                    <a:pt x="633" y="638"/>
                    <a:pt x="637" y="668"/>
                  </a:cubicBezTo>
                  <a:cubicBezTo>
                    <a:pt x="641" y="698"/>
                    <a:pt x="686" y="693"/>
                    <a:pt x="683" y="663"/>
                  </a:cubicBezTo>
                  <a:cubicBezTo>
                    <a:pt x="680" y="642"/>
                    <a:pt x="678" y="622"/>
                    <a:pt x="676" y="600"/>
                  </a:cubicBezTo>
                  <a:cubicBezTo>
                    <a:pt x="702" y="614"/>
                    <a:pt x="728" y="627"/>
                    <a:pt x="755" y="640"/>
                  </a:cubicBezTo>
                  <a:cubicBezTo>
                    <a:pt x="757" y="670"/>
                    <a:pt x="760" y="699"/>
                    <a:pt x="764" y="729"/>
                  </a:cubicBezTo>
                  <a:cubicBezTo>
                    <a:pt x="768" y="758"/>
                    <a:pt x="813" y="753"/>
                    <a:pt x="809" y="724"/>
                  </a:cubicBezTo>
                  <a:cubicBezTo>
                    <a:pt x="806" y="704"/>
                    <a:pt x="804" y="684"/>
                    <a:pt x="802" y="665"/>
                  </a:cubicBezTo>
                  <a:cubicBezTo>
                    <a:pt x="826" y="677"/>
                    <a:pt x="849" y="689"/>
                    <a:pt x="872" y="702"/>
                  </a:cubicBezTo>
                  <a:cubicBezTo>
                    <a:pt x="898" y="716"/>
                    <a:pt x="916" y="674"/>
                    <a:pt x="890" y="660"/>
                  </a:cubicBezTo>
                  <a:cubicBezTo>
                    <a:pt x="866" y="646"/>
                    <a:pt x="841" y="633"/>
                    <a:pt x="816" y="620"/>
                  </a:cubicBezTo>
                  <a:cubicBezTo>
                    <a:pt x="842" y="606"/>
                    <a:pt x="868" y="591"/>
                    <a:pt x="894" y="576"/>
                  </a:cubicBezTo>
                  <a:cubicBezTo>
                    <a:pt x="919" y="561"/>
                    <a:pt x="892" y="524"/>
                    <a:pt x="867" y="5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20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162" name="Google Shape;162;p20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164" name="Google Shape;164;p20"/>
          <p:cNvGrpSpPr/>
          <p:nvPr/>
        </p:nvGrpSpPr>
        <p:grpSpPr>
          <a:xfrm flipH="1">
            <a:off x="228596" y="4364896"/>
            <a:ext cx="683630" cy="550016"/>
            <a:chOff x="6851679" y="4043465"/>
            <a:chExt cx="1040850" cy="858328"/>
          </a:xfrm>
        </p:grpSpPr>
        <p:sp>
          <p:nvSpPr>
            <p:cNvPr id="165" name="Google Shape;165;p20"/>
            <p:cNvSpPr/>
            <p:nvPr/>
          </p:nvSpPr>
          <p:spPr>
            <a:xfrm>
              <a:off x="6852131" y="4043465"/>
              <a:ext cx="1040398" cy="858328"/>
            </a:xfrm>
            <a:custGeom>
              <a:avLst/>
              <a:gdLst/>
              <a:ahLst/>
              <a:cxnLst/>
              <a:rect l="l" t="t" r="r" b="b"/>
              <a:pathLst>
                <a:path w="3687" h="3039" extrusionOk="0">
                  <a:moveTo>
                    <a:pt x="3035" y="1050"/>
                  </a:moveTo>
                  <a:cubicBezTo>
                    <a:pt x="3315" y="351"/>
                    <a:pt x="2933" y="269"/>
                    <a:pt x="2812" y="1078"/>
                  </a:cubicBezTo>
                  <a:cubicBezTo>
                    <a:pt x="2425" y="953"/>
                    <a:pt x="1491" y="424"/>
                    <a:pt x="1491" y="424"/>
                  </a:cubicBezTo>
                  <a:lnTo>
                    <a:pt x="1492" y="424"/>
                  </a:lnTo>
                  <a:lnTo>
                    <a:pt x="1796" y="25"/>
                  </a:lnTo>
                  <a:cubicBezTo>
                    <a:pt x="1796" y="25"/>
                    <a:pt x="710" y="-139"/>
                    <a:pt x="539" y="380"/>
                  </a:cubicBezTo>
                  <a:lnTo>
                    <a:pt x="539" y="380"/>
                  </a:lnTo>
                  <a:lnTo>
                    <a:pt x="0" y="662"/>
                  </a:lnTo>
                  <a:lnTo>
                    <a:pt x="554" y="754"/>
                  </a:lnTo>
                  <a:cubicBezTo>
                    <a:pt x="650" y="915"/>
                    <a:pt x="855" y="948"/>
                    <a:pt x="855" y="948"/>
                  </a:cubicBezTo>
                  <a:cubicBezTo>
                    <a:pt x="855" y="948"/>
                    <a:pt x="842" y="1203"/>
                    <a:pt x="906" y="1512"/>
                  </a:cubicBezTo>
                  <a:cubicBezTo>
                    <a:pt x="985" y="1893"/>
                    <a:pt x="1185" y="2358"/>
                    <a:pt x="1680" y="2523"/>
                  </a:cubicBezTo>
                  <a:lnTo>
                    <a:pt x="1678" y="2813"/>
                  </a:lnTo>
                  <a:lnTo>
                    <a:pt x="1530" y="2943"/>
                  </a:lnTo>
                  <a:cubicBezTo>
                    <a:pt x="1523" y="2950"/>
                    <a:pt x="1522" y="2960"/>
                    <a:pt x="1529" y="2967"/>
                  </a:cubicBezTo>
                  <a:cubicBezTo>
                    <a:pt x="1532" y="2971"/>
                    <a:pt x="1537" y="2973"/>
                    <a:pt x="1541" y="2973"/>
                  </a:cubicBezTo>
                  <a:cubicBezTo>
                    <a:pt x="1545" y="2973"/>
                    <a:pt x="1549" y="2972"/>
                    <a:pt x="1552" y="2969"/>
                  </a:cubicBezTo>
                  <a:lnTo>
                    <a:pt x="1691" y="2847"/>
                  </a:lnTo>
                  <a:lnTo>
                    <a:pt x="1761" y="2965"/>
                  </a:lnTo>
                  <a:cubicBezTo>
                    <a:pt x="1764" y="2970"/>
                    <a:pt x="1770" y="2973"/>
                    <a:pt x="1776" y="2973"/>
                  </a:cubicBezTo>
                  <a:cubicBezTo>
                    <a:pt x="1778" y="2973"/>
                    <a:pt x="1781" y="2972"/>
                    <a:pt x="1784" y="2971"/>
                  </a:cubicBezTo>
                  <a:cubicBezTo>
                    <a:pt x="1792" y="2966"/>
                    <a:pt x="1795" y="2955"/>
                    <a:pt x="1790" y="2947"/>
                  </a:cubicBezTo>
                  <a:lnTo>
                    <a:pt x="1712" y="2817"/>
                  </a:lnTo>
                  <a:lnTo>
                    <a:pt x="1713" y="2533"/>
                  </a:lnTo>
                  <a:cubicBezTo>
                    <a:pt x="1726" y="2537"/>
                    <a:pt x="1740" y="2541"/>
                    <a:pt x="1753" y="2544"/>
                  </a:cubicBezTo>
                  <a:cubicBezTo>
                    <a:pt x="1849" y="2569"/>
                    <a:pt x="1940" y="2582"/>
                    <a:pt x="2026" y="2585"/>
                  </a:cubicBezTo>
                  <a:lnTo>
                    <a:pt x="2064" y="2910"/>
                  </a:lnTo>
                  <a:lnTo>
                    <a:pt x="1956" y="2986"/>
                  </a:lnTo>
                  <a:cubicBezTo>
                    <a:pt x="1948" y="2992"/>
                    <a:pt x="1946" y="3002"/>
                    <a:pt x="1952" y="3010"/>
                  </a:cubicBezTo>
                  <a:cubicBezTo>
                    <a:pt x="1955" y="3014"/>
                    <a:pt x="1960" y="3017"/>
                    <a:pt x="1966" y="3017"/>
                  </a:cubicBezTo>
                  <a:cubicBezTo>
                    <a:pt x="1969" y="3017"/>
                    <a:pt x="1972" y="3016"/>
                    <a:pt x="1975" y="3014"/>
                  </a:cubicBezTo>
                  <a:lnTo>
                    <a:pt x="2077" y="2943"/>
                  </a:lnTo>
                  <a:lnTo>
                    <a:pt x="2161" y="3034"/>
                  </a:lnTo>
                  <a:cubicBezTo>
                    <a:pt x="2164" y="3038"/>
                    <a:pt x="2169" y="3039"/>
                    <a:pt x="2173" y="3039"/>
                  </a:cubicBezTo>
                  <a:cubicBezTo>
                    <a:pt x="2177" y="3039"/>
                    <a:pt x="2181" y="3038"/>
                    <a:pt x="2185" y="3035"/>
                  </a:cubicBezTo>
                  <a:cubicBezTo>
                    <a:pt x="2191" y="3029"/>
                    <a:pt x="2192" y="3018"/>
                    <a:pt x="2186" y="3011"/>
                  </a:cubicBezTo>
                  <a:lnTo>
                    <a:pt x="2099" y="2917"/>
                  </a:lnTo>
                  <a:lnTo>
                    <a:pt x="2060" y="2585"/>
                  </a:lnTo>
                  <a:cubicBezTo>
                    <a:pt x="2319" y="2586"/>
                    <a:pt x="2531" y="2495"/>
                    <a:pt x="2691" y="2355"/>
                  </a:cubicBezTo>
                  <a:cubicBezTo>
                    <a:pt x="3003" y="2082"/>
                    <a:pt x="3119" y="1625"/>
                    <a:pt x="2997" y="1303"/>
                  </a:cubicBezTo>
                  <a:cubicBezTo>
                    <a:pt x="4014" y="1203"/>
                    <a:pt x="3802" y="725"/>
                    <a:pt x="3035" y="105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grpSp>
          <p:nvGrpSpPr>
            <p:cNvPr id="166" name="Google Shape;166;p20"/>
            <p:cNvGrpSpPr/>
            <p:nvPr/>
          </p:nvGrpSpPr>
          <p:grpSpPr>
            <a:xfrm>
              <a:off x="6851679" y="4043465"/>
              <a:ext cx="1040850" cy="857890"/>
              <a:chOff x="5616354" y="2034996"/>
              <a:chExt cx="1203990" cy="992354"/>
            </a:xfrm>
          </p:grpSpPr>
          <p:sp>
            <p:nvSpPr>
              <p:cNvPr id="167" name="Google Shape;167;p20"/>
              <p:cNvSpPr/>
              <p:nvPr/>
            </p:nvSpPr>
            <p:spPr>
              <a:xfrm>
                <a:off x="6114018" y="2821957"/>
                <a:ext cx="87842" cy="183842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63" extrusionOk="0">
                    <a:moveTo>
                      <a:pt x="266" y="537"/>
                    </a:moveTo>
                    <a:lnTo>
                      <a:pt x="188" y="407"/>
                    </a:lnTo>
                    <a:lnTo>
                      <a:pt x="190" y="17"/>
                    </a:lnTo>
                    <a:cubicBezTo>
                      <a:pt x="190" y="7"/>
                      <a:pt x="183" y="0"/>
                      <a:pt x="173" y="0"/>
                    </a:cubicBezTo>
                    <a:lnTo>
                      <a:pt x="173" y="0"/>
                    </a:lnTo>
                    <a:cubicBezTo>
                      <a:pt x="164" y="0"/>
                      <a:pt x="156" y="7"/>
                      <a:pt x="156" y="17"/>
                    </a:cubicBezTo>
                    <a:lnTo>
                      <a:pt x="154" y="403"/>
                    </a:lnTo>
                    <a:lnTo>
                      <a:pt x="6" y="533"/>
                    </a:lnTo>
                    <a:cubicBezTo>
                      <a:pt x="-1" y="540"/>
                      <a:pt x="-2" y="550"/>
                      <a:pt x="5" y="557"/>
                    </a:cubicBezTo>
                    <a:cubicBezTo>
                      <a:pt x="8" y="561"/>
                      <a:pt x="13" y="563"/>
                      <a:pt x="17" y="563"/>
                    </a:cubicBezTo>
                    <a:cubicBezTo>
                      <a:pt x="21" y="563"/>
                      <a:pt x="25" y="562"/>
                      <a:pt x="28" y="559"/>
                    </a:cubicBezTo>
                    <a:lnTo>
                      <a:pt x="167" y="437"/>
                    </a:lnTo>
                    <a:lnTo>
                      <a:pt x="237" y="555"/>
                    </a:lnTo>
                    <a:cubicBezTo>
                      <a:pt x="240" y="560"/>
                      <a:pt x="246" y="563"/>
                      <a:pt x="252" y="563"/>
                    </a:cubicBezTo>
                    <a:cubicBezTo>
                      <a:pt x="254" y="563"/>
                      <a:pt x="257" y="562"/>
                      <a:pt x="260" y="561"/>
                    </a:cubicBezTo>
                    <a:cubicBezTo>
                      <a:pt x="268" y="556"/>
                      <a:pt x="271" y="545"/>
                      <a:pt x="266" y="5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0"/>
              <p:cNvSpPr/>
              <p:nvPr/>
            </p:nvSpPr>
            <p:spPr>
              <a:xfrm>
                <a:off x="5781589" y="2034996"/>
                <a:ext cx="1038756" cy="844432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586" extrusionOk="0">
                    <a:moveTo>
                      <a:pt x="2491" y="1303"/>
                    </a:moveTo>
                    <a:cubicBezTo>
                      <a:pt x="2613" y="1625"/>
                      <a:pt x="2497" y="2082"/>
                      <a:pt x="2185" y="2355"/>
                    </a:cubicBezTo>
                    <a:cubicBezTo>
                      <a:pt x="1965" y="2547"/>
                      <a:pt x="1648" y="2647"/>
                      <a:pt x="1247" y="2544"/>
                    </a:cubicBezTo>
                    <a:cubicBezTo>
                      <a:pt x="698" y="2403"/>
                      <a:pt x="483" y="1912"/>
                      <a:pt x="400" y="1512"/>
                    </a:cubicBezTo>
                    <a:cubicBezTo>
                      <a:pt x="336" y="1203"/>
                      <a:pt x="349" y="948"/>
                      <a:pt x="349" y="948"/>
                    </a:cubicBezTo>
                    <a:cubicBezTo>
                      <a:pt x="349" y="948"/>
                      <a:pt x="-129" y="871"/>
                      <a:pt x="33" y="380"/>
                    </a:cubicBezTo>
                    <a:cubicBezTo>
                      <a:pt x="204" y="-139"/>
                      <a:pt x="1290" y="25"/>
                      <a:pt x="1290" y="25"/>
                    </a:cubicBezTo>
                    <a:lnTo>
                      <a:pt x="985" y="424"/>
                    </a:lnTo>
                    <a:cubicBezTo>
                      <a:pt x="985" y="424"/>
                      <a:pt x="1919" y="953"/>
                      <a:pt x="2306" y="1078"/>
                    </a:cubicBezTo>
                    <a:cubicBezTo>
                      <a:pt x="2427" y="269"/>
                      <a:pt x="2809" y="351"/>
                      <a:pt x="2529" y="1050"/>
                    </a:cubicBezTo>
                    <a:cubicBezTo>
                      <a:pt x="3296" y="725"/>
                      <a:pt x="3508" y="1203"/>
                      <a:pt x="2491" y="13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0"/>
              <p:cNvSpPr/>
              <p:nvPr/>
            </p:nvSpPr>
            <p:spPr>
              <a:xfrm>
                <a:off x="5616354" y="2159081"/>
                <a:ext cx="211604" cy="122126"/>
              </a:xfrm>
              <a:custGeom>
                <a:avLst/>
                <a:gdLst/>
                <a:ahLst/>
                <a:cxnLst/>
                <a:rect l="l" t="t" r="r" b="b"/>
                <a:pathLst>
                  <a:path w="648" h="374" extrusionOk="0">
                    <a:moveTo>
                      <a:pt x="554" y="374"/>
                    </a:moveTo>
                    <a:lnTo>
                      <a:pt x="0" y="282"/>
                    </a:lnTo>
                    <a:lnTo>
                      <a:pt x="539" y="0"/>
                    </a:lnTo>
                    <a:cubicBezTo>
                      <a:pt x="539" y="0"/>
                      <a:pt x="638" y="73"/>
                      <a:pt x="647" y="187"/>
                    </a:cubicBezTo>
                    <a:cubicBezTo>
                      <a:pt x="651" y="230"/>
                      <a:pt x="640" y="329"/>
                      <a:pt x="554" y="3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0"/>
              <p:cNvSpPr/>
              <p:nvPr/>
            </p:nvSpPr>
            <p:spPr>
              <a:xfrm>
                <a:off x="5849185" y="2121855"/>
                <a:ext cx="86862" cy="5126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57" extrusionOk="0">
                    <a:moveTo>
                      <a:pt x="266" y="132"/>
                    </a:moveTo>
                    <a:cubicBezTo>
                      <a:pt x="266" y="59"/>
                      <a:pt x="206" y="0"/>
                      <a:pt x="133" y="0"/>
                    </a:cubicBezTo>
                    <a:cubicBezTo>
                      <a:pt x="60" y="0"/>
                      <a:pt x="0" y="58"/>
                      <a:pt x="0" y="132"/>
                    </a:cubicBezTo>
                    <a:cubicBezTo>
                      <a:pt x="0" y="205"/>
                      <a:pt x="60" y="98"/>
                      <a:pt x="133" y="98"/>
                    </a:cubicBezTo>
                    <a:cubicBezTo>
                      <a:pt x="206" y="98"/>
                      <a:pt x="266" y="206"/>
                      <a:pt x="266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1625" tIns="10425" rIns="81625" bIns="10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0"/>
              <p:cNvSpPr/>
              <p:nvPr/>
            </p:nvSpPr>
            <p:spPr>
              <a:xfrm>
                <a:off x="5927557" y="2166265"/>
                <a:ext cx="146294" cy="149882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59" extrusionOk="0">
                    <a:moveTo>
                      <a:pt x="1" y="269"/>
                    </a:moveTo>
                    <a:cubicBezTo>
                      <a:pt x="10" y="349"/>
                      <a:pt x="65" y="423"/>
                      <a:pt x="141" y="449"/>
                    </a:cubicBezTo>
                    <a:cubicBezTo>
                      <a:pt x="195" y="468"/>
                      <a:pt x="257" y="461"/>
                      <a:pt x="308" y="435"/>
                    </a:cubicBezTo>
                    <a:cubicBezTo>
                      <a:pt x="359" y="409"/>
                      <a:pt x="400" y="364"/>
                      <a:pt x="424" y="312"/>
                    </a:cubicBezTo>
                    <a:cubicBezTo>
                      <a:pt x="449" y="259"/>
                      <a:pt x="457" y="196"/>
                      <a:pt x="434" y="142"/>
                    </a:cubicBezTo>
                    <a:cubicBezTo>
                      <a:pt x="420" y="109"/>
                      <a:pt x="394" y="81"/>
                      <a:pt x="366" y="59"/>
                    </a:cubicBezTo>
                    <a:cubicBezTo>
                      <a:pt x="324" y="26"/>
                      <a:pt x="274" y="4"/>
                      <a:pt x="222" y="1"/>
                    </a:cubicBezTo>
                    <a:cubicBezTo>
                      <a:pt x="85" y="-5"/>
                      <a:pt x="-14" y="141"/>
                      <a:pt x="1" y="2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0"/>
              <p:cNvSpPr/>
              <p:nvPr/>
            </p:nvSpPr>
            <p:spPr>
              <a:xfrm>
                <a:off x="5912209" y="2488559"/>
                <a:ext cx="582892" cy="390868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197" extrusionOk="0">
                    <a:moveTo>
                      <a:pt x="1785" y="966"/>
                    </a:moveTo>
                    <a:cubicBezTo>
                      <a:pt x="1565" y="1158"/>
                      <a:pt x="1248" y="1258"/>
                      <a:pt x="847" y="1155"/>
                    </a:cubicBezTo>
                    <a:cubicBezTo>
                      <a:pt x="298" y="1014"/>
                      <a:pt x="83" y="523"/>
                      <a:pt x="0" y="123"/>
                    </a:cubicBezTo>
                    <a:cubicBezTo>
                      <a:pt x="44" y="55"/>
                      <a:pt x="48" y="-15"/>
                      <a:pt x="173" y="4"/>
                    </a:cubicBezTo>
                    <a:cubicBezTo>
                      <a:pt x="504" y="56"/>
                      <a:pt x="893" y="1166"/>
                      <a:pt x="1785" y="966"/>
                    </a:cubicBezTo>
                    <a:close/>
                  </a:path>
                </a:pathLst>
              </a:custGeom>
              <a:solidFill>
                <a:srgbClr val="6E99E1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0"/>
              <p:cNvSpPr/>
              <p:nvPr/>
            </p:nvSpPr>
            <p:spPr>
              <a:xfrm>
                <a:off x="6122835" y="2308636"/>
                <a:ext cx="407208" cy="39021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195" extrusionOk="0">
                    <a:moveTo>
                      <a:pt x="682" y="609"/>
                    </a:moveTo>
                    <a:cubicBezTo>
                      <a:pt x="708" y="622"/>
                      <a:pt x="1139" y="835"/>
                      <a:pt x="1105" y="971"/>
                    </a:cubicBezTo>
                    <a:cubicBezTo>
                      <a:pt x="1070" y="1113"/>
                      <a:pt x="516" y="842"/>
                      <a:pt x="516" y="842"/>
                    </a:cubicBezTo>
                    <a:cubicBezTo>
                      <a:pt x="516" y="842"/>
                      <a:pt x="761" y="1066"/>
                      <a:pt x="704" y="1158"/>
                    </a:cubicBezTo>
                    <a:cubicBezTo>
                      <a:pt x="693" y="1175"/>
                      <a:pt x="671" y="1188"/>
                      <a:pt x="634" y="1194"/>
                    </a:cubicBezTo>
                    <a:cubicBezTo>
                      <a:pt x="434" y="1223"/>
                      <a:pt x="-273" y="572"/>
                      <a:pt x="114" y="117"/>
                    </a:cubicBezTo>
                    <a:cubicBezTo>
                      <a:pt x="129" y="98"/>
                      <a:pt x="146" y="82"/>
                      <a:pt x="165" y="69"/>
                    </a:cubicBezTo>
                    <a:cubicBezTo>
                      <a:pt x="274" y="-15"/>
                      <a:pt x="428" y="-22"/>
                      <a:pt x="551" y="50"/>
                    </a:cubicBezTo>
                    <a:cubicBezTo>
                      <a:pt x="817" y="208"/>
                      <a:pt x="1255" y="486"/>
                      <a:pt x="1247" y="609"/>
                    </a:cubicBezTo>
                    <a:cubicBezTo>
                      <a:pt x="1235" y="779"/>
                      <a:pt x="712" y="618"/>
                      <a:pt x="682" y="6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0"/>
              <p:cNvSpPr/>
              <p:nvPr/>
            </p:nvSpPr>
            <p:spPr>
              <a:xfrm>
                <a:off x="6122835" y="2331167"/>
                <a:ext cx="229891" cy="367684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126" extrusionOk="0">
                    <a:moveTo>
                      <a:pt x="704" y="1089"/>
                    </a:moveTo>
                    <a:cubicBezTo>
                      <a:pt x="693" y="1106"/>
                      <a:pt x="671" y="1119"/>
                      <a:pt x="634" y="1125"/>
                    </a:cubicBezTo>
                    <a:cubicBezTo>
                      <a:pt x="434" y="1154"/>
                      <a:pt x="-273" y="503"/>
                      <a:pt x="114" y="48"/>
                    </a:cubicBezTo>
                    <a:cubicBezTo>
                      <a:pt x="129" y="29"/>
                      <a:pt x="146" y="13"/>
                      <a:pt x="165" y="0"/>
                    </a:cubicBezTo>
                    <a:cubicBezTo>
                      <a:pt x="118" y="195"/>
                      <a:pt x="50" y="761"/>
                      <a:pt x="704" y="1089"/>
                    </a:cubicBezTo>
                    <a:close/>
                  </a:path>
                </a:pathLst>
              </a:custGeom>
              <a:solidFill>
                <a:srgbClr val="432064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0"/>
              <p:cNvSpPr/>
              <p:nvPr/>
            </p:nvSpPr>
            <p:spPr>
              <a:xfrm>
                <a:off x="6102588" y="2043159"/>
                <a:ext cx="100251" cy="130289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99" extrusionOk="0">
                    <a:moveTo>
                      <a:pt x="2" y="399"/>
                    </a:moveTo>
                    <a:cubicBezTo>
                      <a:pt x="2" y="399"/>
                      <a:pt x="-48" y="61"/>
                      <a:pt x="307" y="0"/>
                    </a:cubicBezTo>
                    <a:cubicBezTo>
                      <a:pt x="92" y="282"/>
                      <a:pt x="2" y="399"/>
                      <a:pt x="2" y="399"/>
                    </a:cubicBezTo>
                    <a:close/>
                  </a:path>
                </a:pathLst>
              </a:custGeom>
              <a:solidFill>
                <a:srgbClr val="6E99E1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0"/>
              <p:cNvSpPr/>
              <p:nvPr/>
            </p:nvSpPr>
            <p:spPr>
              <a:xfrm>
                <a:off x="6252802" y="2832732"/>
                <a:ext cx="78699" cy="194618"/>
              </a:xfrm>
              <a:custGeom>
                <a:avLst/>
                <a:gdLst/>
                <a:ahLst/>
                <a:cxnLst/>
                <a:rect l="l" t="t" r="r" b="b"/>
                <a:pathLst>
                  <a:path w="241" h="596" extrusionOk="0">
                    <a:moveTo>
                      <a:pt x="237" y="568"/>
                    </a:moveTo>
                    <a:lnTo>
                      <a:pt x="150" y="474"/>
                    </a:lnTo>
                    <a:lnTo>
                      <a:pt x="97" y="15"/>
                    </a:lnTo>
                    <a:cubicBezTo>
                      <a:pt x="95" y="5"/>
                      <a:pt x="87" y="-1"/>
                      <a:pt x="78" y="0"/>
                    </a:cubicBezTo>
                    <a:cubicBezTo>
                      <a:pt x="69" y="1"/>
                      <a:pt x="62" y="9"/>
                      <a:pt x="63" y="19"/>
                    </a:cubicBezTo>
                    <a:lnTo>
                      <a:pt x="115" y="467"/>
                    </a:lnTo>
                    <a:lnTo>
                      <a:pt x="7" y="543"/>
                    </a:lnTo>
                    <a:cubicBezTo>
                      <a:pt x="-1" y="549"/>
                      <a:pt x="-3" y="559"/>
                      <a:pt x="3" y="567"/>
                    </a:cubicBezTo>
                    <a:cubicBezTo>
                      <a:pt x="6" y="571"/>
                      <a:pt x="11" y="574"/>
                      <a:pt x="17" y="574"/>
                    </a:cubicBezTo>
                    <a:cubicBezTo>
                      <a:pt x="20" y="574"/>
                      <a:pt x="23" y="573"/>
                      <a:pt x="26" y="571"/>
                    </a:cubicBezTo>
                    <a:lnTo>
                      <a:pt x="128" y="500"/>
                    </a:lnTo>
                    <a:lnTo>
                      <a:pt x="212" y="591"/>
                    </a:lnTo>
                    <a:cubicBezTo>
                      <a:pt x="215" y="595"/>
                      <a:pt x="220" y="596"/>
                      <a:pt x="224" y="596"/>
                    </a:cubicBezTo>
                    <a:cubicBezTo>
                      <a:pt x="228" y="596"/>
                      <a:pt x="232" y="595"/>
                      <a:pt x="236" y="592"/>
                    </a:cubicBezTo>
                    <a:cubicBezTo>
                      <a:pt x="242" y="586"/>
                      <a:pt x="243" y="575"/>
                      <a:pt x="237" y="5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093025"/>
            <a:ext cx="7717500" cy="3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7" r:id="rId5"/>
    <p:sldLayoutId id="2147483658" r:id="rId6"/>
    <p:sldLayoutId id="2147483665" r:id="rId7"/>
    <p:sldLayoutId id="2147483666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4"/>
          <p:cNvGrpSpPr/>
          <p:nvPr/>
        </p:nvGrpSpPr>
        <p:grpSpPr>
          <a:xfrm>
            <a:off x="7039409" y="-666220"/>
            <a:ext cx="2498662" cy="3467095"/>
            <a:chOff x="6489045" y="1295398"/>
            <a:chExt cx="2498662" cy="3467095"/>
          </a:xfrm>
        </p:grpSpPr>
        <p:grpSp>
          <p:nvGrpSpPr>
            <p:cNvPr id="191" name="Google Shape;191;p24"/>
            <p:cNvGrpSpPr/>
            <p:nvPr/>
          </p:nvGrpSpPr>
          <p:grpSpPr>
            <a:xfrm>
              <a:off x="6574777" y="1295398"/>
              <a:ext cx="283214" cy="298709"/>
              <a:chOff x="6879837" y="678375"/>
              <a:chExt cx="444257" cy="468489"/>
            </a:xfrm>
          </p:grpSpPr>
          <p:sp>
            <p:nvSpPr>
              <p:cNvPr id="192" name="Google Shape;192;p24"/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93" name="Google Shape;193;p24"/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" name="Google Shape;194;p24"/>
            <p:cNvGrpSpPr/>
            <p:nvPr/>
          </p:nvGrpSpPr>
          <p:grpSpPr>
            <a:xfrm>
              <a:off x="7181588" y="4142598"/>
              <a:ext cx="1276604" cy="619895"/>
              <a:chOff x="6873888" y="4219223"/>
              <a:chExt cx="1276604" cy="619895"/>
            </a:xfrm>
          </p:grpSpPr>
          <p:grpSp>
            <p:nvGrpSpPr>
              <p:cNvPr id="195" name="Google Shape;195;p24"/>
              <p:cNvGrpSpPr/>
              <p:nvPr/>
            </p:nvGrpSpPr>
            <p:grpSpPr>
              <a:xfrm>
                <a:off x="6873888" y="4288729"/>
                <a:ext cx="538478" cy="550390"/>
                <a:chOff x="7471446" y="4303366"/>
                <a:chExt cx="673265" cy="688159"/>
              </a:xfrm>
            </p:grpSpPr>
            <p:sp>
              <p:nvSpPr>
                <p:cNvPr id="196" name="Google Shape;196;p24"/>
                <p:cNvSpPr/>
                <p:nvPr/>
              </p:nvSpPr>
              <p:spPr>
                <a:xfrm>
                  <a:off x="7471446" y="4303366"/>
                  <a:ext cx="673202" cy="688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" h="2283" extrusionOk="0">
                      <a:moveTo>
                        <a:pt x="2239" y="2126"/>
                      </a:moveTo>
                      <a:lnTo>
                        <a:pt x="2239" y="2126"/>
                      </a:lnTo>
                      <a:lnTo>
                        <a:pt x="2241" y="2126"/>
                      </a:lnTo>
                      <a:cubicBezTo>
                        <a:pt x="2241" y="2126"/>
                        <a:pt x="2240" y="2113"/>
                        <a:pt x="2238" y="2090"/>
                      </a:cubicBezTo>
                      <a:cubicBezTo>
                        <a:pt x="2232" y="2019"/>
                        <a:pt x="2210" y="1849"/>
                        <a:pt x="2124" y="1680"/>
                      </a:cubicBezTo>
                      <a:cubicBezTo>
                        <a:pt x="1999" y="1432"/>
                        <a:pt x="1737" y="1185"/>
                        <a:pt x="1194" y="1249"/>
                      </a:cubicBezTo>
                      <a:lnTo>
                        <a:pt x="1224" y="1067"/>
                      </a:lnTo>
                      <a:lnTo>
                        <a:pt x="1324" y="1083"/>
                      </a:lnTo>
                      <a:lnTo>
                        <a:pt x="1324" y="1022"/>
                      </a:lnTo>
                      <a:lnTo>
                        <a:pt x="1232" y="1014"/>
                      </a:lnTo>
                      <a:lnTo>
                        <a:pt x="1250" y="907"/>
                      </a:lnTo>
                      <a:lnTo>
                        <a:pt x="1324" y="919"/>
                      </a:lnTo>
                      <a:lnTo>
                        <a:pt x="1324" y="857"/>
                      </a:lnTo>
                      <a:lnTo>
                        <a:pt x="1259" y="851"/>
                      </a:lnTo>
                      <a:lnTo>
                        <a:pt x="1276" y="746"/>
                      </a:lnTo>
                      <a:lnTo>
                        <a:pt x="1324" y="754"/>
                      </a:lnTo>
                      <a:lnTo>
                        <a:pt x="1324" y="692"/>
                      </a:lnTo>
                      <a:lnTo>
                        <a:pt x="1285" y="688"/>
                      </a:lnTo>
                      <a:lnTo>
                        <a:pt x="1319" y="484"/>
                      </a:lnTo>
                      <a:lnTo>
                        <a:pt x="1439" y="499"/>
                      </a:lnTo>
                      <a:lnTo>
                        <a:pt x="1472" y="243"/>
                      </a:lnTo>
                      <a:lnTo>
                        <a:pt x="40" y="0"/>
                      </a:lnTo>
                      <a:lnTo>
                        <a:pt x="0" y="316"/>
                      </a:lnTo>
                      <a:lnTo>
                        <a:pt x="147" y="335"/>
                      </a:lnTo>
                      <a:lnTo>
                        <a:pt x="45" y="1653"/>
                      </a:lnTo>
                      <a:lnTo>
                        <a:pt x="45" y="1653"/>
                      </a:lnTo>
                      <a:lnTo>
                        <a:pt x="44" y="1663"/>
                      </a:lnTo>
                      <a:lnTo>
                        <a:pt x="14" y="2047"/>
                      </a:lnTo>
                      <a:lnTo>
                        <a:pt x="14" y="2165"/>
                      </a:lnTo>
                      <a:lnTo>
                        <a:pt x="14" y="2226"/>
                      </a:lnTo>
                      <a:lnTo>
                        <a:pt x="669" y="2252"/>
                      </a:lnTo>
                      <a:cubicBezTo>
                        <a:pt x="669" y="2252"/>
                        <a:pt x="674" y="2115"/>
                        <a:pt x="764" y="2127"/>
                      </a:cubicBezTo>
                      <a:cubicBezTo>
                        <a:pt x="853" y="2140"/>
                        <a:pt x="862" y="2252"/>
                        <a:pt x="862" y="2252"/>
                      </a:cubicBezTo>
                      <a:lnTo>
                        <a:pt x="2241" y="2283"/>
                      </a:lnTo>
                      <a:lnTo>
                        <a:pt x="2241" y="2126"/>
                      </a:lnTo>
                      <a:lnTo>
                        <a:pt x="2239" y="212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grpSp>
              <p:nvGrpSpPr>
                <p:cNvPr id="197" name="Google Shape;197;p24"/>
                <p:cNvGrpSpPr/>
                <p:nvPr/>
              </p:nvGrpSpPr>
              <p:grpSpPr>
                <a:xfrm>
                  <a:off x="7472335" y="4306494"/>
                  <a:ext cx="672377" cy="685031"/>
                  <a:chOff x="2205527" y="2426190"/>
                  <a:chExt cx="731799" cy="745490"/>
                </a:xfrm>
              </p:grpSpPr>
              <p:sp>
                <p:nvSpPr>
                  <p:cNvPr id="198" name="Google Shape;198;p24"/>
                  <p:cNvSpPr/>
                  <p:nvPr/>
                </p:nvSpPr>
                <p:spPr>
                  <a:xfrm>
                    <a:off x="2210425" y="2510764"/>
                    <a:ext cx="726900" cy="6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6" h="1867" extrusionOk="0">
                        <a:moveTo>
                          <a:pt x="2226" y="1867"/>
                        </a:moveTo>
                        <a:lnTo>
                          <a:pt x="0" y="1788"/>
                        </a:lnTo>
                        <a:lnTo>
                          <a:pt x="30" y="1394"/>
                        </a:lnTo>
                        <a:lnTo>
                          <a:pt x="30" y="1394"/>
                        </a:lnTo>
                        <a:lnTo>
                          <a:pt x="138" y="0"/>
                        </a:lnTo>
                        <a:lnTo>
                          <a:pt x="1328" y="80"/>
                        </a:lnTo>
                        <a:lnTo>
                          <a:pt x="1179" y="990"/>
                        </a:lnTo>
                        <a:cubicBezTo>
                          <a:pt x="1723" y="926"/>
                          <a:pt x="1984" y="1173"/>
                          <a:pt x="2110" y="1421"/>
                        </a:cubicBezTo>
                        <a:cubicBezTo>
                          <a:pt x="2223" y="1644"/>
                          <a:pt x="2226" y="1867"/>
                          <a:pt x="2226" y="186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24"/>
                  <p:cNvSpPr/>
                  <p:nvPr/>
                </p:nvSpPr>
                <p:spPr>
                  <a:xfrm>
                    <a:off x="2205527" y="2426190"/>
                    <a:ext cx="480682" cy="162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2" h="499" extrusionOk="0">
                        <a:moveTo>
                          <a:pt x="40" y="0"/>
                        </a:moveTo>
                        <a:lnTo>
                          <a:pt x="0" y="316"/>
                        </a:lnTo>
                        <a:lnTo>
                          <a:pt x="1439" y="499"/>
                        </a:lnTo>
                        <a:lnTo>
                          <a:pt x="1472" y="243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24"/>
                  <p:cNvSpPr/>
                  <p:nvPr/>
                </p:nvSpPr>
                <p:spPr>
                  <a:xfrm>
                    <a:off x="2210098" y="3094617"/>
                    <a:ext cx="727227" cy="77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" h="236" extrusionOk="0">
                        <a:moveTo>
                          <a:pt x="0" y="0"/>
                        </a:moveTo>
                        <a:lnTo>
                          <a:pt x="0" y="178"/>
                        </a:lnTo>
                        <a:lnTo>
                          <a:pt x="655" y="204"/>
                        </a:lnTo>
                        <a:cubicBezTo>
                          <a:pt x="655" y="204"/>
                          <a:pt x="661" y="66"/>
                          <a:pt x="750" y="79"/>
                        </a:cubicBezTo>
                        <a:cubicBezTo>
                          <a:pt x="839" y="92"/>
                          <a:pt x="848" y="204"/>
                          <a:pt x="848" y="204"/>
                        </a:cubicBezTo>
                        <a:lnTo>
                          <a:pt x="2227" y="236"/>
                        </a:lnTo>
                        <a:lnTo>
                          <a:pt x="2227" y="7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81625" tIns="36250" rIns="81625" bIns="3625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1" name="Google Shape;201;p24"/>
                  <p:cNvSpPr/>
                  <p:nvPr/>
                </p:nvSpPr>
                <p:spPr>
                  <a:xfrm>
                    <a:off x="2297614" y="2712566"/>
                    <a:ext cx="176010" cy="206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9" h="631" extrusionOk="0">
                        <a:moveTo>
                          <a:pt x="269" y="631"/>
                        </a:moveTo>
                        <a:cubicBezTo>
                          <a:pt x="269" y="631"/>
                          <a:pt x="-31" y="435"/>
                          <a:pt x="3" y="159"/>
                        </a:cubicBezTo>
                        <a:cubicBezTo>
                          <a:pt x="36" y="-116"/>
                          <a:pt x="284" y="19"/>
                          <a:pt x="278" y="159"/>
                        </a:cubicBezTo>
                        <a:cubicBezTo>
                          <a:pt x="391" y="-43"/>
                          <a:pt x="559" y="8"/>
                          <a:pt x="537" y="205"/>
                        </a:cubicBezTo>
                        <a:cubicBezTo>
                          <a:pt x="514" y="401"/>
                          <a:pt x="269" y="631"/>
                          <a:pt x="269" y="6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2" name="Google Shape;202;p24"/>
                  <p:cNvSpPr/>
                  <p:nvPr/>
                </p:nvSpPr>
                <p:spPr>
                  <a:xfrm>
                    <a:off x="2553630" y="2644645"/>
                    <a:ext cx="84250" cy="277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" h="85" extrusionOk="0">
                        <a:moveTo>
                          <a:pt x="0" y="0"/>
                        </a:moveTo>
                        <a:lnTo>
                          <a:pt x="258" y="23"/>
                        </a:lnTo>
                        <a:lnTo>
                          <a:pt x="258" y="85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3" name="Google Shape;203;p24"/>
                  <p:cNvSpPr/>
                  <p:nvPr/>
                </p:nvSpPr>
                <p:spPr>
                  <a:xfrm>
                    <a:off x="2553630" y="2698525"/>
                    <a:ext cx="84250" cy="27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" h="84" extrusionOk="0">
                        <a:moveTo>
                          <a:pt x="0" y="0"/>
                        </a:moveTo>
                        <a:lnTo>
                          <a:pt x="258" y="23"/>
                        </a:lnTo>
                        <a:lnTo>
                          <a:pt x="258" y="84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4" name="Google Shape;204;p24"/>
                  <p:cNvSpPr/>
                  <p:nvPr/>
                </p:nvSpPr>
                <p:spPr>
                  <a:xfrm>
                    <a:off x="2553630" y="2752404"/>
                    <a:ext cx="84250" cy="27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" h="84" extrusionOk="0">
                        <a:moveTo>
                          <a:pt x="0" y="0"/>
                        </a:moveTo>
                        <a:lnTo>
                          <a:pt x="258" y="23"/>
                        </a:lnTo>
                        <a:lnTo>
                          <a:pt x="258" y="84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5" name="Google Shape;205;p24"/>
                  <p:cNvSpPr/>
                  <p:nvPr/>
                </p:nvSpPr>
                <p:spPr>
                  <a:xfrm>
                    <a:off x="2210425" y="2965308"/>
                    <a:ext cx="726900" cy="155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6" h="475" extrusionOk="0">
                        <a:moveTo>
                          <a:pt x="2226" y="475"/>
                        </a:moveTo>
                        <a:lnTo>
                          <a:pt x="0" y="396"/>
                        </a:lnTo>
                        <a:lnTo>
                          <a:pt x="30" y="2"/>
                        </a:lnTo>
                        <a:cubicBezTo>
                          <a:pt x="35" y="12"/>
                          <a:pt x="127" y="211"/>
                          <a:pt x="450" y="243"/>
                        </a:cubicBezTo>
                        <a:cubicBezTo>
                          <a:pt x="781" y="277"/>
                          <a:pt x="1673" y="-107"/>
                          <a:pt x="2110" y="29"/>
                        </a:cubicBezTo>
                        <a:cubicBezTo>
                          <a:pt x="2223" y="252"/>
                          <a:pt x="2226" y="475"/>
                          <a:pt x="2226" y="47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6" name="Google Shape;206;p24"/>
                  <p:cNvSpPr/>
                  <p:nvPr/>
                </p:nvSpPr>
                <p:spPr>
                  <a:xfrm>
                    <a:off x="2205527" y="2488559"/>
                    <a:ext cx="474477" cy="100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3" h="308" extrusionOk="0">
                        <a:moveTo>
                          <a:pt x="1439" y="308"/>
                        </a:moveTo>
                        <a:lnTo>
                          <a:pt x="0" y="125"/>
                        </a:lnTo>
                        <a:lnTo>
                          <a:pt x="16" y="0"/>
                        </a:lnTo>
                        <a:lnTo>
                          <a:pt x="1453" y="207"/>
                        </a:lnTo>
                        <a:lnTo>
                          <a:pt x="1439" y="308"/>
                        </a:lnTo>
                        <a:close/>
                      </a:path>
                    </a:pathLst>
                  </a:custGeom>
                  <a:solidFill>
                    <a:srgbClr val="432064">
                      <a:alpha val="14560"/>
                    </a:srgbClr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07" name="Google Shape;207;p24"/>
              <p:cNvGrpSpPr/>
              <p:nvPr/>
            </p:nvGrpSpPr>
            <p:grpSpPr>
              <a:xfrm>
                <a:off x="7417871" y="4219223"/>
                <a:ext cx="732621" cy="587246"/>
                <a:chOff x="7999197" y="4140262"/>
                <a:chExt cx="916005" cy="734241"/>
              </a:xfrm>
            </p:grpSpPr>
            <p:sp>
              <p:nvSpPr>
                <p:cNvPr id="208" name="Google Shape;208;p24"/>
                <p:cNvSpPr/>
                <p:nvPr/>
              </p:nvSpPr>
              <p:spPr>
                <a:xfrm>
                  <a:off x="8000804" y="4142986"/>
                  <a:ext cx="914398" cy="731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4" h="2448" extrusionOk="0">
                      <a:moveTo>
                        <a:pt x="3001" y="1284"/>
                      </a:moveTo>
                      <a:lnTo>
                        <a:pt x="3001" y="1284"/>
                      </a:lnTo>
                      <a:lnTo>
                        <a:pt x="3001" y="1284"/>
                      </a:lnTo>
                      <a:lnTo>
                        <a:pt x="2974" y="1238"/>
                      </a:lnTo>
                      <a:lnTo>
                        <a:pt x="2973" y="1238"/>
                      </a:lnTo>
                      <a:lnTo>
                        <a:pt x="2973" y="1238"/>
                      </a:lnTo>
                      <a:lnTo>
                        <a:pt x="2974" y="1238"/>
                      </a:lnTo>
                      <a:cubicBezTo>
                        <a:pt x="2974" y="1238"/>
                        <a:pt x="2968" y="1228"/>
                        <a:pt x="2956" y="1210"/>
                      </a:cubicBezTo>
                      <a:lnTo>
                        <a:pt x="2956" y="1210"/>
                      </a:lnTo>
                      <a:lnTo>
                        <a:pt x="2956" y="1210"/>
                      </a:lnTo>
                      <a:cubicBezTo>
                        <a:pt x="2915" y="1152"/>
                        <a:pt x="2810" y="1015"/>
                        <a:pt x="2648" y="912"/>
                      </a:cubicBezTo>
                      <a:cubicBezTo>
                        <a:pt x="2414" y="761"/>
                        <a:pt x="2064" y="680"/>
                        <a:pt x="1628" y="1009"/>
                      </a:cubicBezTo>
                      <a:lnTo>
                        <a:pt x="1562" y="838"/>
                      </a:lnTo>
                      <a:lnTo>
                        <a:pt x="1656" y="801"/>
                      </a:lnTo>
                      <a:lnTo>
                        <a:pt x="1625" y="748"/>
                      </a:lnTo>
                      <a:lnTo>
                        <a:pt x="1542" y="787"/>
                      </a:lnTo>
                      <a:lnTo>
                        <a:pt x="1503" y="686"/>
                      </a:lnTo>
                      <a:lnTo>
                        <a:pt x="1573" y="659"/>
                      </a:lnTo>
                      <a:lnTo>
                        <a:pt x="1542" y="606"/>
                      </a:lnTo>
                      <a:lnTo>
                        <a:pt x="1483" y="633"/>
                      </a:lnTo>
                      <a:lnTo>
                        <a:pt x="1445" y="534"/>
                      </a:lnTo>
                      <a:lnTo>
                        <a:pt x="1490" y="516"/>
                      </a:lnTo>
                      <a:lnTo>
                        <a:pt x="1459" y="463"/>
                      </a:lnTo>
                      <a:lnTo>
                        <a:pt x="1424" y="480"/>
                      </a:lnTo>
                      <a:lnTo>
                        <a:pt x="1349" y="286"/>
                      </a:lnTo>
                      <a:lnTo>
                        <a:pt x="1461" y="239"/>
                      </a:lnTo>
                      <a:lnTo>
                        <a:pt x="1420" y="144"/>
                      </a:lnTo>
                      <a:lnTo>
                        <a:pt x="1359" y="0"/>
                      </a:lnTo>
                      <a:lnTo>
                        <a:pt x="0" y="513"/>
                      </a:lnTo>
                      <a:lnTo>
                        <a:pt x="125" y="806"/>
                      </a:lnTo>
                      <a:lnTo>
                        <a:pt x="262" y="748"/>
                      </a:lnTo>
                      <a:lnTo>
                        <a:pt x="839" y="1938"/>
                      </a:lnTo>
                      <a:lnTo>
                        <a:pt x="839" y="1938"/>
                      </a:lnTo>
                      <a:lnTo>
                        <a:pt x="960" y="2187"/>
                      </a:lnTo>
                      <a:lnTo>
                        <a:pt x="1012" y="2294"/>
                      </a:lnTo>
                      <a:lnTo>
                        <a:pt x="1102" y="2448"/>
                      </a:lnTo>
                      <a:lnTo>
                        <a:pt x="1680" y="2140"/>
                      </a:lnTo>
                      <a:cubicBezTo>
                        <a:pt x="1680" y="2140"/>
                        <a:pt x="1616" y="2018"/>
                        <a:pt x="1699" y="1984"/>
                      </a:cubicBezTo>
                      <a:cubicBezTo>
                        <a:pt x="1783" y="1950"/>
                        <a:pt x="1847" y="2042"/>
                        <a:pt x="1847" y="2042"/>
                      </a:cubicBezTo>
                      <a:lnTo>
                        <a:pt x="3054" y="1374"/>
                      </a:lnTo>
                      <a:lnTo>
                        <a:pt x="3001" y="128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grpSp>
              <p:nvGrpSpPr>
                <p:cNvPr id="209" name="Google Shape;209;p24"/>
                <p:cNvGrpSpPr/>
                <p:nvPr/>
              </p:nvGrpSpPr>
              <p:grpSpPr>
                <a:xfrm>
                  <a:off x="7999197" y="4140262"/>
                  <a:ext cx="916005" cy="734241"/>
                  <a:chOff x="2778951" y="2245287"/>
                  <a:chExt cx="996958" cy="799043"/>
                </a:xfrm>
              </p:grpSpPr>
              <p:sp>
                <p:nvSpPr>
                  <p:cNvPr id="210" name="Google Shape;210;p24"/>
                  <p:cNvSpPr/>
                  <p:nvPr/>
                </p:nvSpPr>
                <p:spPr>
                  <a:xfrm>
                    <a:off x="2853731" y="2293615"/>
                    <a:ext cx="896053" cy="7004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4" h="2145" extrusionOk="0">
                        <a:moveTo>
                          <a:pt x="2744" y="1090"/>
                        </a:moveTo>
                        <a:lnTo>
                          <a:pt x="782" y="2145"/>
                        </a:lnTo>
                        <a:lnTo>
                          <a:pt x="610" y="1790"/>
                        </a:lnTo>
                        <a:lnTo>
                          <a:pt x="610" y="1790"/>
                        </a:lnTo>
                        <a:lnTo>
                          <a:pt x="0" y="532"/>
                        </a:lnTo>
                        <a:lnTo>
                          <a:pt x="1067" y="0"/>
                        </a:lnTo>
                        <a:lnTo>
                          <a:pt x="1398" y="861"/>
                        </a:lnTo>
                        <a:cubicBezTo>
                          <a:pt x="1835" y="532"/>
                          <a:pt x="2185" y="613"/>
                          <a:pt x="2419" y="764"/>
                        </a:cubicBezTo>
                        <a:cubicBezTo>
                          <a:pt x="2629" y="899"/>
                          <a:pt x="2744" y="1090"/>
                          <a:pt x="2744" y="109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" name="Google Shape;211;p24"/>
                  <p:cNvSpPr/>
                  <p:nvPr/>
                </p:nvSpPr>
                <p:spPr>
                  <a:xfrm>
                    <a:off x="2778951" y="2245287"/>
                    <a:ext cx="476763" cy="2631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0" h="806" extrusionOk="0">
                        <a:moveTo>
                          <a:pt x="0" y="513"/>
                        </a:moveTo>
                        <a:lnTo>
                          <a:pt x="125" y="806"/>
                        </a:lnTo>
                        <a:lnTo>
                          <a:pt x="1460" y="239"/>
                        </a:lnTo>
                        <a:lnTo>
                          <a:pt x="1359" y="0"/>
                        </a:lnTo>
                        <a:lnTo>
                          <a:pt x="0" y="5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24"/>
                  <p:cNvSpPr/>
                  <p:nvPr/>
                </p:nvSpPr>
                <p:spPr>
                  <a:xfrm>
                    <a:off x="3109094" y="2649544"/>
                    <a:ext cx="666815" cy="394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2" h="1209" extrusionOk="0">
                        <a:moveTo>
                          <a:pt x="0" y="1055"/>
                        </a:moveTo>
                        <a:lnTo>
                          <a:pt x="90" y="1209"/>
                        </a:lnTo>
                        <a:lnTo>
                          <a:pt x="668" y="901"/>
                        </a:lnTo>
                        <a:cubicBezTo>
                          <a:pt x="668" y="901"/>
                          <a:pt x="603" y="779"/>
                          <a:pt x="687" y="745"/>
                        </a:cubicBezTo>
                        <a:cubicBezTo>
                          <a:pt x="770" y="711"/>
                          <a:pt x="835" y="804"/>
                          <a:pt x="835" y="804"/>
                        </a:cubicBezTo>
                        <a:lnTo>
                          <a:pt x="2042" y="135"/>
                        </a:lnTo>
                        <a:lnTo>
                          <a:pt x="1962" y="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24"/>
                  <p:cNvSpPr/>
                  <p:nvPr/>
                </p:nvSpPr>
                <p:spPr>
                  <a:xfrm>
                    <a:off x="3010475" y="2552888"/>
                    <a:ext cx="176664" cy="201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" h="616" extrusionOk="0">
                        <a:moveTo>
                          <a:pt x="493" y="616"/>
                        </a:moveTo>
                        <a:cubicBezTo>
                          <a:pt x="493" y="616"/>
                          <a:pt x="134" y="597"/>
                          <a:pt x="25" y="342"/>
                        </a:cubicBezTo>
                        <a:cubicBezTo>
                          <a:pt x="-85" y="87"/>
                          <a:pt x="197" y="79"/>
                          <a:pt x="263" y="203"/>
                        </a:cubicBezTo>
                        <a:cubicBezTo>
                          <a:pt x="258" y="-27"/>
                          <a:pt x="430" y="-68"/>
                          <a:pt x="509" y="112"/>
                        </a:cubicBezTo>
                        <a:cubicBezTo>
                          <a:pt x="589" y="293"/>
                          <a:pt x="493" y="616"/>
                          <a:pt x="493" y="61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24"/>
                  <p:cNvSpPr/>
                  <p:nvPr/>
                </p:nvSpPr>
                <p:spPr>
                  <a:xfrm>
                    <a:off x="3178649" y="2396475"/>
                    <a:ext cx="86536" cy="48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" h="148" extrusionOk="0">
                        <a:moveTo>
                          <a:pt x="0" y="111"/>
                        </a:moveTo>
                        <a:lnTo>
                          <a:pt x="234" y="0"/>
                        </a:lnTo>
                        <a:lnTo>
                          <a:pt x="265" y="53"/>
                        </a:lnTo>
                        <a:lnTo>
                          <a:pt x="21" y="148"/>
                        </a:lnTo>
                        <a:lnTo>
                          <a:pt x="0" y="11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81625" tIns="7500" rIns="81625" bIns="75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24"/>
                  <p:cNvSpPr/>
                  <p:nvPr/>
                </p:nvSpPr>
                <p:spPr>
                  <a:xfrm>
                    <a:off x="3205753" y="2442844"/>
                    <a:ext cx="86862" cy="48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" h="148" extrusionOk="0">
                        <a:moveTo>
                          <a:pt x="0" y="112"/>
                        </a:moveTo>
                        <a:lnTo>
                          <a:pt x="234" y="0"/>
                        </a:lnTo>
                        <a:lnTo>
                          <a:pt x="266" y="54"/>
                        </a:lnTo>
                        <a:lnTo>
                          <a:pt x="21" y="148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81625" tIns="7500" rIns="81625" bIns="75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24"/>
                  <p:cNvSpPr/>
                  <p:nvPr/>
                </p:nvSpPr>
                <p:spPr>
                  <a:xfrm>
                    <a:off x="3232857" y="2489539"/>
                    <a:ext cx="86862" cy="480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" h="147" extrusionOk="0">
                        <a:moveTo>
                          <a:pt x="0" y="111"/>
                        </a:moveTo>
                        <a:lnTo>
                          <a:pt x="235" y="0"/>
                        </a:lnTo>
                        <a:lnTo>
                          <a:pt x="266" y="53"/>
                        </a:lnTo>
                        <a:lnTo>
                          <a:pt x="21" y="147"/>
                        </a:lnTo>
                        <a:lnTo>
                          <a:pt x="0" y="11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81625" tIns="7175" rIns="81625" bIns="71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" name="Google Shape;217;p24"/>
                  <p:cNvSpPr/>
                  <p:nvPr/>
                </p:nvSpPr>
                <p:spPr>
                  <a:xfrm>
                    <a:off x="3052927" y="2543092"/>
                    <a:ext cx="696858" cy="4509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4" h="1381" extrusionOk="0">
                        <a:moveTo>
                          <a:pt x="2134" y="326"/>
                        </a:moveTo>
                        <a:lnTo>
                          <a:pt x="172" y="1381"/>
                        </a:lnTo>
                        <a:lnTo>
                          <a:pt x="0" y="1026"/>
                        </a:lnTo>
                        <a:cubicBezTo>
                          <a:pt x="9" y="1032"/>
                          <a:pt x="188" y="1157"/>
                          <a:pt x="484" y="1022"/>
                        </a:cubicBezTo>
                        <a:cubicBezTo>
                          <a:pt x="787" y="884"/>
                          <a:pt x="1363" y="102"/>
                          <a:pt x="1809" y="0"/>
                        </a:cubicBezTo>
                        <a:cubicBezTo>
                          <a:pt x="2019" y="135"/>
                          <a:pt x="2134" y="326"/>
                          <a:pt x="2134" y="326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" name="Google Shape;218;p24"/>
                  <p:cNvSpPr/>
                  <p:nvPr/>
                </p:nvSpPr>
                <p:spPr>
                  <a:xfrm>
                    <a:off x="2803442" y="2292309"/>
                    <a:ext cx="452272" cy="216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5" h="662" extrusionOk="0">
                        <a:moveTo>
                          <a:pt x="1385" y="95"/>
                        </a:moveTo>
                        <a:lnTo>
                          <a:pt x="50" y="662"/>
                        </a:lnTo>
                        <a:lnTo>
                          <a:pt x="0" y="546"/>
                        </a:lnTo>
                        <a:lnTo>
                          <a:pt x="1345" y="0"/>
                        </a:lnTo>
                        <a:lnTo>
                          <a:pt x="1385" y="95"/>
                        </a:lnTo>
                        <a:close/>
                      </a:path>
                    </a:pathLst>
                  </a:custGeom>
                  <a:solidFill>
                    <a:srgbClr val="432064">
                      <a:alpha val="14560"/>
                    </a:srgbClr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19" name="Google Shape;219;p24"/>
            <p:cNvGrpSpPr/>
            <p:nvPr/>
          </p:nvGrpSpPr>
          <p:grpSpPr>
            <a:xfrm rot="281830">
              <a:off x="6545458" y="1771616"/>
              <a:ext cx="2385836" cy="1476553"/>
              <a:chOff x="5549987" y="609354"/>
              <a:chExt cx="2873155" cy="1779659"/>
            </a:xfrm>
          </p:grpSpPr>
          <p:sp>
            <p:nvSpPr>
              <p:cNvPr id="220" name="Google Shape;220;p24"/>
              <p:cNvSpPr/>
              <p:nvPr/>
            </p:nvSpPr>
            <p:spPr>
              <a:xfrm>
                <a:off x="5549987" y="609354"/>
                <a:ext cx="2873145" cy="1779659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4623" extrusionOk="0">
                    <a:moveTo>
                      <a:pt x="7417" y="3305"/>
                    </a:moveTo>
                    <a:cubicBezTo>
                      <a:pt x="7330" y="3157"/>
                      <a:pt x="7168" y="3035"/>
                      <a:pt x="6954" y="3020"/>
                    </a:cubicBezTo>
                    <a:cubicBezTo>
                      <a:pt x="7225" y="2660"/>
                      <a:pt x="6841" y="2255"/>
                      <a:pt x="6489" y="2549"/>
                    </a:cubicBezTo>
                    <a:cubicBezTo>
                      <a:pt x="6390" y="2416"/>
                      <a:pt x="6280" y="2400"/>
                      <a:pt x="6191" y="2422"/>
                    </a:cubicBezTo>
                    <a:cubicBezTo>
                      <a:pt x="6092" y="1650"/>
                      <a:pt x="5687" y="240"/>
                      <a:pt x="4044" y="23"/>
                    </a:cubicBezTo>
                    <a:cubicBezTo>
                      <a:pt x="2440" y="-190"/>
                      <a:pt x="1619" y="1120"/>
                      <a:pt x="1274" y="1916"/>
                    </a:cubicBezTo>
                    <a:cubicBezTo>
                      <a:pt x="1055" y="1852"/>
                      <a:pt x="757" y="2017"/>
                      <a:pt x="655" y="2312"/>
                    </a:cubicBezTo>
                    <a:cubicBezTo>
                      <a:pt x="419" y="2149"/>
                      <a:pt x="162" y="2334"/>
                      <a:pt x="53" y="2578"/>
                    </a:cubicBezTo>
                    <a:cubicBezTo>
                      <a:pt x="-50" y="2810"/>
                      <a:pt x="-20" y="3095"/>
                      <a:pt x="290" y="3185"/>
                    </a:cubicBezTo>
                    <a:cubicBezTo>
                      <a:pt x="147" y="3272"/>
                      <a:pt x="49" y="4022"/>
                      <a:pt x="887" y="3934"/>
                    </a:cubicBezTo>
                    <a:cubicBezTo>
                      <a:pt x="1331" y="4371"/>
                      <a:pt x="1891" y="3882"/>
                      <a:pt x="1891" y="3882"/>
                    </a:cubicBezTo>
                    <a:cubicBezTo>
                      <a:pt x="1891" y="3882"/>
                      <a:pt x="2415" y="4201"/>
                      <a:pt x="2547" y="3682"/>
                    </a:cubicBezTo>
                    <a:cubicBezTo>
                      <a:pt x="2816" y="3662"/>
                      <a:pt x="2948" y="3513"/>
                      <a:pt x="2969" y="3336"/>
                    </a:cubicBezTo>
                    <a:cubicBezTo>
                      <a:pt x="2988" y="3168"/>
                      <a:pt x="2910" y="2976"/>
                      <a:pt x="2754" y="2840"/>
                    </a:cubicBezTo>
                    <a:cubicBezTo>
                      <a:pt x="2816" y="2496"/>
                      <a:pt x="2394" y="2484"/>
                      <a:pt x="2394" y="2484"/>
                    </a:cubicBezTo>
                    <a:cubicBezTo>
                      <a:pt x="2409" y="2177"/>
                      <a:pt x="2272" y="2023"/>
                      <a:pt x="2095" y="1973"/>
                    </a:cubicBezTo>
                    <a:cubicBezTo>
                      <a:pt x="2117" y="1956"/>
                      <a:pt x="2140" y="1937"/>
                      <a:pt x="2163" y="1919"/>
                    </a:cubicBezTo>
                    <a:lnTo>
                      <a:pt x="2228" y="1868"/>
                    </a:lnTo>
                    <a:cubicBezTo>
                      <a:pt x="2654" y="1541"/>
                      <a:pt x="3299" y="1142"/>
                      <a:pt x="3813" y="1237"/>
                    </a:cubicBezTo>
                    <a:cubicBezTo>
                      <a:pt x="4410" y="1349"/>
                      <a:pt x="4944" y="2109"/>
                      <a:pt x="5205" y="2544"/>
                    </a:cubicBezTo>
                    <a:cubicBezTo>
                      <a:pt x="4839" y="2492"/>
                      <a:pt x="4345" y="2799"/>
                      <a:pt x="4599" y="3279"/>
                    </a:cubicBezTo>
                    <a:cubicBezTo>
                      <a:pt x="4532" y="3301"/>
                      <a:pt x="4486" y="3380"/>
                      <a:pt x="4467" y="3484"/>
                    </a:cubicBezTo>
                    <a:cubicBezTo>
                      <a:pt x="4419" y="3751"/>
                      <a:pt x="4553" y="4176"/>
                      <a:pt x="4975" y="4159"/>
                    </a:cubicBezTo>
                    <a:cubicBezTo>
                      <a:pt x="5017" y="4521"/>
                      <a:pt x="5585" y="4858"/>
                      <a:pt x="6254" y="4404"/>
                    </a:cubicBezTo>
                    <a:cubicBezTo>
                      <a:pt x="6685" y="4915"/>
                      <a:pt x="7463" y="4344"/>
                      <a:pt x="7284" y="3860"/>
                    </a:cubicBezTo>
                    <a:cubicBezTo>
                      <a:pt x="7515" y="3774"/>
                      <a:pt x="7539" y="3514"/>
                      <a:pt x="7417" y="3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221" name="Google Shape;221;p24"/>
              <p:cNvGrpSpPr/>
              <p:nvPr/>
            </p:nvGrpSpPr>
            <p:grpSpPr>
              <a:xfrm>
                <a:off x="5549987" y="609354"/>
                <a:ext cx="2873155" cy="1779659"/>
                <a:chOff x="5549987" y="609354"/>
                <a:chExt cx="2873155" cy="1779659"/>
              </a:xfrm>
            </p:grpSpPr>
            <p:sp>
              <p:nvSpPr>
                <p:cNvPr id="222" name="Google Shape;222;p24"/>
                <p:cNvSpPr/>
                <p:nvPr/>
              </p:nvSpPr>
              <p:spPr>
                <a:xfrm>
                  <a:off x="5958904" y="609354"/>
                  <a:ext cx="1977829" cy="114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6" h="2965" extrusionOk="0">
                      <a:moveTo>
                        <a:pt x="5155" y="2926"/>
                      </a:moveTo>
                      <a:cubicBezTo>
                        <a:pt x="5155" y="2926"/>
                        <a:pt x="5260" y="325"/>
                        <a:pt x="2978" y="23"/>
                      </a:cubicBezTo>
                      <a:cubicBezTo>
                        <a:pt x="696" y="-278"/>
                        <a:pt x="0" y="2497"/>
                        <a:pt x="0" y="2497"/>
                      </a:cubicBezTo>
                      <a:lnTo>
                        <a:pt x="396" y="2588"/>
                      </a:lnTo>
                      <a:cubicBezTo>
                        <a:pt x="396" y="2588"/>
                        <a:pt x="1387" y="836"/>
                        <a:pt x="2648" y="1100"/>
                      </a:cubicBezTo>
                      <a:cubicBezTo>
                        <a:pt x="3909" y="1364"/>
                        <a:pt x="4406" y="2965"/>
                        <a:pt x="4406" y="2965"/>
                      </a:cubicBezTo>
                      <a:lnTo>
                        <a:pt x="5155" y="2926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24"/>
                <p:cNvSpPr/>
                <p:nvPr/>
              </p:nvSpPr>
              <p:spPr>
                <a:xfrm>
                  <a:off x="6067463" y="678261"/>
                  <a:ext cx="1811731" cy="1023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3" h="2660" extrusionOk="0">
                      <a:moveTo>
                        <a:pt x="4723" y="2503"/>
                      </a:moveTo>
                      <a:cubicBezTo>
                        <a:pt x="4723" y="2503"/>
                        <a:pt x="4446" y="124"/>
                        <a:pt x="2591" y="5"/>
                      </a:cubicBezTo>
                      <a:cubicBezTo>
                        <a:pt x="735" y="-114"/>
                        <a:pt x="0" y="1989"/>
                        <a:pt x="0" y="1989"/>
                      </a:cubicBezTo>
                      <a:lnTo>
                        <a:pt x="194" y="2025"/>
                      </a:lnTo>
                      <a:lnTo>
                        <a:pt x="2251" y="710"/>
                      </a:lnTo>
                      <a:lnTo>
                        <a:pt x="3801" y="1738"/>
                      </a:lnTo>
                      <a:lnTo>
                        <a:pt x="4217" y="2660"/>
                      </a:lnTo>
                      <a:lnTo>
                        <a:pt x="4723" y="250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24"/>
                <p:cNvSpPr/>
                <p:nvPr/>
              </p:nvSpPr>
              <p:spPr>
                <a:xfrm>
                  <a:off x="6123084" y="747169"/>
                  <a:ext cx="1679773" cy="975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9" h="2533" extrusionOk="0">
                      <a:moveTo>
                        <a:pt x="4379" y="2335"/>
                      </a:moveTo>
                      <a:cubicBezTo>
                        <a:pt x="4379" y="2335"/>
                        <a:pt x="3892" y="50"/>
                        <a:pt x="2332" y="1"/>
                      </a:cubicBezTo>
                      <a:cubicBezTo>
                        <a:pt x="772" y="-49"/>
                        <a:pt x="0" y="1940"/>
                        <a:pt x="0" y="1940"/>
                      </a:cubicBezTo>
                      <a:lnTo>
                        <a:pt x="273" y="1867"/>
                      </a:lnTo>
                      <a:lnTo>
                        <a:pt x="1489" y="766"/>
                      </a:lnTo>
                      <a:lnTo>
                        <a:pt x="3038" y="747"/>
                      </a:lnTo>
                      <a:lnTo>
                        <a:pt x="4105" y="2533"/>
                      </a:lnTo>
                      <a:lnTo>
                        <a:pt x="4379" y="233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24"/>
                <p:cNvSpPr/>
                <p:nvPr/>
              </p:nvSpPr>
              <p:spPr>
                <a:xfrm>
                  <a:off x="6151087" y="847258"/>
                  <a:ext cx="1585025" cy="876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" h="2278" extrusionOk="0">
                      <a:moveTo>
                        <a:pt x="4132" y="2268"/>
                      </a:moveTo>
                      <a:cubicBezTo>
                        <a:pt x="4132" y="2268"/>
                        <a:pt x="3521" y="-74"/>
                        <a:pt x="2085" y="1"/>
                      </a:cubicBezTo>
                      <a:cubicBezTo>
                        <a:pt x="778" y="69"/>
                        <a:pt x="0" y="1756"/>
                        <a:pt x="0" y="1756"/>
                      </a:cubicBezTo>
                      <a:lnTo>
                        <a:pt x="282" y="1545"/>
                      </a:lnTo>
                      <a:lnTo>
                        <a:pt x="1778" y="380"/>
                      </a:lnTo>
                      <a:lnTo>
                        <a:pt x="2830" y="831"/>
                      </a:lnTo>
                      <a:lnTo>
                        <a:pt x="3469" y="1331"/>
                      </a:lnTo>
                      <a:lnTo>
                        <a:pt x="3933" y="2278"/>
                      </a:lnTo>
                      <a:lnTo>
                        <a:pt x="4132" y="226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" name="Google Shape;226;p24"/>
                <p:cNvSpPr/>
                <p:nvPr/>
              </p:nvSpPr>
              <p:spPr>
                <a:xfrm>
                  <a:off x="6228191" y="965825"/>
                  <a:ext cx="1417393" cy="740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5" h="1923" extrusionOk="0">
                      <a:moveTo>
                        <a:pt x="3695" y="1895"/>
                      </a:moveTo>
                      <a:cubicBezTo>
                        <a:pt x="3695" y="1895"/>
                        <a:pt x="3017" y="3"/>
                        <a:pt x="1904" y="0"/>
                      </a:cubicBezTo>
                      <a:cubicBezTo>
                        <a:pt x="790" y="-3"/>
                        <a:pt x="0" y="1335"/>
                        <a:pt x="0" y="1335"/>
                      </a:cubicBezTo>
                      <a:cubicBezTo>
                        <a:pt x="0" y="1335"/>
                        <a:pt x="1200" y="154"/>
                        <a:pt x="2045" y="311"/>
                      </a:cubicBezTo>
                      <a:cubicBezTo>
                        <a:pt x="2889" y="469"/>
                        <a:pt x="3607" y="1923"/>
                        <a:pt x="3607" y="1923"/>
                      </a:cubicBezTo>
                      <a:lnTo>
                        <a:pt x="3695" y="189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24"/>
                <p:cNvSpPr/>
                <p:nvPr/>
              </p:nvSpPr>
              <p:spPr>
                <a:xfrm>
                  <a:off x="7260074" y="1478973"/>
                  <a:ext cx="1163068" cy="910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" h="2364" extrusionOk="0">
                      <a:moveTo>
                        <a:pt x="517" y="1900"/>
                      </a:moveTo>
                      <a:cubicBezTo>
                        <a:pt x="559" y="2262"/>
                        <a:pt x="1127" y="2599"/>
                        <a:pt x="1796" y="2145"/>
                      </a:cubicBezTo>
                      <a:cubicBezTo>
                        <a:pt x="2227" y="2656"/>
                        <a:pt x="3005" y="2085"/>
                        <a:pt x="2826" y="1601"/>
                      </a:cubicBezTo>
                      <a:cubicBezTo>
                        <a:pt x="3057" y="1515"/>
                        <a:pt x="3081" y="1255"/>
                        <a:pt x="2959" y="1046"/>
                      </a:cubicBezTo>
                      <a:cubicBezTo>
                        <a:pt x="2872" y="898"/>
                        <a:pt x="2710" y="776"/>
                        <a:pt x="2496" y="761"/>
                      </a:cubicBezTo>
                      <a:cubicBezTo>
                        <a:pt x="2767" y="401"/>
                        <a:pt x="2383" y="-4"/>
                        <a:pt x="2031" y="290"/>
                      </a:cubicBezTo>
                      <a:cubicBezTo>
                        <a:pt x="1811" y="-4"/>
                        <a:pt x="1543" y="273"/>
                        <a:pt x="1543" y="273"/>
                      </a:cubicBezTo>
                      <a:cubicBezTo>
                        <a:pt x="1457" y="-81"/>
                        <a:pt x="869" y="-138"/>
                        <a:pt x="974" y="386"/>
                      </a:cubicBezTo>
                      <a:cubicBezTo>
                        <a:pt x="657" y="96"/>
                        <a:pt x="-173" y="427"/>
                        <a:pt x="141" y="1020"/>
                      </a:cubicBezTo>
                      <a:cubicBezTo>
                        <a:pt x="74" y="1042"/>
                        <a:pt x="28" y="1121"/>
                        <a:pt x="9" y="1225"/>
                      </a:cubicBezTo>
                      <a:cubicBezTo>
                        <a:pt x="-39" y="1492"/>
                        <a:pt x="95" y="1917"/>
                        <a:pt x="517" y="190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24"/>
                <p:cNvSpPr/>
                <p:nvPr/>
              </p:nvSpPr>
              <p:spPr>
                <a:xfrm>
                  <a:off x="7607232" y="1683386"/>
                  <a:ext cx="105489" cy="5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52" extrusionOk="0">
                      <a:moveTo>
                        <a:pt x="17" y="152"/>
                      </a:moveTo>
                      <a:cubicBezTo>
                        <a:pt x="15" y="152"/>
                        <a:pt x="13" y="151"/>
                        <a:pt x="11" y="151"/>
                      </a:cubicBezTo>
                      <a:cubicBezTo>
                        <a:pt x="2" y="147"/>
                        <a:pt x="-3" y="138"/>
                        <a:pt x="1" y="129"/>
                      </a:cubicBezTo>
                      <a:cubicBezTo>
                        <a:pt x="2" y="124"/>
                        <a:pt x="43" y="19"/>
                        <a:pt x="125" y="2"/>
                      </a:cubicBezTo>
                      <a:cubicBezTo>
                        <a:pt x="172" y="-8"/>
                        <a:pt x="221" y="12"/>
                        <a:pt x="270" y="62"/>
                      </a:cubicBezTo>
                      <a:cubicBezTo>
                        <a:pt x="277" y="68"/>
                        <a:pt x="277" y="79"/>
                        <a:pt x="270" y="86"/>
                      </a:cubicBezTo>
                      <a:cubicBezTo>
                        <a:pt x="264" y="92"/>
                        <a:pt x="253" y="92"/>
                        <a:pt x="247" y="86"/>
                      </a:cubicBezTo>
                      <a:cubicBezTo>
                        <a:pt x="206" y="45"/>
                        <a:pt x="167" y="27"/>
                        <a:pt x="132" y="35"/>
                      </a:cubicBezTo>
                      <a:cubicBezTo>
                        <a:pt x="69" y="49"/>
                        <a:pt x="33" y="140"/>
                        <a:pt x="32" y="141"/>
                      </a:cubicBezTo>
                      <a:cubicBezTo>
                        <a:pt x="30" y="148"/>
                        <a:pt x="23" y="152"/>
                        <a:pt x="17" y="1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24"/>
                <p:cNvSpPr/>
                <p:nvPr/>
              </p:nvSpPr>
              <p:spPr>
                <a:xfrm>
                  <a:off x="7791359" y="1676457"/>
                  <a:ext cx="100886" cy="46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120" extrusionOk="0">
                      <a:moveTo>
                        <a:pt x="245" y="120"/>
                      </a:moveTo>
                      <a:cubicBezTo>
                        <a:pt x="240" y="120"/>
                        <a:pt x="234" y="117"/>
                        <a:pt x="231" y="112"/>
                      </a:cubicBezTo>
                      <a:cubicBezTo>
                        <a:pt x="200" y="60"/>
                        <a:pt x="167" y="34"/>
                        <a:pt x="132" y="34"/>
                      </a:cubicBezTo>
                      <a:cubicBezTo>
                        <a:pt x="76" y="33"/>
                        <a:pt x="32" y="100"/>
                        <a:pt x="32" y="101"/>
                      </a:cubicBezTo>
                      <a:cubicBezTo>
                        <a:pt x="27" y="109"/>
                        <a:pt x="16" y="111"/>
                        <a:pt x="8" y="106"/>
                      </a:cubicBezTo>
                      <a:cubicBezTo>
                        <a:pt x="0" y="101"/>
                        <a:pt x="-2" y="90"/>
                        <a:pt x="3" y="83"/>
                      </a:cubicBezTo>
                      <a:cubicBezTo>
                        <a:pt x="5" y="79"/>
                        <a:pt x="58" y="0"/>
                        <a:pt x="131" y="0"/>
                      </a:cubicBezTo>
                      <a:cubicBezTo>
                        <a:pt x="132" y="0"/>
                        <a:pt x="132" y="0"/>
                        <a:pt x="133" y="0"/>
                      </a:cubicBezTo>
                      <a:cubicBezTo>
                        <a:pt x="179" y="1"/>
                        <a:pt x="222" y="32"/>
                        <a:pt x="260" y="94"/>
                      </a:cubicBezTo>
                      <a:cubicBezTo>
                        <a:pt x="265" y="102"/>
                        <a:pt x="262" y="112"/>
                        <a:pt x="254" y="117"/>
                      </a:cubicBezTo>
                      <a:cubicBezTo>
                        <a:pt x="251" y="119"/>
                        <a:pt x="248" y="120"/>
                        <a:pt x="245" y="1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24"/>
                <p:cNvSpPr/>
                <p:nvPr/>
              </p:nvSpPr>
              <p:spPr>
                <a:xfrm>
                  <a:off x="7679732" y="1769232"/>
                  <a:ext cx="145383" cy="34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90" extrusionOk="0">
                      <a:moveTo>
                        <a:pt x="183" y="90"/>
                      </a:moveTo>
                      <a:cubicBezTo>
                        <a:pt x="88" y="90"/>
                        <a:pt x="14" y="53"/>
                        <a:pt x="9" y="51"/>
                      </a:cubicBezTo>
                      <a:cubicBezTo>
                        <a:pt x="1" y="46"/>
                        <a:pt x="-2" y="36"/>
                        <a:pt x="2" y="28"/>
                      </a:cubicBezTo>
                      <a:cubicBezTo>
                        <a:pt x="6" y="20"/>
                        <a:pt x="16" y="16"/>
                        <a:pt x="25" y="21"/>
                      </a:cubicBezTo>
                      <a:cubicBezTo>
                        <a:pt x="26" y="21"/>
                        <a:pt x="203" y="109"/>
                        <a:pt x="352" y="3"/>
                      </a:cubicBezTo>
                      <a:cubicBezTo>
                        <a:pt x="360" y="-2"/>
                        <a:pt x="370" y="0"/>
                        <a:pt x="375" y="7"/>
                      </a:cubicBezTo>
                      <a:cubicBezTo>
                        <a:pt x="381" y="15"/>
                        <a:pt x="379" y="25"/>
                        <a:pt x="371" y="31"/>
                      </a:cubicBezTo>
                      <a:cubicBezTo>
                        <a:pt x="308" y="76"/>
                        <a:pt x="241" y="90"/>
                        <a:pt x="183" y="9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24"/>
                <p:cNvSpPr/>
                <p:nvPr/>
              </p:nvSpPr>
              <p:spPr>
                <a:xfrm>
                  <a:off x="5549987" y="1341928"/>
                  <a:ext cx="1140052" cy="851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2" h="2213" extrusionOk="0">
                      <a:moveTo>
                        <a:pt x="290" y="1282"/>
                      </a:moveTo>
                      <a:cubicBezTo>
                        <a:pt x="147" y="1369"/>
                        <a:pt x="49" y="2119"/>
                        <a:pt x="887" y="2031"/>
                      </a:cubicBezTo>
                      <a:cubicBezTo>
                        <a:pt x="1331" y="2468"/>
                        <a:pt x="1891" y="1979"/>
                        <a:pt x="1891" y="1979"/>
                      </a:cubicBezTo>
                      <a:cubicBezTo>
                        <a:pt x="1891" y="1979"/>
                        <a:pt x="2415" y="2298"/>
                        <a:pt x="2547" y="1779"/>
                      </a:cubicBezTo>
                      <a:cubicBezTo>
                        <a:pt x="2816" y="1759"/>
                        <a:pt x="2948" y="1610"/>
                        <a:pt x="2969" y="1433"/>
                      </a:cubicBezTo>
                      <a:cubicBezTo>
                        <a:pt x="2988" y="1265"/>
                        <a:pt x="2910" y="1073"/>
                        <a:pt x="2754" y="937"/>
                      </a:cubicBezTo>
                      <a:cubicBezTo>
                        <a:pt x="2816" y="593"/>
                        <a:pt x="2394" y="581"/>
                        <a:pt x="2394" y="581"/>
                      </a:cubicBezTo>
                      <a:cubicBezTo>
                        <a:pt x="2428" y="-81"/>
                        <a:pt x="1747" y="-35"/>
                        <a:pt x="1496" y="252"/>
                      </a:cubicBezTo>
                      <a:cubicBezTo>
                        <a:pt x="1368" y="-174"/>
                        <a:pt x="803" y="-20"/>
                        <a:pt x="655" y="409"/>
                      </a:cubicBezTo>
                      <a:cubicBezTo>
                        <a:pt x="419" y="246"/>
                        <a:pt x="162" y="431"/>
                        <a:pt x="53" y="675"/>
                      </a:cubicBezTo>
                      <a:cubicBezTo>
                        <a:pt x="-50" y="907"/>
                        <a:pt x="-20" y="1192"/>
                        <a:pt x="290" y="128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24"/>
                <p:cNvSpPr/>
                <p:nvPr/>
              </p:nvSpPr>
              <p:spPr>
                <a:xfrm>
                  <a:off x="7260074" y="1881639"/>
                  <a:ext cx="1163068" cy="50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" h="1318" extrusionOk="0">
                      <a:moveTo>
                        <a:pt x="517" y="854"/>
                      </a:moveTo>
                      <a:cubicBezTo>
                        <a:pt x="559" y="1216"/>
                        <a:pt x="1127" y="1553"/>
                        <a:pt x="1796" y="1099"/>
                      </a:cubicBezTo>
                      <a:cubicBezTo>
                        <a:pt x="2227" y="1610"/>
                        <a:pt x="3005" y="1039"/>
                        <a:pt x="2826" y="555"/>
                      </a:cubicBezTo>
                      <a:cubicBezTo>
                        <a:pt x="3057" y="469"/>
                        <a:pt x="3081" y="209"/>
                        <a:pt x="2959" y="0"/>
                      </a:cubicBezTo>
                      <a:cubicBezTo>
                        <a:pt x="2945" y="67"/>
                        <a:pt x="2914" y="131"/>
                        <a:pt x="2868" y="181"/>
                      </a:cubicBezTo>
                      <a:cubicBezTo>
                        <a:pt x="2761" y="301"/>
                        <a:pt x="2592" y="352"/>
                        <a:pt x="2431" y="352"/>
                      </a:cubicBezTo>
                      <a:cubicBezTo>
                        <a:pt x="2532" y="566"/>
                        <a:pt x="2402" y="848"/>
                        <a:pt x="2181" y="933"/>
                      </a:cubicBezTo>
                      <a:cubicBezTo>
                        <a:pt x="1960" y="1018"/>
                        <a:pt x="1691" y="913"/>
                        <a:pt x="1562" y="714"/>
                      </a:cubicBezTo>
                      <a:cubicBezTo>
                        <a:pt x="1422" y="800"/>
                        <a:pt x="1243" y="820"/>
                        <a:pt x="1088" y="766"/>
                      </a:cubicBezTo>
                      <a:cubicBezTo>
                        <a:pt x="932" y="713"/>
                        <a:pt x="803" y="587"/>
                        <a:pt x="747" y="432"/>
                      </a:cubicBezTo>
                      <a:cubicBezTo>
                        <a:pt x="554" y="435"/>
                        <a:pt x="356" y="408"/>
                        <a:pt x="187" y="317"/>
                      </a:cubicBezTo>
                      <a:cubicBezTo>
                        <a:pt x="121" y="281"/>
                        <a:pt x="60" y="234"/>
                        <a:pt x="9" y="179"/>
                      </a:cubicBezTo>
                      <a:cubicBezTo>
                        <a:pt x="-39" y="446"/>
                        <a:pt x="95" y="871"/>
                        <a:pt x="517" y="854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24"/>
                <p:cNvSpPr/>
                <p:nvPr/>
              </p:nvSpPr>
              <p:spPr>
                <a:xfrm>
                  <a:off x="5549987" y="1601775"/>
                  <a:ext cx="1138901" cy="592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538" extrusionOk="0">
                      <a:moveTo>
                        <a:pt x="290" y="607"/>
                      </a:moveTo>
                      <a:cubicBezTo>
                        <a:pt x="147" y="694"/>
                        <a:pt x="49" y="1444"/>
                        <a:pt x="887" y="1356"/>
                      </a:cubicBezTo>
                      <a:cubicBezTo>
                        <a:pt x="1331" y="1793"/>
                        <a:pt x="1891" y="1304"/>
                        <a:pt x="1891" y="1304"/>
                      </a:cubicBezTo>
                      <a:cubicBezTo>
                        <a:pt x="1891" y="1304"/>
                        <a:pt x="2415" y="1623"/>
                        <a:pt x="2547" y="1104"/>
                      </a:cubicBezTo>
                      <a:cubicBezTo>
                        <a:pt x="2816" y="1084"/>
                        <a:pt x="2948" y="935"/>
                        <a:pt x="2969" y="758"/>
                      </a:cubicBezTo>
                      <a:cubicBezTo>
                        <a:pt x="2943" y="790"/>
                        <a:pt x="2912" y="819"/>
                        <a:pt x="2877" y="843"/>
                      </a:cubicBezTo>
                      <a:cubicBezTo>
                        <a:pt x="2749" y="931"/>
                        <a:pt x="2574" y="946"/>
                        <a:pt x="2433" y="881"/>
                      </a:cubicBezTo>
                      <a:cubicBezTo>
                        <a:pt x="2313" y="1050"/>
                        <a:pt x="2112" y="1158"/>
                        <a:pt x="1905" y="1164"/>
                      </a:cubicBezTo>
                      <a:cubicBezTo>
                        <a:pt x="1698" y="1171"/>
                        <a:pt x="1490" y="1076"/>
                        <a:pt x="1359" y="916"/>
                      </a:cubicBezTo>
                      <a:cubicBezTo>
                        <a:pt x="1262" y="943"/>
                        <a:pt x="1163" y="959"/>
                        <a:pt x="1062" y="964"/>
                      </a:cubicBezTo>
                      <a:cubicBezTo>
                        <a:pt x="934" y="971"/>
                        <a:pt x="791" y="953"/>
                        <a:pt x="701" y="861"/>
                      </a:cubicBezTo>
                      <a:cubicBezTo>
                        <a:pt x="598" y="755"/>
                        <a:pt x="597" y="589"/>
                        <a:pt x="601" y="441"/>
                      </a:cubicBezTo>
                      <a:cubicBezTo>
                        <a:pt x="366" y="384"/>
                        <a:pt x="164" y="215"/>
                        <a:pt x="53" y="0"/>
                      </a:cubicBezTo>
                      <a:cubicBezTo>
                        <a:pt x="-50" y="232"/>
                        <a:pt x="-20" y="517"/>
                        <a:pt x="290" y="607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234;p24"/>
                <p:cNvSpPr/>
                <p:nvPr/>
              </p:nvSpPr>
              <p:spPr>
                <a:xfrm>
                  <a:off x="7932141" y="1712258"/>
                  <a:ext cx="118532" cy="123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320" extrusionOk="0">
                      <a:moveTo>
                        <a:pt x="278" y="70"/>
                      </a:moveTo>
                      <a:cubicBezTo>
                        <a:pt x="373" y="194"/>
                        <a:pt x="234" y="372"/>
                        <a:pt x="92" y="305"/>
                      </a:cubicBezTo>
                      <a:cubicBezTo>
                        <a:pt x="28" y="275"/>
                        <a:pt x="-18" y="207"/>
                        <a:pt x="7" y="114"/>
                      </a:cubicBezTo>
                      <a:cubicBezTo>
                        <a:pt x="17" y="78"/>
                        <a:pt x="38" y="44"/>
                        <a:pt x="70" y="24"/>
                      </a:cubicBezTo>
                      <a:cubicBezTo>
                        <a:pt x="145" y="-26"/>
                        <a:pt x="230" y="7"/>
                        <a:pt x="278" y="7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24"/>
                <p:cNvSpPr/>
                <p:nvPr/>
              </p:nvSpPr>
              <p:spPr>
                <a:xfrm>
                  <a:off x="7451107" y="1711873"/>
                  <a:ext cx="118915" cy="123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320" extrusionOk="0">
                      <a:moveTo>
                        <a:pt x="279" y="70"/>
                      </a:moveTo>
                      <a:cubicBezTo>
                        <a:pt x="374" y="194"/>
                        <a:pt x="234" y="372"/>
                        <a:pt x="93" y="306"/>
                      </a:cubicBezTo>
                      <a:cubicBezTo>
                        <a:pt x="28" y="275"/>
                        <a:pt x="-18" y="207"/>
                        <a:pt x="7" y="114"/>
                      </a:cubicBezTo>
                      <a:cubicBezTo>
                        <a:pt x="17" y="78"/>
                        <a:pt x="39" y="45"/>
                        <a:pt x="70" y="24"/>
                      </a:cubicBezTo>
                      <a:cubicBezTo>
                        <a:pt x="146" y="-26"/>
                        <a:pt x="231" y="7"/>
                        <a:pt x="279" y="7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236;p24"/>
                <p:cNvSpPr/>
                <p:nvPr/>
              </p:nvSpPr>
              <p:spPr>
                <a:xfrm>
                  <a:off x="6386234" y="1626027"/>
                  <a:ext cx="118915" cy="123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321" extrusionOk="0">
                      <a:moveTo>
                        <a:pt x="291" y="90"/>
                      </a:moveTo>
                      <a:cubicBezTo>
                        <a:pt x="366" y="228"/>
                        <a:pt x="201" y="382"/>
                        <a:pt x="71" y="295"/>
                      </a:cubicBezTo>
                      <a:cubicBezTo>
                        <a:pt x="12" y="255"/>
                        <a:pt x="-23" y="180"/>
                        <a:pt x="16" y="93"/>
                      </a:cubicBezTo>
                      <a:cubicBezTo>
                        <a:pt x="31" y="58"/>
                        <a:pt x="58" y="29"/>
                        <a:pt x="92" y="13"/>
                      </a:cubicBezTo>
                      <a:cubicBezTo>
                        <a:pt x="175" y="-25"/>
                        <a:pt x="253" y="21"/>
                        <a:pt x="291" y="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237;p24"/>
                <p:cNvSpPr/>
                <p:nvPr/>
              </p:nvSpPr>
              <p:spPr>
                <a:xfrm>
                  <a:off x="5933970" y="1542876"/>
                  <a:ext cx="118915" cy="123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320" extrusionOk="0">
                      <a:moveTo>
                        <a:pt x="291" y="90"/>
                      </a:moveTo>
                      <a:cubicBezTo>
                        <a:pt x="366" y="228"/>
                        <a:pt x="201" y="382"/>
                        <a:pt x="71" y="294"/>
                      </a:cubicBezTo>
                      <a:cubicBezTo>
                        <a:pt x="12" y="255"/>
                        <a:pt x="-23" y="180"/>
                        <a:pt x="16" y="92"/>
                      </a:cubicBezTo>
                      <a:cubicBezTo>
                        <a:pt x="31" y="58"/>
                        <a:pt x="58" y="28"/>
                        <a:pt x="92" y="13"/>
                      </a:cubicBezTo>
                      <a:cubicBezTo>
                        <a:pt x="174" y="-25"/>
                        <a:pt x="253" y="21"/>
                        <a:pt x="291" y="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24"/>
                <p:cNvSpPr/>
                <p:nvPr/>
              </p:nvSpPr>
              <p:spPr>
                <a:xfrm>
                  <a:off x="6288800" y="1555195"/>
                  <a:ext cx="67513" cy="7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99" extrusionOk="0">
                      <a:moveTo>
                        <a:pt x="174" y="87"/>
                      </a:moveTo>
                      <a:cubicBezTo>
                        <a:pt x="181" y="128"/>
                        <a:pt x="161" y="172"/>
                        <a:pt x="128" y="190"/>
                      </a:cubicBezTo>
                      <a:cubicBezTo>
                        <a:pt x="95" y="208"/>
                        <a:pt x="52" y="199"/>
                        <a:pt x="26" y="169"/>
                      </a:cubicBezTo>
                      <a:cubicBezTo>
                        <a:pt x="5" y="145"/>
                        <a:pt x="-5" y="108"/>
                        <a:pt x="2" y="75"/>
                      </a:cubicBezTo>
                      <a:cubicBezTo>
                        <a:pt x="8" y="41"/>
                        <a:pt x="31" y="13"/>
                        <a:pt x="59" y="3"/>
                      </a:cubicBezTo>
                      <a:cubicBezTo>
                        <a:pt x="108" y="-13"/>
                        <a:pt x="165" y="30"/>
                        <a:pt x="174" y="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4150" rIns="81625" bIns="241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24"/>
                <p:cNvSpPr/>
                <p:nvPr/>
              </p:nvSpPr>
              <p:spPr>
                <a:xfrm>
                  <a:off x="6108508" y="1517469"/>
                  <a:ext cx="71349" cy="72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188" extrusionOk="0">
                      <a:moveTo>
                        <a:pt x="28" y="33"/>
                      </a:moveTo>
                      <a:cubicBezTo>
                        <a:pt x="-1" y="64"/>
                        <a:pt x="-8" y="112"/>
                        <a:pt x="9" y="145"/>
                      </a:cubicBezTo>
                      <a:cubicBezTo>
                        <a:pt x="27" y="179"/>
                        <a:pt x="67" y="195"/>
                        <a:pt x="105" y="184"/>
                      </a:cubicBezTo>
                      <a:cubicBezTo>
                        <a:pt x="136" y="176"/>
                        <a:pt x="165" y="151"/>
                        <a:pt x="178" y="120"/>
                      </a:cubicBezTo>
                      <a:cubicBezTo>
                        <a:pt x="191" y="89"/>
                        <a:pt x="188" y="52"/>
                        <a:pt x="170" y="29"/>
                      </a:cubicBezTo>
                      <a:cubicBezTo>
                        <a:pt x="139" y="-12"/>
                        <a:pt x="68" y="-9"/>
                        <a:pt x="28" y="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0575" rIns="81625" bIns="205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24"/>
                <p:cNvSpPr/>
                <p:nvPr/>
              </p:nvSpPr>
              <p:spPr>
                <a:xfrm>
                  <a:off x="6178706" y="1612554"/>
                  <a:ext cx="85542" cy="4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19" extrusionOk="0">
                      <a:moveTo>
                        <a:pt x="223" y="63"/>
                      </a:moveTo>
                      <a:lnTo>
                        <a:pt x="1" y="0"/>
                      </a:lnTo>
                      <a:cubicBezTo>
                        <a:pt x="1" y="0"/>
                        <a:pt x="-15" y="77"/>
                        <a:pt x="76" y="111"/>
                      </a:cubicBezTo>
                      <a:cubicBezTo>
                        <a:pt x="167" y="145"/>
                        <a:pt x="223" y="63"/>
                        <a:pt x="223" y="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41" name="Google Shape;241;p24"/>
          <p:cNvGrpSpPr/>
          <p:nvPr/>
        </p:nvGrpSpPr>
        <p:grpSpPr>
          <a:xfrm>
            <a:off x="-317143" y="-399515"/>
            <a:ext cx="2504173" cy="4457704"/>
            <a:chOff x="380990" y="457193"/>
            <a:chExt cx="2504173" cy="4457704"/>
          </a:xfrm>
        </p:grpSpPr>
        <p:grpSp>
          <p:nvGrpSpPr>
            <p:cNvPr id="242" name="Google Shape;242;p24"/>
            <p:cNvGrpSpPr/>
            <p:nvPr/>
          </p:nvGrpSpPr>
          <p:grpSpPr>
            <a:xfrm rot="-623349">
              <a:off x="579543" y="985091"/>
              <a:ext cx="1844677" cy="2369768"/>
              <a:chOff x="256561" y="300774"/>
              <a:chExt cx="1908525" cy="2451791"/>
            </a:xfrm>
          </p:grpSpPr>
          <p:grpSp>
            <p:nvGrpSpPr>
              <p:cNvPr id="243" name="Google Shape;243;p24"/>
              <p:cNvGrpSpPr/>
              <p:nvPr/>
            </p:nvGrpSpPr>
            <p:grpSpPr>
              <a:xfrm>
                <a:off x="256561" y="2072643"/>
                <a:ext cx="105630" cy="173125"/>
                <a:chOff x="256561" y="2072643"/>
                <a:chExt cx="105630" cy="173125"/>
              </a:xfrm>
            </p:grpSpPr>
            <p:sp>
              <p:nvSpPr>
                <p:cNvPr id="244" name="Google Shape;244;p24"/>
                <p:cNvSpPr/>
                <p:nvPr/>
              </p:nvSpPr>
              <p:spPr>
                <a:xfrm rot="-289">
                  <a:off x="256561" y="2072647"/>
                  <a:ext cx="105630" cy="173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471" extrusionOk="0">
                      <a:moveTo>
                        <a:pt x="267" y="389"/>
                      </a:moveTo>
                      <a:cubicBezTo>
                        <a:pt x="273" y="370"/>
                        <a:pt x="274" y="347"/>
                        <a:pt x="271" y="322"/>
                      </a:cubicBezTo>
                      <a:cubicBezTo>
                        <a:pt x="256" y="190"/>
                        <a:pt x="134" y="0"/>
                        <a:pt x="134" y="0"/>
                      </a:cubicBezTo>
                      <a:cubicBezTo>
                        <a:pt x="134" y="0"/>
                        <a:pt x="13" y="212"/>
                        <a:pt x="1" y="336"/>
                      </a:cubicBezTo>
                      <a:cubicBezTo>
                        <a:pt x="-1" y="352"/>
                        <a:pt x="0" y="367"/>
                        <a:pt x="2" y="380"/>
                      </a:cubicBezTo>
                      <a:cubicBezTo>
                        <a:pt x="26" y="488"/>
                        <a:pt x="229" y="511"/>
                        <a:pt x="267" y="3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24"/>
                <p:cNvSpPr/>
                <p:nvPr/>
              </p:nvSpPr>
              <p:spPr>
                <a:xfrm rot="-289">
                  <a:off x="256561" y="2072647"/>
                  <a:ext cx="105630" cy="173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471" extrusionOk="0">
                      <a:moveTo>
                        <a:pt x="267" y="389"/>
                      </a:moveTo>
                      <a:cubicBezTo>
                        <a:pt x="229" y="511"/>
                        <a:pt x="26" y="488"/>
                        <a:pt x="2" y="380"/>
                      </a:cubicBezTo>
                      <a:cubicBezTo>
                        <a:pt x="0" y="367"/>
                        <a:pt x="-1" y="352"/>
                        <a:pt x="1" y="336"/>
                      </a:cubicBezTo>
                      <a:cubicBezTo>
                        <a:pt x="13" y="212"/>
                        <a:pt x="134" y="0"/>
                        <a:pt x="134" y="0"/>
                      </a:cubicBezTo>
                      <a:cubicBezTo>
                        <a:pt x="134" y="0"/>
                        <a:pt x="256" y="190"/>
                        <a:pt x="271" y="322"/>
                      </a:cubicBezTo>
                      <a:cubicBezTo>
                        <a:pt x="274" y="347"/>
                        <a:pt x="273" y="370"/>
                        <a:pt x="267" y="3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6" name="Google Shape;246;p24"/>
              <p:cNvGrpSpPr/>
              <p:nvPr/>
            </p:nvGrpSpPr>
            <p:grpSpPr>
              <a:xfrm>
                <a:off x="1444117" y="2065191"/>
                <a:ext cx="105630" cy="173125"/>
                <a:chOff x="1444117" y="2065191"/>
                <a:chExt cx="105630" cy="173125"/>
              </a:xfrm>
            </p:grpSpPr>
            <p:sp>
              <p:nvSpPr>
                <p:cNvPr id="247" name="Google Shape;247;p24"/>
                <p:cNvSpPr/>
                <p:nvPr/>
              </p:nvSpPr>
              <p:spPr>
                <a:xfrm rot="-289">
                  <a:off x="1444117" y="2065196"/>
                  <a:ext cx="105630" cy="173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471" extrusionOk="0">
                      <a:moveTo>
                        <a:pt x="267" y="389"/>
                      </a:moveTo>
                      <a:cubicBezTo>
                        <a:pt x="273" y="370"/>
                        <a:pt x="274" y="347"/>
                        <a:pt x="271" y="323"/>
                      </a:cubicBezTo>
                      <a:cubicBezTo>
                        <a:pt x="256" y="190"/>
                        <a:pt x="134" y="0"/>
                        <a:pt x="134" y="0"/>
                      </a:cubicBezTo>
                      <a:cubicBezTo>
                        <a:pt x="134" y="0"/>
                        <a:pt x="13" y="213"/>
                        <a:pt x="1" y="336"/>
                      </a:cubicBezTo>
                      <a:cubicBezTo>
                        <a:pt x="-1" y="353"/>
                        <a:pt x="-1" y="367"/>
                        <a:pt x="2" y="380"/>
                      </a:cubicBezTo>
                      <a:cubicBezTo>
                        <a:pt x="25" y="488"/>
                        <a:pt x="228" y="511"/>
                        <a:pt x="267" y="3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24"/>
                <p:cNvSpPr/>
                <p:nvPr/>
              </p:nvSpPr>
              <p:spPr>
                <a:xfrm rot="-289">
                  <a:off x="1444117" y="2065196"/>
                  <a:ext cx="105630" cy="173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471" extrusionOk="0">
                      <a:moveTo>
                        <a:pt x="267" y="389"/>
                      </a:moveTo>
                      <a:cubicBezTo>
                        <a:pt x="228" y="511"/>
                        <a:pt x="25" y="488"/>
                        <a:pt x="2" y="380"/>
                      </a:cubicBezTo>
                      <a:cubicBezTo>
                        <a:pt x="-1" y="367"/>
                        <a:pt x="-1" y="353"/>
                        <a:pt x="1" y="336"/>
                      </a:cubicBezTo>
                      <a:cubicBezTo>
                        <a:pt x="13" y="213"/>
                        <a:pt x="134" y="0"/>
                        <a:pt x="134" y="0"/>
                      </a:cubicBezTo>
                      <a:cubicBezTo>
                        <a:pt x="134" y="0"/>
                        <a:pt x="256" y="190"/>
                        <a:pt x="271" y="323"/>
                      </a:cubicBezTo>
                      <a:cubicBezTo>
                        <a:pt x="274" y="347"/>
                        <a:pt x="273" y="370"/>
                        <a:pt x="267" y="3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9" name="Google Shape;249;p24"/>
              <p:cNvGrpSpPr/>
              <p:nvPr/>
            </p:nvGrpSpPr>
            <p:grpSpPr>
              <a:xfrm>
                <a:off x="1696914" y="2290733"/>
                <a:ext cx="105630" cy="173125"/>
                <a:chOff x="1696914" y="2290733"/>
                <a:chExt cx="105630" cy="173125"/>
              </a:xfrm>
            </p:grpSpPr>
            <p:sp>
              <p:nvSpPr>
                <p:cNvPr id="250" name="Google Shape;250;p24"/>
                <p:cNvSpPr/>
                <p:nvPr/>
              </p:nvSpPr>
              <p:spPr>
                <a:xfrm rot="-289">
                  <a:off x="1696914" y="2290738"/>
                  <a:ext cx="105630" cy="173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471" extrusionOk="0">
                      <a:moveTo>
                        <a:pt x="267" y="389"/>
                      </a:moveTo>
                      <a:cubicBezTo>
                        <a:pt x="273" y="370"/>
                        <a:pt x="274" y="347"/>
                        <a:pt x="272" y="322"/>
                      </a:cubicBezTo>
                      <a:cubicBezTo>
                        <a:pt x="256" y="190"/>
                        <a:pt x="134" y="0"/>
                        <a:pt x="134" y="0"/>
                      </a:cubicBezTo>
                      <a:cubicBezTo>
                        <a:pt x="134" y="0"/>
                        <a:pt x="13" y="212"/>
                        <a:pt x="1" y="336"/>
                      </a:cubicBezTo>
                      <a:cubicBezTo>
                        <a:pt x="-1" y="353"/>
                        <a:pt x="0" y="367"/>
                        <a:pt x="2" y="380"/>
                      </a:cubicBezTo>
                      <a:cubicBezTo>
                        <a:pt x="26" y="488"/>
                        <a:pt x="229" y="511"/>
                        <a:pt x="267" y="3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24"/>
                <p:cNvSpPr/>
                <p:nvPr/>
              </p:nvSpPr>
              <p:spPr>
                <a:xfrm rot="-289">
                  <a:off x="1696914" y="2290738"/>
                  <a:ext cx="105630" cy="173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471" extrusionOk="0">
                      <a:moveTo>
                        <a:pt x="267" y="389"/>
                      </a:moveTo>
                      <a:cubicBezTo>
                        <a:pt x="229" y="511"/>
                        <a:pt x="26" y="488"/>
                        <a:pt x="2" y="380"/>
                      </a:cubicBezTo>
                      <a:cubicBezTo>
                        <a:pt x="0" y="367"/>
                        <a:pt x="-1" y="353"/>
                        <a:pt x="1" y="336"/>
                      </a:cubicBezTo>
                      <a:cubicBezTo>
                        <a:pt x="13" y="212"/>
                        <a:pt x="134" y="0"/>
                        <a:pt x="134" y="0"/>
                      </a:cubicBezTo>
                      <a:cubicBezTo>
                        <a:pt x="134" y="0"/>
                        <a:pt x="256" y="190"/>
                        <a:pt x="272" y="322"/>
                      </a:cubicBezTo>
                      <a:cubicBezTo>
                        <a:pt x="274" y="347"/>
                        <a:pt x="273" y="370"/>
                        <a:pt x="267" y="3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2" name="Google Shape;252;p24"/>
              <p:cNvGrpSpPr/>
              <p:nvPr/>
            </p:nvGrpSpPr>
            <p:grpSpPr>
              <a:xfrm>
                <a:off x="603767" y="2088050"/>
                <a:ext cx="105243" cy="172757"/>
                <a:chOff x="603767" y="2088050"/>
                <a:chExt cx="105243" cy="172757"/>
              </a:xfrm>
            </p:grpSpPr>
            <p:sp>
              <p:nvSpPr>
                <p:cNvPr id="253" name="Google Shape;253;p24"/>
                <p:cNvSpPr/>
                <p:nvPr/>
              </p:nvSpPr>
              <p:spPr>
                <a:xfrm rot="-289">
                  <a:off x="603767" y="2088055"/>
                  <a:ext cx="105243" cy="172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470" extrusionOk="0">
                      <a:moveTo>
                        <a:pt x="267" y="389"/>
                      </a:moveTo>
                      <a:cubicBezTo>
                        <a:pt x="273" y="369"/>
                        <a:pt x="273" y="347"/>
                        <a:pt x="271" y="322"/>
                      </a:cubicBezTo>
                      <a:cubicBezTo>
                        <a:pt x="256" y="190"/>
                        <a:pt x="134" y="0"/>
                        <a:pt x="134" y="0"/>
                      </a:cubicBezTo>
                      <a:cubicBezTo>
                        <a:pt x="134" y="0"/>
                        <a:pt x="12" y="212"/>
                        <a:pt x="0" y="336"/>
                      </a:cubicBezTo>
                      <a:cubicBezTo>
                        <a:pt x="-1" y="352"/>
                        <a:pt x="-1" y="367"/>
                        <a:pt x="2" y="380"/>
                      </a:cubicBezTo>
                      <a:cubicBezTo>
                        <a:pt x="25" y="487"/>
                        <a:pt x="228" y="511"/>
                        <a:pt x="267" y="3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24"/>
                <p:cNvSpPr/>
                <p:nvPr/>
              </p:nvSpPr>
              <p:spPr>
                <a:xfrm rot="-289">
                  <a:off x="603767" y="2088055"/>
                  <a:ext cx="105243" cy="172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470" extrusionOk="0">
                      <a:moveTo>
                        <a:pt x="267" y="389"/>
                      </a:moveTo>
                      <a:cubicBezTo>
                        <a:pt x="228" y="511"/>
                        <a:pt x="25" y="487"/>
                        <a:pt x="2" y="380"/>
                      </a:cubicBezTo>
                      <a:cubicBezTo>
                        <a:pt x="-1" y="367"/>
                        <a:pt x="-1" y="352"/>
                        <a:pt x="0" y="336"/>
                      </a:cubicBezTo>
                      <a:cubicBezTo>
                        <a:pt x="12" y="212"/>
                        <a:pt x="134" y="0"/>
                        <a:pt x="134" y="0"/>
                      </a:cubicBezTo>
                      <a:cubicBezTo>
                        <a:pt x="134" y="0"/>
                        <a:pt x="256" y="190"/>
                        <a:pt x="271" y="322"/>
                      </a:cubicBezTo>
                      <a:cubicBezTo>
                        <a:pt x="273" y="347"/>
                        <a:pt x="273" y="369"/>
                        <a:pt x="267" y="3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5" name="Google Shape;255;p24"/>
              <p:cNvGrpSpPr/>
              <p:nvPr/>
            </p:nvGrpSpPr>
            <p:grpSpPr>
              <a:xfrm>
                <a:off x="430164" y="2470908"/>
                <a:ext cx="105630" cy="172757"/>
                <a:chOff x="430164" y="2470908"/>
                <a:chExt cx="105630" cy="172757"/>
              </a:xfrm>
            </p:grpSpPr>
            <p:sp>
              <p:nvSpPr>
                <p:cNvPr id="256" name="Google Shape;256;p24"/>
                <p:cNvSpPr/>
                <p:nvPr/>
              </p:nvSpPr>
              <p:spPr>
                <a:xfrm rot="-289">
                  <a:off x="430164" y="2470912"/>
                  <a:ext cx="105630" cy="172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470" extrusionOk="0">
                      <a:moveTo>
                        <a:pt x="268" y="389"/>
                      </a:moveTo>
                      <a:cubicBezTo>
                        <a:pt x="274" y="370"/>
                        <a:pt x="274" y="347"/>
                        <a:pt x="272" y="322"/>
                      </a:cubicBezTo>
                      <a:cubicBezTo>
                        <a:pt x="256" y="190"/>
                        <a:pt x="135" y="0"/>
                        <a:pt x="135" y="0"/>
                      </a:cubicBezTo>
                      <a:cubicBezTo>
                        <a:pt x="135" y="0"/>
                        <a:pt x="13" y="212"/>
                        <a:pt x="1" y="336"/>
                      </a:cubicBezTo>
                      <a:cubicBezTo>
                        <a:pt x="-1" y="352"/>
                        <a:pt x="0" y="367"/>
                        <a:pt x="3" y="380"/>
                      </a:cubicBezTo>
                      <a:cubicBezTo>
                        <a:pt x="26" y="487"/>
                        <a:pt x="229" y="511"/>
                        <a:pt x="268" y="3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24"/>
                <p:cNvSpPr/>
                <p:nvPr/>
              </p:nvSpPr>
              <p:spPr>
                <a:xfrm rot="-289">
                  <a:off x="430164" y="2470912"/>
                  <a:ext cx="105630" cy="172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470" extrusionOk="0">
                      <a:moveTo>
                        <a:pt x="268" y="389"/>
                      </a:moveTo>
                      <a:cubicBezTo>
                        <a:pt x="229" y="511"/>
                        <a:pt x="26" y="487"/>
                        <a:pt x="3" y="380"/>
                      </a:cubicBezTo>
                      <a:cubicBezTo>
                        <a:pt x="0" y="367"/>
                        <a:pt x="-1" y="352"/>
                        <a:pt x="1" y="336"/>
                      </a:cubicBezTo>
                      <a:cubicBezTo>
                        <a:pt x="13" y="212"/>
                        <a:pt x="135" y="0"/>
                        <a:pt x="135" y="0"/>
                      </a:cubicBezTo>
                      <a:cubicBezTo>
                        <a:pt x="135" y="0"/>
                        <a:pt x="256" y="190"/>
                        <a:pt x="272" y="322"/>
                      </a:cubicBezTo>
                      <a:cubicBezTo>
                        <a:pt x="274" y="347"/>
                        <a:pt x="274" y="370"/>
                        <a:pt x="268" y="3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8" name="Google Shape;258;p24"/>
              <p:cNvGrpSpPr/>
              <p:nvPr/>
            </p:nvGrpSpPr>
            <p:grpSpPr>
              <a:xfrm>
                <a:off x="1398073" y="2534045"/>
                <a:ext cx="105630" cy="173125"/>
                <a:chOff x="1398073" y="2534045"/>
                <a:chExt cx="105630" cy="173125"/>
              </a:xfrm>
            </p:grpSpPr>
            <p:sp>
              <p:nvSpPr>
                <p:cNvPr id="259" name="Google Shape;259;p24"/>
                <p:cNvSpPr/>
                <p:nvPr/>
              </p:nvSpPr>
              <p:spPr>
                <a:xfrm rot="-289">
                  <a:off x="1398073" y="2534049"/>
                  <a:ext cx="105630" cy="173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471" extrusionOk="0">
                      <a:moveTo>
                        <a:pt x="2" y="380"/>
                      </a:moveTo>
                      <a:cubicBezTo>
                        <a:pt x="26" y="488"/>
                        <a:pt x="229" y="511"/>
                        <a:pt x="267" y="389"/>
                      </a:cubicBezTo>
                      <a:cubicBezTo>
                        <a:pt x="273" y="370"/>
                        <a:pt x="274" y="347"/>
                        <a:pt x="271" y="322"/>
                      </a:cubicBezTo>
                      <a:cubicBezTo>
                        <a:pt x="256" y="190"/>
                        <a:pt x="134" y="0"/>
                        <a:pt x="134" y="0"/>
                      </a:cubicBezTo>
                      <a:cubicBezTo>
                        <a:pt x="134" y="0"/>
                        <a:pt x="13" y="212"/>
                        <a:pt x="1" y="336"/>
                      </a:cubicBezTo>
                      <a:cubicBezTo>
                        <a:pt x="-1" y="352"/>
                        <a:pt x="-1" y="367"/>
                        <a:pt x="2" y="3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24"/>
                <p:cNvSpPr/>
                <p:nvPr/>
              </p:nvSpPr>
              <p:spPr>
                <a:xfrm rot="-289">
                  <a:off x="1398073" y="2534049"/>
                  <a:ext cx="105630" cy="173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" h="471" extrusionOk="0">
                      <a:moveTo>
                        <a:pt x="267" y="389"/>
                      </a:moveTo>
                      <a:cubicBezTo>
                        <a:pt x="229" y="511"/>
                        <a:pt x="26" y="488"/>
                        <a:pt x="2" y="380"/>
                      </a:cubicBezTo>
                      <a:cubicBezTo>
                        <a:pt x="-1" y="367"/>
                        <a:pt x="-1" y="352"/>
                        <a:pt x="1" y="336"/>
                      </a:cubicBezTo>
                      <a:cubicBezTo>
                        <a:pt x="13" y="212"/>
                        <a:pt x="134" y="0"/>
                        <a:pt x="134" y="0"/>
                      </a:cubicBezTo>
                      <a:cubicBezTo>
                        <a:pt x="134" y="0"/>
                        <a:pt x="256" y="190"/>
                        <a:pt x="271" y="322"/>
                      </a:cubicBezTo>
                      <a:cubicBezTo>
                        <a:pt x="274" y="347"/>
                        <a:pt x="273" y="370"/>
                        <a:pt x="267" y="3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1" name="Google Shape;261;p24"/>
              <p:cNvGrpSpPr/>
              <p:nvPr/>
            </p:nvGrpSpPr>
            <p:grpSpPr>
              <a:xfrm>
                <a:off x="902289" y="2105280"/>
                <a:ext cx="341653" cy="647284"/>
                <a:chOff x="902289" y="2105280"/>
                <a:chExt cx="341653" cy="647284"/>
              </a:xfrm>
            </p:grpSpPr>
            <p:sp>
              <p:nvSpPr>
                <p:cNvPr id="262" name="Google Shape;262;p24"/>
                <p:cNvSpPr/>
                <p:nvPr/>
              </p:nvSpPr>
              <p:spPr>
                <a:xfrm rot="-289">
                  <a:off x="902289" y="2105295"/>
                  <a:ext cx="341653" cy="64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1761" extrusionOk="0">
                      <a:moveTo>
                        <a:pt x="306" y="0"/>
                      </a:moveTo>
                      <a:lnTo>
                        <a:pt x="0" y="880"/>
                      </a:lnTo>
                      <a:lnTo>
                        <a:pt x="452" y="985"/>
                      </a:lnTo>
                      <a:lnTo>
                        <a:pt x="306" y="1761"/>
                      </a:lnTo>
                      <a:lnTo>
                        <a:pt x="859" y="749"/>
                      </a:lnTo>
                      <a:lnTo>
                        <a:pt x="507" y="671"/>
                      </a:lnTo>
                      <a:lnTo>
                        <a:pt x="883" y="131"/>
                      </a:lnTo>
                      <a:lnTo>
                        <a:pt x="30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3" name="Google Shape;263;p24"/>
                <p:cNvGrpSpPr/>
                <p:nvPr/>
              </p:nvGrpSpPr>
              <p:grpSpPr>
                <a:xfrm>
                  <a:off x="902289" y="2105280"/>
                  <a:ext cx="341653" cy="647284"/>
                  <a:chOff x="902289" y="2105280"/>
                  <a:chExt cx="341653" cy="647284"/>
                </a:xfrm>
              </p:grpSpPr>
              <p:sp>
                <p:nvSpPr>
                  <p:cNvPr id="264" name="Google Shape;264;p24"/>
                  <p:cNvSpPr/>
                  <p:nvPr/>
                </p:nvSpPr>
                <p:spPr>
                  <a:xfrm rot="-289">
                    <a:off x="902289" y="2105295"/>
                    <a:ext cx="341653" cy="6472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3" h="1761" extrusionOk="0">
                        <a:moveTo>
                          <a:pt x="306" y="0"/>
                        </a:moveTo>
                        <a:lnTo>
                          <a:pt x="883" y="131"/>
                        </a:lnTo>
                        <a:lnTo>
                          <a:pt x="507" y="671"/>
                        </a:lnTo>
                        <a:lnTo>
                          <a:pt x="859" y="749"/>
                        </a:lnTo>
                        <a:lnTo>
                          <a:pt x="306" y="1761"/>
                        </a:lnTo>
                        <a:lnTo>
                          <a:pt x="452" y="985"/>
                        </a:lnTo>
                        <a:lnTo>
                          <a:pt x="0" y="880"/>
                        </a:lnTo>
                        <a:lnTo>
                          <a:pt x="30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" name="Google Shape;265;p24"/>
                  <p:cNvSpPr/>
                  <p:nvPr/>
                </p:nvSpPr>
                <p:spPr>
                  <a:xfrm rot="-289">
                    <a:off x="1037712" y="2131752"/>
                    <a:ext cx="206230" cy="220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3" h="599" extrusionOk="0">
                        <a:moveTo>
                          <a:pt x="157" y="599"/>
                        </a:moveTo>
                        <a:lnTo>
                          <a:pt x="0" y="573"/>
                        </a:lnTo>
                        <a:lnTo>
                          <a:pt x="273" y="0"/>
                        </a:lnTo>
                        <a:lnTo>
                          <a:pt x="533" y="59"/>
                        </a:lnTo>
                        <a:lnTo>
                          <a:pt x="157" y="59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" name="Google Shape;266;p24"/>
                  <p:cNvSpPr/>
                  <p:nvPr/>
                </p:nvSpPr>
                <p:spPr>
                  <a:xfrm rot="-289">
                    <a:off x="1020687" y="2467331"/>
                    <a:ext cx="95957" cy="2852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" h="776" extrusionOk="0">
                        <a:moveTo>
                          <a:pt x="146" y="0"/>
                        </a:moveTo>
                        <a:lnTo>
                          <a:pt x="248" y="31"/>
                        </a:lnTo>
                        <a:lnTo>
                          <a:pt x="0" y="776"/>
                        </a:lnTo>
                        <a:lnTo>
                          <a:pt x="14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67" name="Google Shape;267;p24"/>
              <p:cNvGrpSpPr/>
              <p:nvPr/>
            </p:nvGrpSpPr>
            <p:grpSpPr>
              <a:xfrm>
                <a:off x="347323" y="300774"/>
                <a:ext cx="1817763" cy="1649350"/>
                <a:chOff x="347323" y="300774"/>
                <a:chExt cx="1817763" cy="1649350"/>
              </a:xfrm>
            </p:grpSpPr>
            <p:sp>
              <p:nvSpPr>
                <p:cNvPr id="268" name="Google Shape;268;p24"/>
                <p:cNvSpPr/>
                <p:nvPr/>
              </p:nvSpPr>
              <p:spPr>
                <a:xfrm rot="-289">
                  <a:off x="347323" y="300850"/>
                  <a:ext cx="1817762" cy="1649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8" h="4487" extrusionOk="0">
                      <a:moveTo>
                        <a:pt x="4364" y="2271"/>
                      </a:moveTo>
                      <a:lnTo>
                        <a:pt x="4511" y="2239"/>
                      </a:lnTo>
                      <a:lnTo>
                        <a:pt x="4312" y="2148"/>
                      </a:lnTo>
                      <a:lnTo>
                        <a:pt x="4698" y="2013"/>
                      </a:lnTo>
                      <a:lnTo>
                        <a:pt x="4374" y="1909"/>
                      </a:lnTo>
                      <a:lnTo>
                        <a:pt x="4511" y="1847"/>
                      </a:lnTo>
                      <a:lnTo>
                        <a:pt x="4298" y="1800"/>
                      </a:lnTo>
                      <a:lnTo>
                        <a:pt x="4647" y="1587"/>
                      </a:lnTo>
                      <a:lnTo>
                        <a:pt x="4308" y="1553"/>
                      </a:lnTo>
                      <a:lnTo>
                        <a:pt x="4429" y="1464"/>
                      </a:lnTo>
                      <a:lnTo>
                        <a:pt x="4211" y="1462"/>
                      </a:lnTo>
                      <a:lnTo>
                        <a:pt x="4509" y="1181"/>
                      </a:lnTo>
                      <a:lnTo>
                        <a:pt x="4170" y="1218"/>
                      </a:lnTo>
                      <a:lnTo>
                        <a:pt x="4270" y="1106"/>
                      </a:lnTo>
                      <a:lnTo>
                        <a:pt x="4056" y="1149"/>
                      </a:lnTo>
                      <a:lnTo>
                        <a:pt x="4289" y="813"/>
                      </a:lnTo>
                      <a:lnTo>
                        <a:pt x="3966" y="920"/>
                      </a:lnTo>
                      <a:lnTo>
                        <a:pt x="4039" y="789"/>
                      </a:lnTo>
                      <a:lnTo>
                        <a:pt x="3840" y="876"/>
                      </a:lnTo>
                      <a:lnTo>
                        <a:pt x="3997" y="498"/>
                      </a:lnTo>
                      <a:lnTo>
                        <a:pt x="3703" y="670"/>
                      </a:lnTo>
                      <a:lnTo>
                        <a:pt x="3748" y="527"/>
                      </a:lnTo>
                      <a:lnTo>
                        <a:pt x="3571" y="653"/>
                      </a:lnTo>
                      <a:lnTo>
                        <a:pt x="3647" y="251"/>
                      </a:lnTo>
                      <a:lnTo>
                        <a:pt x="3395" y="481"/>
                      </a:lnTo>
                      <a:lnTo>
                        <a:pt x="3409" y="331"/>
                      </a:lnTo>
                      <a:lnTo>
                        <a:pt x="3262" y="492"/>
                      </a:lnTo>
                      <a:lnTo>
                        <a:pt x="3252" y="83"/>
                      </a:lnTo>
                      <a:lnTo>
                        <a:pt x="3054" y="359"/>
                      </a:lnTo>
                      <a:lnTo>
                        <a:pt x="3037" y="210"/>
                      </a:lnTo>
                      <a:lnTo>
                        <a:pt x="2926" y="398"/>
                      </a:lnTo>
                      <a:lnTo>
                        <a:pt x="2832" y="0"/>
                      </a:lnTo>
                      <a:lnTo>
                        <a:pt x="2695" y="311"/>
                      </a:lnTo>
                      <a:lnTo>
                        <a:pt x="2647" y="169"/>
                      </a:lnTo>
                      <a:lnTo>
                        <a:pt x="2578" y="376"/>
                      </a:lnTo>
                      <a:lnTo>
                        <a:pt x="2403" y="6"/>
                      </a:lnTo>
                      <a:lnTo>
                        <a:pt x="2334" y="339"/>
                      </a:lnTo>
                      <a:lnTo>
                        <a:pt x="2257" y="210"/>
                      </a:lnTo>
                      <a:lnTo>
                        <a:pt x="2233" y="426"/>
                      </a:lnTo>
                      <a:lnTo>
                        <a:pt x="1985" y="101"/>
                      </a:lnTo>
                      <a:lnTo>
                        <a:pt x="1986" y="442"/>
                      </a:lnTo>
                      <a:lnTo>
                        <a:pt x="1885" y="331"/>
                      </a:lnTo>
                      <a:lnTo>
                        <a:pt x="1906" y="548"/>
                      </a:lnTo>
                      <a:lnTo>
                        <a:pt x="1595" y="281"/>
                      </a:lnTo>
                      <a:lnTo>
                        <a:pt x="1668" y="614"/>
                      </a:lnTo>
                      <a:lnTo>
                        <a:pt x="1546" y="527"/>
                      </a:lnTo>
                      <a:lnTo>
                        <a:pt x="1611" y="735"/>
                      </a:lnTo>
                      <a:lnTo>
                        <a:pt x="1252" y="539"/>
                      </a:lnTo>
                      <a:lnTo>
                        <a:pt x="1392" y="849"/>
                      </a:lnTo>
                      <a:lnTo>
                        <a:pt x="1255" y="789"/>
                      </a:lnTo>
                      <a:lnTo>
                        <a:pt x="1362" y="979"/>
                      </a:lnTo>
                      <a:lnTo>
                        <a:pt x="970" y="861"/>
                      </a:lnTo>
                      <a:lnTo>
                        <a:pt x="1172" y="1136"/>
                      </a:lnTo>
                      <a:lnTo>
                        <a:pt x="1024" y="1106"/>
                      </a:lnTo>
                      <a:lnTo>
                        <a:pt x="1169" y="1269"/>
                      </a:lnTo>
                      <a:lnTo>
                        <a:pt x="761" y="1236"/>
                      </a:lnTo>
                      <a:lnTo>
                        <a:pt x="1015" y="1462"/>
                      </a:lnTo>
                      <a:lnTo>
                        <a:pt x="865" y="1464"/>
                      </a:lnTo>
                      <a:lnTo>
                        <a:pt x="1040" y="1593"/>
                      </a:lnTo>
                      <a:lnTo>
                        <a:pt x="635" y="1646"/>
                      </a:lnTo>
                      <a:lnTo>
                        <a:pt x="930" y="1814"/>
                      </a:lnTo>
                      <a:lnTo>
                        <a:pt x="784" y="1847"/>
                      </a:lnTo>
                      <a:lnTo>
                        <a:pt x="921" y="1909"/>
                      </a:lnTo>
                      <a:cubicBezTo>
                        <a:pt x="807" y="1932"/>
                        <a:pt x="695" y="1983"/>
                        <a:pt x="596" y="2050"/>
                      </a:cubicBezTo>
                      <a:cubicBezTo>
                        <a:pt x="327" y="2234"/>
                        <a:pt x="148" y="2544"/>
                        <a:pt x="260" y="2769"/>
                      </a:cubicBezTo>
                      <a:cubicBezTo>
                        <a:pt x="-232" y="2941"/>
                        <a:pt x="125" y="3374"/>
                        <a:pt x="125" y="3374"/>
                      </a:cubicBezTo>
                      <a:cubicBezTo>
                        <a:pt x="-113" y="3750"/>
                        <a:pt x="240" y="4065"/>
                        <a:pt x="596" y="4013"/>
                      </a:cubicBezTo>
                      <a:cubicBezTo>
                        <a:pt x="838" y="4615"/>
                        <a:pt x="1746" y="4615"/>
                        <a:pt x="2238" y="4179"/>
                      </a:cubicBezTo>
                      <a:cubicBezTo>
                        <a:pt x="2636" y="4358"/>
                        <a:pt x="3101" y="4189"/>
                        <a:pt x="3259" y="3918"/>
                      </a:cubicBezTo>
                      <a:lnTo>
                        <a:pt x="3310" y="3984"/>
                      </a:lnTo>
                      <a:lnTo>
                        <a:pt x="3308" y="3792"/>
                      </a:lnTo>
                      <a:cubicBezTo>
                        <a:pt x="3316" y="3756"/>
                        <a:pt x="3318" y="3719"/>
                        <a:pt x="3313" y="3681"/>
                      </a:cubicBezTo>
                      <a:cubicBezTo>
                        <a:pt x="3323" y="3682"/>
                        <a:pt x="3333" y="3682"/>
                        <a:pt x="3343" y="3682"/>
                      </a:cubicBezTo>
                      <a:lnTo>
                        <a:pt x="3409" y="3754"/>
                      </a:lnTo>
                      <a:lnTo>
                        <a:pt x="3402" y="3679"/>
                      </a:lnTo>
                      <a:cubicBezTo>
                        <a:pt x="3445" y="3675"/>
                        <a:pt x="3485" y="3665"/>
                        <a:pt x="3520" y="3651"/>
                      </a:cubicBezTo>
                      <a:lnTo>
                        <a:pt x="3699" y="3804"/>
                      </a:lnTo>
                      <a:lnTo>
                        <a:pt x="3647" y="3568"/>
                      </a:lnTo>
                      <a:cubicBezTo>
                        <a:pt x="3663" y="3553"/>
                        <a:pt x="3678" y="3535"/>
                        <a:pt x="3690" y="3517"/>
                      </a:cubicBezTo>
                      <a:lnTo>
                        <a:pt x="3748" y="3559"/>
                      </a:lnTo>
                      <a:lnTo>
                        <a:pt x="3720" y="3468"/>
                      </a:lnTo>
                      <a:cubicBezTo>
                        <a:pt x="3733" y="3442"/>
                        <a:pt x="3742" y="3415"/>
                        <a:pt x="3749" y="3387"/>
                      </a:cubicBezTo>
                      <a:lnTo>
                        <a:pt x="4042" y="3547"/>
                      </a:lnTo>
                      <a:lnTo>
                        <a:pt x="3902" y="3237"/>
                      </a:lnTo>
                      <a:lnTo>
                        <a:pt x="4039" y="3296"/>
                      </a:lnTo>
                      <a:lnTo>
                        <a:pt x="3932" y="3107"/>
                      </a:lnTo>
                      <a:lnTo>
                        <a:pt x="4324" y="3224"/>
                      </a:lnTo>
                      <a:lnTo>
                        <a:pt x="4122" y="2950"/>
                      </a:lnTo>
                      <a:lnTo>
                        <a:pt x="4270" y="2980"/>
                      </a:lnTo>
                      <a:lnTo>
                        <a:pt x="4125" y="2816"/>
                      </a:lnTo>
                      <a:lnTo>
                        <a:pt x="4533" y="2849"/>
                      </a:lnTo>
                      <a:lnTo>
                        <a:pt x="4279" y="2623"/>
                      </a:lnTo>
                      <a:lnTo>
                        <a:pt x="4429" y="2622"/>
                      </a:lnTo>
                      <a:lnTo>
                        <a:pt x="4254" y="2492"/>
                      </a:lnTo>
                      <a:lnTo>
                        <a:pt x="4660" y="2440"/>
                      </a:lnTo>
                      <a:lnTo>
                        <a:pt x="4364" y="227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9" name="Google Shape;269;p24"/>
                <p:cNvGrpSpPr/>
                <p:nvPr/>
              </p:nvGrpSpPr>
              <p:grpSpPr>
                <a:xfrm>
                  <a:off x="347323" y="300774"/>
                  <a:ext cx="1817763" cy="1649348"/>
                  <a:chOff x="347323" y="300774"/>
                  <a:chExt cx="1817763" cy="1649348"/>
                </a:xfrm>
              </p:grpSpPr>
              <p:sp>
                <p:nvSpPr>
                  <p:cNvPr id="270" name="Google Shape;270;p24"/>
                  <p:cNvSpPr/>
                  <p:nvPr/>
                </p:nvSpPr>
                <p:spPr>
                  <a:xfrm rot="-289">
                    <a:off x="577930" y="300841"/>
                    <a:ext cx="1587156" cy="15018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2" h="4086" extrusionOk="0">
                        <a:moveTo>
                          <a:pt x="2236" y="0"/>
                        </a:moveTo>
                        <a:lnTo>
                          <a:pt x="2355" y="502"/>
                        </a:lnTo>
                        <a:lnTo>
                          <a:pt x="2656" y="83"/>
                        </a:lnTo>
                        <a:lnTo>
                          <a:pt x="2669" y="599"/>
                        </a:lnTo>
                        <a:lnTo>
                          <a:pt x="3051" y="251"/>
                        </a:lnTo>
                        <a:lnTo>
                          <a:pt x="2955" y="759"/>
                        </a:lnTo>
                        <a:lnTo>
                          <a:pt x="3401" y="498"/>
                        </a:lnTo>
                        <a:lnTo>
                          <a:pt x="3202" y="975"/>
                        </a:lnTo>
                        <a:lnTo>
                          <a:pt x="3693" y="813"/>
                        </a:lnTo>
                        <a:lnTo>
                          <a:pt x="3399" y="1238"/>
                        </a:lnTo>
                        <a:lnTo>
                          <a:pt x="3913" y="1181"/>
                        </a:lnTo>
                        <a:lnTo>
                          <a:pt x="3537" y="1536"/>
                        </a:lnTo>
                        <a:lnTo>
                          <a:pt x="4051" y="1587"/>
                        </a:lnTo>
                        <a:lnTo>
                          <a:pt x="3610" y="1856"/>
                        </a:lnTo>
                        <a:lnTo>
                          <a:pt x="4102" y="2013"/>
                        </a:lnTo>
                        <a:lnTo>
                          <a:pt x="3615" y="2184"/>
                        </a:lnTo>
                        <a:lnTo>
                          <a:pt x="4064" y="2440"/>
                        </a:lnTo>
                        <a:lnTo>
                          <a:pt x="3551" y="2506"/>
                        </a:lnTo>
                        <a:lnTo>
                          <a:pt x="3937" y="2849"/>
                        </a:lnTo>
                        <a:lnTo>
                          <a:pt x="3422" y="2808"/>
                        </a:lnTo>
                        <a:lnTo>
                          <a:pt x="3728" y="3224"/>
                        </a:lnTo>
                        <a:lnTo>
                          <a:pt x="3233" y="3076"/>
                        </a:lnTo>
                        <a:lnTo>
                          <a:pt x="3446" y="3547"/>
                        </a:lnTo>
                        <a:lnTo>
                          <a:pt x="2992" y="3299"/>
                        </a:lnTo>
                        <a:lnTo>
                          <a:pt x="3103" y="3804"/>
                        </a:lnTo>
                        <a:lnTo>
                          <a:pt x="2711" y="3467"/>
                        </a:lnTo>
                        <a:lnTo>
                          <a:pt x="2714" y="3984"/>
                        </a:lnTo>
                        <a:lnTo>
                          <a:pt x="2400" y="3573"/>
                        </a:lnTo>
                        <a:lnTo>
                          <a:pt x="2295" y="4079"/>
                        </a:lnTo>
                        <a:lnTo>
                          <a:pt x="2074" y="3613"/>
                        </a:lnTo>
                        <a:lnTo>
                          <a:pt x="1867" y="4086"/>
                        </a:lnTo>
                        <a:lnTo>
                          <a:pt x="1747" y="3583"/>
                        </a:lnTo>
                        <a:lnTo>
                          <a:pt x="1446" y="4003"/>
                        </a:lnTo>
                        <a:lnTo>
                          <a:pt x="1434" y="3486"/>
                        </a:lnTo>
                        <a:lnTo>
                          <a:pt x="1052" y="3834"/>
                        </a:lnTo>
                        <a:lnTo>
                          <a:pt x="1147" y="3326"/>
                        </a:lnTo>
                        <a:lnTo>
                          <a:pt x="701" y="3587"/>
                        </a:lnTo>
                        <a:lnTo>
                          <a:pt x="900" y="3110"/>
                        </a:lnTo>
                        <a:lnTo>
                          <a:pt x="409" y="3273"/>
                        </a:lnTo>
                        <a:lnTo>
                          <a:pt x="703" y="2848"/>
                        </a:lnTo>
                        <a:lnTo>
                          <a:pt x="190" y="2904"/>
                        </a:lnTo>
                        <a:lnTo>
                          <a:pt x="565" y="2550"/>
                        </a:lnTo>
                        <a:lnTo>
                          <a:pt x="51" y="2499"/>
                        </a:lnTo>
                        <a:lnTo>
                          <a:pt x="492" y="2230"/>
                        </a:lnTo>
                        <a:lnTo>
                          <a:pt x="0" y="2073"/>
                        </a:lnTo>
                        <a:lnTo>
                          <a:pt x="487" y="1902"/>
                        </a:lnTo>
                        <a:lnTo>
                          <a:pt x="39" y="1646"/>
                        </a:lnTo>
                        <a:lnTo>
                          <a:pt x="551" y="1580"/>
                        </a:lnTo>
                        <a:lnTo>
                          <a:pt x="165" y="1236"/>
                        </a:lnTo>
                        <a:lnTo>
                          <a:pt x="680" y="1278"/>
                        </a:lnTo>
                        <a:lnTo>
                          <a:pt x="374" y="861"/>
                        </a:lnTo>
                        <a:lnTo>
                          <a:pt x="869" y="1009"/>
                        </a:lnTo>
                        <a:lnTo>
                          <a:pt x="656" y="539"/>
                        </a:lnTo>
                        <a:lnTo>
                          <a:pt x="1110" y="786"/>
                        </a:lnTo>
                        <a:lnTo>
                          <a:pt x="999" y="281"/>
                        </a:lnTo>
                        <a:lnTo>
                          <a:pt x="1392" y="618"/>
                        </a:lnTo>
                        <a:lnTo>
                          <a:pt x="1389" y="101"/>
                        </a:lnTo>
                        <a:lnTo>
                          <a:pt x="1702" y="512"/>
                        </a:lnTo>
                        <a:lnTo>
                          <a:pt x="1807" y="6"/>
                        </a:lnTo>
                        <a:lnTo>
                          <a:pt x="2028" y="473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1" name="Google Shape;271;p24"/>
                  <p:cNvSpPr/>
                  <p:nvPr/>
                </p:nvSpPr>
                <p:spPr>
                  <a:xfrm rot="-289">
                    <a:off x="650671" y="362956"/>
                    <a:ext cx="1442060" cy="1377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7" h="3747" extrusionOk="0">
                        <a:moveTo>
                          <a:pt x="1863" y="0"/>
                        </a:moveTo>
                        <a:lnTo>
                          <a:pt x="2013" y="447"/>
                        </a:lnTo>
                        <a:lnTo>
                          <a:pt x="2253" y="41"/>
                        </a:lnTo>
                        <a:lnTo>
                          <a:pt x="2306" y="510"/>
                        </a:lnTo>
                        <a:lnTo>
                          <a:pt x="2625" y="162"/>
                        </a:lnTo>
                        <a:lnTo>
                          <a:pt x="2580" y="632"/>
                        </a:lnTo>
                        <a:lnTo>
                          <a:pt x="2964" y="358"/>
                        </a:lnTo>
                        <a:lnTo>
                          <a:pt x="2823" y="808"/>
                        </a:lnTo>
                        <a:lnTo>
                          <a:pt x="3255" y="620"/>
                        </a:lnTo>
                        <a:lnTo>
                          <a:pt x="3023" y="1031"/>
                        </a:lnTo>
                        <a:lnTo>
                          <a:pt x="3486" y="937"/>
                        </a:lnTo>
                        <a:lnTo>
                          <a:pt x="3173" y="1290"/>
                        </a:lnTo>
                        <a:lnTo>
                          <a:pt x="3645" y="1295"/>
                        </a:lnTo>
                        <a:lnTo>
                          <a:pt x="3266" y="1576"/>
                        </a:lnTo>
                        <a:lnTo>
                          <a:pt x="3727" y="1678"/>
                        </a:lnTo>
                        <a:lnTo>
                          <a:pt x="3297" y="1874"/>
                        </a:lnTo>
                        <a:lnTo>
                          <a:pt x="3727" y="2070"/>
                        </a:lnTo>
                        <a:lnTo>
                          <a:pt x="3266" y="2172"/>
                        </a:lnTo>
                        <a:lnTo>
                          <a:pt x="3645" y="2453"/>
                        </a:lnTo>
                        <a:lnTo>
                          <a:pt x="3173" y="2457"/>
                        </a:lnTo>
                        <a:lnTo>
                          <a:pt x="3486" y="2811"/>
                        </a:lnTo>
                        <a:lnTo>
                          <a:pt x="3023" y="2717"/>
                        </a:lnTo>
                        <a:lnTo>
                          <a:pt x="3255" y="3127"/>
                        </a:lnTo>
                        <a:lnTo>
                          <a:pt x="2823" y="2939"/>
                        </a:lnTo>
                        <a:lnTo>
                          <a:pt x="2964" y="3390"/>
                        </a:lnTo>
                        <a:lnTo>
                          <a:pt x="2580" y="3116"/>
                        </a:lnTo>
                        <a:lnTo>
                          <a:pt x="2625" y="3585"/>
                        </a:lnTo>
                        <a:lnTo>
                          <a:pt x="2306" y="3238"/>
                        </a:lnTo>
                        <a:lnTo>
                          <a:pt x="2253" y="3707"/>
                        </a:lnTo>
                        <a:lnTo>
                          <a:pt x="2013" y="3300"/>
                        </a:lnTo>
                        <a:lnTo>
                          <a:pt x="1863" y="3747"/>
                        </a:lnTo>
                        <a:lnTo>
                          <a:pt x="1713" y="3300"/>
                        </a:lnTo>
                        <a:lnTo>
                          <a:pt x="1474" y="3707"/>
                        </a:lnTo>
                        <a:lnTo>
                          <a:pt x="1420" y="3238"/>
                        </a:lnTo>
                        <a:lnTo>
                          <a:pt x="1101" y="3585"/>
                        </a:lnTo>
                        <a:lnTo>
                          <a:pt x="1146" y="3116"/>
                        </a:lnTo>
                        <a:lnTo>
                          <a:pt x="762" y="3390"/>
                        </a:lnTo>
                        <a:lnTo>
                          <a:pt x="903" y="2939"/>
                        </a:lnTo>
                        <a:lnTo>
                          <a:pt x="471" y="3127"/>
                        </a:lnTo>
                        <a:lnTo>
                          <a:pt x="703" y="2717"/>
                        </a:lnTo>
                        <a:lnTo>
                          <a:pt x="240" y="2811"/>
                        </a:lnTo>
                        <a:lnTo>
                          <a:pt x="553" y="2457"/>
                        </a:lnTo>
                        <a:lnTo>
                          <a:pt x="81" y="2453"/>
                        </a:lnTo>
                        <a:lnTo>
                          <a:pt x="460" y="2172"/>
                        </a:lnTo>
                        <a:lnTo>
                          <a:pt x="0" y="2070"/>
                        </a:lnTo>
                        <a:lnTo>
                          <a:pt x="429" y="1874"/>
                        </a:lnTo>
                        <a:lnTo>
                          <a:pt x="0" y="1678"/>
                        </a:lnTo>
                        <a:lnTo>
                          <a:pt x="460" y="1576"/>
                        </a:lnTo>
                        <a:lnTo>
                          <a:pt x="81" y="1295"/>
                        </a:lnTo>
                        <a:lnTo>
                          <a:pt x="553" y="1290"/>
                        </a:lnTo>
                        <a:lnTo>
                          <a:pt x="240" y="937"/>
                        </a:lnTo>
                        <a:lnTo>
                          <a:pt x="703" y="1031"/>
                        </a:lnTo>
                        <a:lnTo>
                          <a:pt x="471" y="620"/>
                        </a:lnTo>
                        <a:lnTo>
                          <a:pt x="903" y="808"/>
                        </a:lnTo>
                        <a:lnTo>
                          <a:pt x="762" y="358"/>
                        </a:lnTo>
                        <a:lnTo>
                          <a:pt x="1146" y="632"/>
                        </a:lnTo>
                        <a:lnTo>
                          <a:pt x="1101" y="162"/>
                        </a:lnTo>
                        <a:lnTo>
                          <a:pt x="1420" y="510"/>
                        </a:lnTo>
                        <a:lnTo>
                          <a:pt x="1474" y="41"/>
                        </a:lnTo>
                        <a:lnTo>
                          <a:pt x="1713" y="447"/>
                        </a:lnTo>
                        <a:lnTo>
                          <a:pt x="1863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2" name="Google Shape;272;p24"/>
                  <p:cNvSpPr/>
                  <p:nvPr/>
                </p:nvSpPr>
                <p:spPr>
                  <a:xfrm rot="-289">
                    <a:off x="817436" y="525045"/>
                    <a:ext cx="1108146" cy="1053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" h="2865" extrusionOk="0">
                        <a:moveTo>
                          <a:pt x="2864" y="1433"/>
                        </a:moveTo>
                        <a:cubicBezTo>
                          <a:pt x="2864" y="1684"/>
                          <a:pt x="2798" y="1931"/>
                          <a:pt x="2672" y="2149"/>
                        </a:cubicBezTo>
                        <a:cubicBezTo>
                          <a:pt x="2547" y="2367"/>
                          <a:pt x="2366" y="2547"/>
                          <a:pt x="2148" y="2673"/>
                        </a:cubicBezTo>
                        <a:cubicBezTo>
                          <a:pt x="1930" y="2799"/>
                          <a:pt x="1683" y="2865"/>
                          <a:pt x="1432" y="2865"/>
                        </a:cubicBezTo>
                        <a:cubicBezTo>
                          <a:pt x="1181" y="2865"/>
                          <a:pt x="934" y="2799"/>
                          <a:pt x="716" y="2673"/>
                        </a:cubicBezTo>
                        <a:cubicBezTo>
                          <a:pt x="498" y="2547"/>
                          <a:pt x="318" y="2367"/>
                          <a:pt x="192" y="2149"/>
                        </a:cubicBezTo>
                        <a:cubicBezTo>
                          <a:pt x="67" y="1931"/>
                          <a:pt x="0" y="1684"/>
                          <a:pt x="0" y="1433"/>
                        </a:cubicBezTo>
                        <a:cubicBezTo>
                          <a:pt x="0" y="1181"/>
                          <a:pt x="66" y="934"/>
                          <a:pt x="192" y="717"/>
                        </a:cubicBezTo>
                        <a:cubicBezTo>
                          <a:pt x="317" y="499"/>
                          <a:pt x="498" y="317"/>
                          <a:pt x="716" y="192"/>
                        </a:cubicBezTo>
                        <a:cubicBezTo>
                          <a:pt x="934" y="66"/>
                          <a:pt x="1181" y="0"/>
                          <a:pt x="1432" y="0"/>
                        </a:cubicBezTo>
                        <a:cubicBezTo>
                          <a:pt x="1683" y="0"/>
                          <a:pt x="1930" y="66"/>
                          <a:pt x="2148" y="192"/>
                        </a:cubicBezTo>
                        <a:cubicBezTo>
                          <a:pt x="2366" y="317"/>
                          <a:pt x="2547" y="499"/>
                          <a:pt x="2672" y="717"/>
                        </a:cubicBezTo>
                        <a:cubicBezTo>
                          <a:pt x="2798" y="934"/>
                          <a:pt x="2864" y="1181"/>
                          <a:pt x="2864" y="143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3" name="Google Shape;273;p24"/>
                  <p:cNvSpPr/>
                  <p:nvPr/>
                </p:nvSpPr>
                <p:spPr>
                  <a:xfrm rot="-289">
                    <a:off x="347323" y="950325"/>
                    <a:ext cx="1455216" cy="999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1" h="2720" extrusionOk="0">
                        <a:moveTo>
                          <a:pt x="3716" y="1708"/>
                        </a:moveTo>
                        <a:cubicBezTo>
                          <a:pt x="3651" y="1834"/>
                          <a:pt x="3514" y="1926"/>
                          <a:pt x="3313" y="1914"/>
                        </a:cubicBezTo>
                        <a:cubicBezTo>
                          <a:pt x="3357" y="2306"/>
                          <a:pt x="2743" y="2639"/>
                          <a:pt x="2238" y="2412"/>
                        </a:cubicBezTo>
                        <a:cubicBezTo>
                          <a:pt x="1746" y="2848"/>
                          <a:pt x="838" y="2848"/>
                          <a:pt x="596" y="2246"/>
                        </a:cubicBezTo>
                        <a:cubicBezTo>
                          <a:pt x="240" y="2298"/>
                          <a:pt x="-113" y="1984"/>
                          <a:pt x="125" y="1607"/>
                        </a:cubicBezTo>
                        <a:cubicBezTo>
                          <a:pt x="125" y="1607"/>
                          <a:pt x="-232" y="1174"/>
                          <a:pt x="260" y="1002"/>
                        </a:cubicBezTo>
                        <a:cubicBezTo>
                          <a:pt x="148" y="777"/>
                          <a:pt x="327" y="467"/>
                          <a:pt x="596" y="283"/>
                        </a:cubicBezTo>
                        <a:cubicBezTo>
                          <a:pt x="899" y="77"/>
                          <a:pt x="1316" y="30"/>
                          <a:pt x="1561" y="444"/>
                        </a:cubicBezTo>
                        <a:cubicBezTo>
                          <a:pt x="2181" y="-377"/>
                          <a:pt x="3494" y="-4"/>
                          <a:pt x="3293" y="1104"/>
                        </a:cubicBezTo>
                        <a:cubicBezTo>
                          <a:pt x="3713" y="1113"/>
                          <a:pt x="3840" y="1471"/>
                          <a:pt x="3716" y="170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4" name="Google Shape;274;p24"/>
                  <p:cNvSpPr/>
                  <p:nvPr/>
                </p:nvSpPr>
                <p:spPr>
                  <a:xfrm rot="-289">
                    <a:off x="702132" y="1407582"/>
                    <a:ext cx="106404" cy="56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154" extrusionOk="0">
                        <a:moveTo>
                          <a:pt x="135" y="154"/>
                        </a:moveTo>
                        <a:cubicBezTo>
                          <a:pt x="134" y="154"/>
                          <a:pt x="132" y="154"/>
                          <a:pt x="131" y="153"/>
                        </a:cubicBezTo>
                        <a:cubicBezTo>
                          <a:pt x="48" y="150"/>
                          <a:pt x="9" y="73"/>
                          <a:pt x="0" y="33"/>
                        </a:cubicBezTo>
                        <a:cubicBezTo>
                          <a:pt x="-2" y="24"/>
                          <a:pt x="4" y="15"/>
                          <a:pt x="13" y="13"/>
                        </a:cubicBezTo>
                        <a:cubicBezTo>
                          <a:pt x="22" y="11"/>
                          <a:pt x="31" y="16"/>
                          <a:pt x="33" y="26"/>
                        </a:cubicBezTo>
                        <a:cubicBezTo>
                          <a:pt x="34" y="29"/>
                          <a:pt x="55" y="116"/>
                          <a:pt x="132" y="119"/>
                        </a:cubicBezTo>
                        <a:cubicBezTo>
                          <a:pt x="133" y="119"/>
                          <a:pt x="134" y="119"/>
                          <a:pt x="135" y="119"/>
                        </a:cubicBezTo>
                        <a:cubicBezTo>
                          <a:pt x="210" y="119"/>
                          <a:pt x="241" y="13"/>
                          <a:pt x="241" y="12"/>
                        </a:cubicBezTo>
                        <a:cubicBezTo>
                          <a:pt x="244" y="3"/>
                          <a:pt x="253" y="-2"/>
                          <a:pt x="262" y="1"/>
                        </a:cubicBezTo>
                        <a:cubicBezTo>
                          <a:pt x="271" y="3"/>
                          <a:pt x="276" y="12"/>
                          <a:pt x="274" y="22"/>
                        </a:cubicBezTo>
                        <a:cubicBezTo>
                          <a:pt x="272" y="27"/>
                          <a:pt x="235" y="154"/>
                          <a:pt x="135" y="15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81625" tIns="9450" rIns="81625" bIns="945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5" name="Google Shape;275;p24"/>
                  <p:cNvSpPr/>
                  <p:nvPr/>
                </p:nvSpPr>
                <p:spPr>
                  <a:xfrm rot="-289">
                    <a:off x="916102" y="1384041"/>
                    <a:ext cx="112981" cy="66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" h="181" extrusionOk="0">
                        <a:moveTo>
                          <a:pt x="167" y="181"/>
                        </a:moveTo>
                        <a:cubicBezTo>
                          <a:pt x="68" y="181"/>
                          <a:pt x="5" y="68"/>
                          <a:pt x="2" y="63"/>
                        </a:cubicBezTo>
                        <a:cubicBezTo>
                          <a:pt x="-2" y="55"/>
                          <a:pt x="1" y="45"/>
                          <a:pt x="9" y="40"/>
                        </a:cubicBezTo>
                        <a:cubicBezTo>
                          <a:pt x="17" y="36"/>
                          <a:pt x="28" y="39"/>
                          <a:pt x="32" y="47"/>
                        </a:cubicBezTo>
                        <a:cubicBezTo>
                          <a:pt x="33" y="48"/>
                          <a:pt x="96" y="162"/>
                          <a:pt x="186" y="145"/>
                        </a:cubicBezTo>
                        <a:cubicBezTo>
                          <a:pt x="271" y="129"/>
                          <a:pt x="257" y="24"/>
                          <a:pt x="256" y="19"/>
                        </a:cubicBezTo>
                        <a:cubicBezTo>
                          <a:pt x="255" y="10"/>
                          <a:pt x="261" y="1"/>
                          <a:pt x="270" y="0"/>
                        </a:cubicBezTo>
                        <a:cubicBezTo>
                          <a:pt x="279" y="-1"/>
                          <a:pt x="288" y="5"/>
                          <a:pt x="290" y="14"/>
                        </a:cubicBezTo>
                        <a:cubicBezTo>
                          <a:pt x="297" y="64"/>
                          <a:pt x="286" y="161"/>
                          <a:pt x="192" y="179"/>
                        </a:cubicBezTo>
                        <a:cubicBezTo>
                          <a:pt x="184" y="180"/>
                          <a:pt x="175" y="181"/>
                          <a:pt x="167" y="18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81625" tIns="18275" rIns="81625" bIns="182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6" name="Google Shape;276;p24"/>
                  <p:cNvSpPr/>
                  <p:nvPr/>
                </p:nvSpPr>
                <p:spPr>
                  <a:xfrm rot="-289">
                    <a:off x="577930" y="950315"/>
                    <a:ext cx="1224610" cy="627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5" h="1708" extrusionOk="0">
                        <a:moveTo>
                          <a:pt x="3120" y="1708"/>
                        </a:moveTo>
                        <a:cubicBezTo>
                          <a:pt x="3047" y="1465"/>
                          <a:pt x="2746" y="1347"/>
                          <a:pt x="2458" y="1340"/>
                        </a:cubicBezTo>
                        <a:cubicBezTo>
                          <a:pt x="2577" y="536"/>
                          <a:pt x="1526" y="45"/>
                          <a:pt x="855" y="708"/>
                        </a:cubicBezTo>
                        <a:cubicBezTo>
                          <a:pt x="757" y="223"/>
                          <a:pt x="291" y="229"/>
                          <a:pt x="0" y="283"/>
                        </a:cubicBezTo>
                        <a:cubicBezTo>
                          <a:pt x="303" y="77"/>
                          <a:pt x="720" y="30"/>
                          <a:pt x="965" y="444"/>
                        </a:cubicBezTo>
                        <a:cubicBezTo>
                          <a:pt x="1585" y="-377"/>
                          <a:pt x="2898" y="-4"/>
                          <a:pt x="2697" y="1104"/>
                        </a:cubicBezTo>
                        <a:cubicBezTo>
                          <a:pt x="3117" y="1113"/>
                          <a:pt x="3244" y="1471"/>
                          <a:pt x="3120" y="170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0379"/>
                    </a:srgbClr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7" name="Google Shape;277;p24"/>
                  <p:cNvSpPr/>
                  <p:nvPr/>
                </p:nvSpPr>
                <p:spPr>
                  <a:xfrm rot="-289">
                    <a:off x="493967" y="1457585"/>
                    <a:ext cx="135036" cy="12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349" extrusionOk="0">
                        <a:moveTo>
                          <a:pt x="349" y="175"/>
                        </a:moveTo>
                        <a:cubicBezTo>
                          <a:pt x="349" y="271"/>
                          <a:pt x="272" y="349"/>
                          <a:pt x="175" y="349"/>
                        </a:cubicBezTo>
                        <a:cubicBezTo>
                          <a:pt x="79" y="349"/>
                          <a:pt x="0" y="271"/>
                          <a:pt x="0" y="175"/>
                        </a:cubicBezTo>
                        <a:cubicBezTo>
                          <a:pt x="0" y="78"/>
                          <a:pt x="78" y="0"/>
                          <a:pt x="175" y="0"/>
                        </a:cubicBezTo>
                        <a:cubicBezTo>
                          <a:pt x="271" y="0"/>
                          <a:pt x="349" y="78"/>
                          <a:pt x="349" y="17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8" name="Google Shape;278;p24"/>
                  <p:cNvSpPr/>
                  <p:nvPr/>
                </p:nvSpPr>
                <p:spPr>
                  <a:xfrm rot="-289">
                    <a:off x="1132392" y="1442095"/>
                    <a:ext cx="134649" cy="12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" h="349" extrusionOk="0">
                        <a:moveTo>
                          <a:pt x="348" y="175"/>
                        </a:moveTo>
                        <a:cubicBezTo>
                          <a:pt x="348" y="271"/>
                          <a:pt x="270" y="349"/>
                          <a:pt x="174" y="349"/>
                        </a:cubicBezTo>
                        <a:cubicBezTo>
                          <a:pt x="78" y="349"/>
                          <a:pt x="0" y="271"/>
                          <a:pt x="0" y="175"/>
                        </a:cubicBezTo>
                        <a:cubicBezTo>
                          <a:pt x="0" y="78"/>
                          <a:pt x="78" y="0"/>
                          <a:pt x="174" y="0"/>
                        </a:cubicBezTo>
                        <a:cubicBezTo>
                          <a:pt x="270" y="0"/>
                          <a:pt x="348" y="78"/>
                          <a:pt x="348" y="17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" name="Google Shape;279;p24"/>
                  <p:cNvSpPr/>
                  <p:nvPr/>
                </p:nvSpPr>
                <p:spPr>
                  <a:xfrm rot="-289">
                    <a:off x="1032953" y="729793"/>
                    <a:ext cx="135036" cy="12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" h="349" extrusionOk="0">
                        <a:moveTo>
                          <a:pt x="349" y="174"/>
                        </a:moveTo>
                        <a:cubicBezTo>
                          <a:pt x="349" y="270"/>
                          <a:pt x="271" y="349"/>
                          <a:pt x="174" y="349"/>
                        </a:cubicBezTo>
                        <a:cubicBezTo>
                          <a:pt x="78" y="349"/>
                          <a:pt x="0" y="270"/>
                          <a:pt x="0" y="174"/>
                        </a:cubicBezTo>
                        <a:cubicBezTo>
                          <a:pt x="0" y="78"/>
                          <a:pt x="78" y="0"/>
                          <a:pt x="174" y="0"/>
                        </a:cubicBezTo>
                        <a:cubicBezTo>
                          <a:pt x="271" y="0"/>
                          <a:pt x="349" y="78"/>
                          <a:pt x="349" y="17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0" name="Google Shape;280;p24"/>
                  <p:cNvSpPr/>
                  <p:nvPr/>
                </p:nvSpPr>
                <p:spPr>
                  <a:xfrm rot="-289">
                    <a:off x="1521638" y="715050"/>
                    <a:ext cx="134649" cy="1279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" h="348" extrusionOk="0">
                        <a:moveTo>
                          <a:pt x="348" y="174"/>
                        </a:moveTo>
                        <a:cubicBezTo>
                          <a:pt x="348" y="270"/>
                          <a:pt x="270" y="348"/>
                          <a:pt x="174" y="348"/>
                        </a:cubicBezTo>
                        <a:cubicBezTo>
                          <a:pt x="78" y="348"/>
                          <a:pt x="0" y="270"/>
                          <a:pt x="0" y="174"/>
                        </a:cubicBezTo>
                        <a:cubicBezTo>
                          <a:pt x="0" y="78"/>
                          <a:pt x="78" y="0"/>
                          <a:pt x="174" y="0"/>
                        </a:cubicBezTo>
                        <a:cubicBezTo>
                          <a:pt x="270" y="0"/>
                          <a:pt x="348" y="78"/>
                          <a:pt x="348" y="17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1" name="Google Shape;281;p24"/>
                  <p:cNvSpPr/>
                  <p:nvPr/>
                </p:nvSpPr>
                <p:spPr>
                  <a:xfrm rot="-289">
                    <a:off x="778356" y="1485860"/>
                    <a:ext cx="198104" cy="10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2" h="292" extrusionOk="0">
                        <a:moveTo>
                          <a:pt x="500" y="114"/>
                        </a:moveTo>
                        <a:cubicBezTo>
                          <a:pt x="480" y="183"/>
                          <a:pt x="428" y="261"/>
                          <a:pt x="299" y="286"/>
                        </a:cubicBezTo>
                        <a:cubicBezTo>
                          <a:pt x="178" y="310"/>
                          <a:pt x="104" y="261"/>
                          <a:pt x="59" y="207"/>
                        </a:cubicBezTo>
                        <a:cubicBezTo>
                          <a:pt x="14" y="152"/>
                          <a:pt x="0" y="92"/>
                          <a:pt x="0" y="92"/>
                        </a:cubicBezTo>
                        <a:lnTo>
                          <a:pt x="51" y="82"/>
                        </a:lnTo>
                        <a:lnTo>
                          <a:pt x="464" y="8"/>
                        </a:lnTo>
                        <a:lnTo>
                          <a:pt x="510" y="0"/>
                        </a:lnTo>
                        <a:cubicBezTo>
                          <a:pt x="510" y="0"/>
                          <a:pt x="517" y="53"/>
                          <a:pt x="500" y="11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2" name="Google Shape;282;p24"/>
                  <p:cNvSpPr/>
                  <p:nvPr/>
                </p:nvSpPr>
                <p:spPr>
                  <a:xfrm rot="-289">
                    <a:off x="778356" y="1513433"/>
                    <a:ext cx="46818" cy="4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" h="132" extrusionOk="0">
                        <a:moveTo>
                          <a:pt x="121" y="70"/>
                        </a:moveTo>
                        <a:lnTo>
                          <a:pt x="59" y="132"/>
                        </a:lnTo>
                        <a:cubicBezTo>
                          <a:pt x="14" y="77"/>
                          <a:pt x="0" y="17"/>
                          <a:pt x="0" y="17"/>
                        </a:cubicBezTo>
                        <a:lnTo>
                          <a:pt x="92" y="0"/>
                        </a:lnTo>
                        <a:lnTo>
                          <a:pt x="121" y="7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81625" tIns="2275" rIns="81625" bIns="227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3" name="Google Shape;283;p24"/>
                  <p:cNvSpPr/>
                  <p:nvPr/>
                </p:nvSpPr>
                <p:spPr>
                  <a:xfrm rot="-289">
                    <a:off x="940091" y="1485853"/>
                    <a:ext cx="36371" cy="41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" h="114" extrusionOk="0">
                        <a:moveTo>
                          <a:pt x="82" y="114"/>
                        </a:moveTo>
                        <a:lnTo>
                          <a:pt x="0" y="98"/>
                        </a:lnTo>
                        <a:lnTo>
                          <a:pt x="0" y="17"/>
                        </a:lnTo>
                        <a:lnTo>
                          <a:pt x="92" y="0"/>
                        </a:lnTo>
                        <a:cubicBezTo>
                          <a:pt x="92" y="0"/>
                          <a:pt x="99" y="53"/>
                          <a:pt x="82" y="11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4" name="Google Shape;284;p24"/>
                  <p:cNvSpPr/>
                  <p:nvPr/>
                </p:nvSpPr>
                <p:spPr>
                  <a:xfrm rot="-289">
                    <a:off x="869284" y="1613765"/>
                    <a:ext cx="71581" cy="36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" h="98" extrusionOk="0">
                        <a:moveTo>
                          <a:pt x="0" y="38"/>
                        </a:moveTo>
                        <a:cubicBezTo>
                          <a:pt x="0" y="38"/>
                          <a:pt x="116" y="86"/>
                          <a:pt x="185" y="0"/>
                        </a:cubicBezTo>
                        <a:cubicBezTo>
                          <a:pt x="189" y="103"/>
                          <a:pt x="63" y="140"/>
                          <a:pt x="0" y="3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5" name="Google Shape;285;p24"/>
                  <p:cNvSpPr/>
                  <p:nvPr/>
                </p:nvSpPr>
                <p:spPr>
                  <a:xfrm rot="-289">
                    <a:off x="1176502" y="665094"/>
                    <a:ext cx="78158" cy="74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" h="202" extrusionOk="0">
                        <a:moveTo>
                          <a:pt x="202" y="101"/>
                        </a:moveTo>
                        <a:cubicBezTo>
                          <a:pt x="202" y="157"/>
                          <a:pt x="157" y="202"/>
                          <a:pt x="101" y="202"/>
                        </a:cubicBezTo>
                        <a:cubicBezTo>
                          <a:pt x="45" y="202"/>
                          <a:pt x="0" y="157"/>
                          <a:pt x="0" y="101"/>
                        </a:cubicBezTo>
                        <a:cubicBezTo>
                          <a:pt x="0" y="45"/>
                          <a:pt x="45" y="0"/>
                          <a:pt x="101" y="0"/>
                        </a:cubicBezTo>
                        <a:cubicBezTo>
                          <a:pt x="157" y="0"/>
                          <a:pt x="202" y="45"/>
                          <a:pt x="202" y="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81625" tIns="25125" rIns="81625" bIns="251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6" name="Google Shape;286;p24"/>
                  <p:cNvSpPr/>
                  <p:nvPr/>
                </p:nvSpPr>
                <p:spPr>
                  <a:xfrm rot="-289">
                    <a:off x="1422973" y="665074"/>
                    <a:ext cx="78545" cy="74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" h="202" extrusionOk="0">
                        <a:moveTo>
                          <a:pt x="203" y="101"/>
                        </a:moveTo>
                        <a:cubicBezTo>
                          <a:pt x="203" y="157"/>
                          <a:pt x="158" y="202"/>
                          <a:pt x="102" y="202"/>
                        </a:cubicBezTo>
                        <a:cubicBezTo>
                          <a:pt x="46" y="202"/>
                          <a:pt x="0" y="157"/>
                          <a:pt x="0" y="101"/>
                        </a:cubicBezTo>
                        <a:cubicBezTo>
                          <a:pt x="0" y="45"/>
                          <a:pt x="46" y="0"/>
                          <a:pt x="102" y="0"/>
                        </a:cubicBezTo>
                        <a:cubicBezTo>
                          <a:pt x="158" y="0"/>
                          <a:pt x="203" y="45"/>
                          <a:pt x="203" y="1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81625" tIns="25125" rIns="81625" bIns="251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7" name="Google Shape;287;p24"/>
                  <p:cNvSpPr/>
                  <p:nvPr/>
                </p:nvSpPr>
                <p:spPr>
                  <a:xfrm rot="-289">
                    <a:off x="1260464" y="772776"/>
                    <a:ext cx="155930" cy="419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" h="114" extrusionOk="0">
                        <a:moveTo>
                          <a:pt x="192" y="114"/>
                        </a:moveTo>
                        <a:cubicBezTo>
                          <a:pt x="92" y="114"/>
                          <a:pt x="11" y="71"/>
                          <a:pt x="9" y="70"/>
                        </a:cubicBezTo>
                        <a:cubicBezTo>
                          <a:pt x="1" y="66"/>
                          <a:pt x="-2" y="56"/>
                          <a:pt x="2" y="47"/>
                        </a:cubicBezTo>
                        <a:cubicBezTo>
                          <a:pt x="7" y="39"/>
                          <a:pt x="17" y="36"/>
                          <a:pt x="25" y="40"/>
                        </a:cubicBezTo>
                        <a:cubicBezTo>
                          <a:pt x="34" y="45"/>
                          <a:pt x="233" y="149"/>
                          <a:pt x="373" y="5"/>
                        </a:cubicBezTo>
                        <a:cubicBezTo>
                          <a:pt x="380" y="-1"/>
                          <a:pt x="391" y="-2"/>
                          <a:pt x="398" y="5"/>
                        </a:cubicBezTo>
                        <a:cubicBezTo>
                          <a:pt x="404" y="12"/>
                          <a:pt x="404" y="22"/>
                          <a:pt x="398" y="29"/>
                        </a:cubicBezTo>
                        <a:cubicBezTo>
                          <a:pt x="334" y="94"/>
                          <a:pt x="259" y="114"/>
                          <a:pt x="192" y="11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88" name="Google Shape;288;p24"/>
            <p:cNvGrpSpPr/>
            <p:nvPr/>
          </p:nvGrpSpPr>
          <p:grpSpPr>
            <a:xfrm>
              <a:off x="914411" y="4066869"/>
              <a:ext cx="1028360" cy="848028"/>
              <a:chOff x="6851679" y="4043465"/>
              <a:chExt cx="1040850" cy="858328"/>
            </a:xfrm>
          </p:grpSpPr>
          <p:sp>
            <p:nvSpPr>
              <p:cNvPr id="289" name="Google Shape;289;p24"/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290" name="Google Shape;290;p24"/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291" name="Google Shape;291;p24"/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24"/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24"/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p24"/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10425" rIns="81625" bIns="10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p24"/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24"/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24"/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24"/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p24"/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" name="Google Shape;300;p24"/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1" name="Google Shape;301;p24"/>
            <p:cNvGrpSpPr/>
            <p:nvPr/>
          </p:nvGrpSpPr>
          <p:grpSpPr>
            <a:xfrm>
              <a:off x="2590799" y="457193"/>
              <a:ext cx="294365" cy="310421"/>
              <a:chOff x="6879837" y="678375"/>
              <a:chExt cx="444257" cy="468489"/>
            </a:xfrm>
          </p:grpSpPr>
          <p:sp>
            <p:nvSpPr>
              <p:cNvPr id="302" name="Google Shape;302;p24"/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303" name="Google Shape;303;p24"/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Google Shape;1796;p36">
            <a:extLst>
              <a:ext uri="{FF2B5EF4-FFF2-40B4-BE49-F238E27FC236}">
                <a16:creationId xmlns:a16="http://schemas.microsoft.com/office/drawing/2014/main" id="{8C541B56-0AAE-9769-C820-692A02428CDE}"/>
              </a:ext>
            </a:extLst>
          </p:cNvPr>
          <p:cNvSpPr txBox="1">
            <a:spLocks/>
          </p:cNvSpPr>
          <p:nvPr/>
        </p:nvSpPr>
        <p:spPr>
          <a:xfrm>
            <a:off x="1641300" y="923917"/>
            <a:ext cx="5807319" cy="329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Nunito Black"/>
              <a:buNone/>
              <a:defRPr sz="46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Nunito Black"/>
              <a:buNone/>
              <a:defRPr sz="46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Nunito Black"/>
              <a:buNone/>
              <a:defRPr sz="46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Nunito Black"/>
              <a:buNone/>
              <a:defRPr sz="46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Nunito Black"/>
              <a:buNone/>
              <a:defRPr sz="46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Nunito Black"/>
              <a:buNone/>
              <a:defRPr sz="46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Nunito Black"/>
              <a:buNone/>
              <a:defRPr sz="46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Nunito Black"/>
              <a:buNone/>
              <a:defRPr sz="46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Nunito Black"/>
              <a:buNone/>
              <a:defRPr sz="46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vi-VN"/>
              <a:t>CHÀO MỪNG CÔ VÀ CÁC BẠN ĐÃ ĐẾN VỚI TIẾT HỌC NGÀY HÔM NAY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3F3C6322-7FB5-FF9C-C777-409F8D523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24D630F6-8E8D-E958-3157-1125270AF785}"/>
              </a:ext>
            </a:extLst>
          </p:cNvPr>
          <p:cNvGrpSpPr/>
          <p:nvPr/>
        </p:nvGrpSpPr>
        <p:grpSpPr>
          <a:xfrm>
            <a:off x="6834879" y="223498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F21AC624-4808-6F34-D388-47AF63CC5C3A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7C7D1B35-84C5-4F67-2A8C-DEE3F7FFABB7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9D071E6C-5AA3-C683-CEE6-92D37EE56BC6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D2BBA60E-DAFA-DDB2-673A-98101A7DC79D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AF6A291C-07E4-115E-E58E-87AD02851FD7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534CCA6F-5FCA-8C57-1657-3ED6AD881BA7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A520F98D-FE53-8A61-8D7E-133EAA569FFF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78261108-D9A9-0570-7176-ADD412DDCE8F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3FF4C570-9AD0-CF18-5570-8CBE6C7497BD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AF4335E6-B87E-5B22-6366-2D17EAF1DDF8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05D68BCF-73C8-96D2-1A91-819A55ED38C4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EE1B9972-4344-B9FC-D5C2-E1E1656D1153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49CC9BC1-1112-802E-6D05-681ED8031091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104BC8F1-ED4D-9CE4-34D4-D738BA169AE5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D502128A-B3A6-4CDD-9A7C-08191F9618DD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24089264-FB70-7587-BBE5-085AE4F81CA9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FE87D8FA-5AA6-0856-6238-D73CB85B55C6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733FAC85-7382-1B83-C8A8-F84E6E85DFAD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24F5D0DD-A19B-0E28-4AA0-3F3C0E5D59E2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06D0699A-FCCA-CEB6-3905-884D6A0F589B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16FC2AE0-9A6B-CC2A-45A7-84263272AD5E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12686CCA-2D1F-1B15-CF8E-2F57E03BB507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E789E5B1-F767-7876-C85D-7E3B79A895CD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A4EB7907-50EF-2732-2B5B-30FEA70A11F4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5AD7F655-5F01-77C5-60B9-356DE71FB811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9CF82115-9557-BC17-52BC-B17DDE9C6C2F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9B201520-7B32-03AA-D08D-3D910CEF3021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4B326303-7BEA-63B8-0089-576CAE3BCBFC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D312E6F4-F978-EFD1-9A03-FCEAA02FE3CA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396B650C-1368-7395-D410-8E42ADB8E51B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6E1B9514-D19A-1D5B-79E9-2D66B2BB5C70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41D34101-8519-F87C-5D48-5C1A9179D88B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8DBD108B-49B0-304D-D269-5077743BB969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88BD3066-BEC5-CF4F-E8D9-5A1A7C5D0F62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5F219667-2E57-CA50-6F1E-DD162DD6FD29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C7480811-A87C-2E7C-29ED-EC3BBC2E830C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416E8615-B4A2-5A6B-B889-E8ABA15E5A61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160669BD-030F-C614-29A1-EE63083E3C73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FC2591BA-54CF-A693-3347-56BCFCD46101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161C5764-71B1-25E0-4C43-A815DF52936D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FD644C18-DBFF-5771-A992-5A6AA821E96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25544" y="77963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+mj-lt"/>
              </a:rPr>
              <a:t>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6A1E21BB-EF65-4BD0-13AA-D77DF7A7C303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B8E6D0E0-2E03-1542-240C-D0BCA0F637A7}"/>
              </a:ext>
            </a:extLst>
          </p:cNvPr>
          <p:cNvGrpSpPr/>
          <p:nvPr/>
        </p:nvGrpSpPr>
        <p:grpSpPr>
          <a:xfrm>
            <a:off x="-1640965" y="4348419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E711BC1D-2B5B-0802-A666-A851909FFA84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A4320A0E-08D2-A56C-5A27-FF4177FF3D81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AD1C1D2A-ED2E-1856-234A-AC01474A56A0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BF43B86C-40ED-3002-AA1F-06DD11FA6050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4DF9203E-E8D4-E3A2-03C3-C944F740ED3F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69023643-8940-634A-10D2-578ED3FD2CE6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4B292721-A622-FF04-5E75-094AA3142066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22500B2F-8F74-769B-2240-AC4942E749FE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8909DDE7-CB67-23F8-6F9F-C9DE9AD3741E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7DD92AEF-5B5A-7D3F-FD70-656F57375EDE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E40A0577-6236-6847-EA91-CB823C32B445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DEE394E6-ED9E-9D77-F782-58677D1D35F3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3F0156E3-3477-0C70-DB7E-8C09090B863A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87606E07-050C-F95A-119C-A8FD66608E91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021A9A62-6A96-3E75-AA19-CDF447A23BA5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0AC56A2E-0FC9-F447-6185-02FC0CAB34BB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F5E74B9F-CC91-C261-A574-36FD671C3B93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E50063D5-0685-AF66-2131-E9EC23D5482E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BA69D4B2-4238-DC52-2B08-7D27C951EF5C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4662ACFE-197F-B1C0-28FE-ECD6A16863BC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157FC957-3EB8-6CF4-9632-CC35F1479F54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D834C4-92D6-4107-406C-324A33D7B0C8}"/>
              </a:ext>
            </a:extLst>
          </p:cNvPr>
          <p:cNvSpPr txBox="1"/>
          <p:nvPr/>
        </p:nvSpPr>
        <p:spPr>
          <a:xfrm>
            <a:off x="2832252" y="539674"/>
            <a:ext cx="352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9038747D-A7AB-DFB8-95F4-285DB67EB776}"/>
              </a:ext>
            </a:extLst>
          </p:cNvPr>
          <p:cNvGrpSpPr/>
          <p:nvPr/>
        </p:nvGrpSpPr>
        <p:grpSpPr>
          <a:xfrm>
            <a:off x="-327749" y="-394459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7BE46D46-5E8C-19DC-ED1C-E005082D6D8D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95218288-0D20-589F-6145-3E00169B8F8A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A45F66C6-3051-4C1A-69C9-291DA2274CAF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351FA9D3-A982-2DC0-A648-170AE8799784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54FDAA43-564E-4A7A-0171-B97F495195FB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584FA360-AE87-58CA-5B0C-A29A94C9C357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66F61D9D-7E44-DCFB-AEFC-43CC644C0A6A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44C66C6E-547A-15DF-1662-11B76076E3E0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5A13ED17-8829-B4AC-25DE-7EA6BF246EDA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53877A70-B9E8-CB44-2E43-FBA0796F4DB3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42FACEBA-A735-A660-4098-F99CA00BD06B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AE428C91-29D9-60B1-FF8A-EF0E0A022FF7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82902489-E607-EA4D-F151-E63986E7B504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3122C3D6-5C4E-A6FB-EF84-3268621C30D1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971B9E58-BADC-DA0A-4C21-4761F1BCB1C3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0E707CE5-DAD8-099B-C27D-29959F093095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55F76E60-5EBF-557B-06B3-1AB3D7F21B0E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8EF2A121-8862-E7D3-4481-4B83E9ED4F94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FFF4A5D3-A192-50CA-FD05-C244C446F7D2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EC99A129-BBA8-1656-5EFA-147B37245856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D0503A73-2102-EB3F-3BD9-D0F732426D07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B4566453-BB6C-7046-448F-0228BBF70435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3E1E989A-39C1-1836-6791-C7F3C978190C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36863D1F-5DAA-EB98-E6AF-24F69984BE7C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5E428561-97C6-8BC5-8A2A-8C00649F30A8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F235AEBA-B545-0617-CED9-2C2618F55D4F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11942934-5E4A-3CA5-B887-96DFAC67DD1E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3707BCAD-56B2-110C-5E02-15A787FC02BE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066036A7-627F-0401-1A5D-84CFE82DBF5A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1F201D96-E54B-F1CA-0EE1-527CF3FD6F94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ACAE67CD-BBAA-C1DC-0E41-26A7E16265CA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47AABB82-1CB9-EE84-D604-9D7E59F9F679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BCBE2E0B-1D22-87FC-C7E2-4B2B8FE60539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2C3F2885-77D9-DA14-A32B-B5CE01EBAA2E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15E6AF28-E2C9-46F6-B9A0-3D037C24CA1D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A5769028-A9C8-F8E8-4F7A-BA1029CB9E3E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96A1F2FF-7F42-67F8-EDAD-6139EFBAF26C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C30239CE-72AF-AC81-6C62-0D0F0C33B4AE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2E586543-654B-4E46-FF8D-2956DC4645A5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BDBAF076-42CD-189C-5AC3-EC5D8552331A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3D7FC94D-A579-4522-E958-CDDA917A2A37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16E8799E-340C-3938-B171-A5B5C8466BD6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AD3E4D9D-A87F-CB1D-C66A-517938295FD8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2" name="Google Shape;2735;p29">
            <a:extLst>
              <a:ext uri="{FF2B5EF4-FFF2-40B4-BE49-F238E27FC236}">
                <a16:creationId xmlns:a16="http://schemas.microsoft.com/office/drawing/2014/main" id="{CF2FBB11-0E67-5D18-54AB-2B69B3853B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825" y="1222941"/>
            <a:ext cx="907606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43C186-FACE-5E5F-45E2-7182E5C92651}"/>
              </a:ext>
            </a:extLst>
          </p:cNvPr>
          <p:cNvSpPr txBox="1"/>
          <p:nvPr/>
        </p:nvSpPr>
        <p:spPr>
          <a:xfrm>
            <a:off x="249595" y="2263006"/>
            <a:ext cx="83325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lphaLcPeriod"/>
            </a:pP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E7B412-A203-E9F7-E684-EB8AA93FD3B7}"/>
              </a:ext>
            </a:extLst>
          </p:cNvPr>
          <p:cNvCxnSpPr>
            <a:cxnSpLocks/>
          </p:cNvCxnSpPr>
          <p:nvPr/>
        </p:nvCxnSpPr>
        <p:spPr>
          <a:xfrm>
            <a:off x="1234779" y="1756514"/>
            <a:ext cx="197171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EED104-A823-EC95-DB3E-75A85A9EE0D1}"/>
              </a:ext>
            </a:extLst>
          </p:cNvPr>
          <p:cNvCxnSpPr>
            <a:cxnSpLocks/>
          </p:cNvCxnSpPr>
          <p:nvPr/>
        </p:nvCxnSpPr>
        <p:spPr>
          <a:xfrm>
            <a:off x="6491092" y="1750406"/>
            <a:ext cx="2055025" cy="52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D8AA0C3-D9BB-4D93-F151-D94EFFC0084A}"/>
              </a:ext>
            </a:extLst>
          </p:cNvPr>
          <p:cNvCxnSpPr>
            <a:cxnSpLocks/>
          </p:cNvCxnSpPr>
          <p:nvPr/>
        </p:nvCxnSpPr>
        <p:spPr>
          <a:xfrm>
            <a:off x="229727" y="2166536"/>
            <a:ext cx="2219970" cy="2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7C0AB75-86F5-3A8F-8EB0-DCD8CCCAB481}"/>
              </a:ext>
            </a:extLst>
          </p:cNvPr>
          <p:cNvSpPr txBox="1"/>
          <p:nvPr/>
        </p:nvSpPr>
        <p:spPr>
          <a:xfrm>
            <a:off x="2220637" y="177229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7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4F9DFF72-BB86-81BF-6CDA-1C0F8C967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09037314-5941-7B84-D11A-5674AC5E88E1}"/>
              </a:ext>
            </a:extLst>
          </p:cNvPr>
          <p:cNvGrpSpPr/>
          <p:nvPr/>
        </p:nvGrpSpPr>
        <p:grpSpPr>
          <a:xfrm>
            <a:off x="6313762" y="563181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572BE45C-EEA4-25C6-F259-677911CC77E6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222A7DB8-F487-76F2-9D7D-9814A3D028A2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D9EC23F9-A5BF-0CCC-499A-8D6D813C1280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B19470D8-FAB3-7BC4-3EB2-313D75B0DDA3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4C11A622-FB09-F70C-56A0-6BC1137DFFDB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DD746FDD-7605-BE06-D34E-BADC504E1D04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4741E3AF-378C-3334-BAD0-F127C9844838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90553BFA-ADA5-1F70-5109-510CAEC2E438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709F92C2-C6E4-387B-E637-7E5BEF557BF9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531F82A7-D22F-1E92-9194-88BA6D4E7BF5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3E984267-0702-2FAB-58BA-6F46E339BE5E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9E623F8C-CA58-E01D-F9FE-F7819C4FB21C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EC2A7AAB-9B3D-92BE-FC47-F361161978B0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EB716B80-0BE2-04B1-1EF4-BF7A1FE484F9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C184E8A4-6788-396F-1B50-EF072129F56A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B8EB0C26-6BF8-6A1B-96CE-CF20A2939855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9CCC1973-BBD7-D14A-E7AC-5BADF1426E64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8B5212C3-6385-F3CD-7D41-6F91E823A26B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9BE548C1-DB1A-4D90-38FA-8651767BED1A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E855D345-5A06-85ED-3CFE-CBEECD3567DD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B11A9C75-799E-7737-FA65-EDD6B97242E6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7E14B6E1-CE81-35F8-22E1-1B59AB7EB501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47BEB1B0-3745-94A1-E468-BA98427C8234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38D75783-C57C-5D07-13DF-A76D5CF3EFF7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679DB9D4-6FDE-794A-0614-EA0C74F63B74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9DF65881-CBE6-629C-A31B-B3BFCDAFD7ED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53EF386D-51B1-779E-B9D6-41D7CC96409B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3C164E60-4D0D-A55A-BE33-19EAF77A7849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EEBD47C7-0D0E-809D-D7DC-15ABC8BF5867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785E4941-9D2E-3545-4C9E-6733F6427679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60C84F1A-D147-17F4-004C-B1D669791B63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0A5250B8-8181-F601-6173-79F6CC3FB8C8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AD12236B-9E0E-84AD-FC4B-E0095FB9546C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4DEE6650-5ECE-924C-3940-4BC6E73F8F25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3E1A5F9F-A545-E02E-15C5-59BEC1F749ED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955C03E2-85FE-BE53-6646-3119F5F8851E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D34362AD-17FE-CFD3-B9A2-B9C1EA627F38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5348968B-2AC7-5C8D-E1AD-BF86708A54A2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E53DC328-68A0-28E4-509A-4C111D3C5AC7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CD14888A-D2A4-B1FA-28B6-36D1295CC03D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1CAB9B6B-CA33-021D-3D03-C77B127E9E9B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6" name="Google Shape;2076;p39">
            <a:extLst>
              <a:ext uri="{FF2B5EF4-FFF2-40B4-BE49-F238E27FC236}">
                <a16:creationId xmlns:a16="http://schemas.microsoft.com/office/drawing/2014/main" id="{3F9C9B12-4649-F6F2-CD75-E8B60FA17D5B}"/>
              </a:ext>
            </a:extLst>
          </p:cNvPr>
          <p:cNvGrpSpPr/>
          <p:nvPr/>
        </p:nvGrpSpPr>
        <p:grpSpPr>
          <a:xfrm>
            <a:off x="641188" y="2951931"/>
            <a:ext cx="4779169" cy="2350083"/>
            <a:chOff x="690813" y="2876254"/>
            <a:chExt cx="4779169" cy="2350083"/>
          </a:xfrm>
        </p:grpSpPr>
        <p:sp>
          <p:nvSpPr>
            <p:cNvPr id="2077" name="Google Shape;2077;p39">
              <a:extLst>
                <a:ext uri="{FF2B5EF4-FFF2-40B4-BE49-F238E27FC236}">
                  <a16:creationId xmlns:a16="http://schemas.microsoft.com/office/drawing/2014/main" id="{612CCC04-4BBA-C842-8747-7EDEE5AEA91B}"/>
                </a:ext>
              </a:extLst>
            </p:cNvPr>
            <p:cNvSpPr/>
            <p:nvPr/>
          </p:nvSpPr>
          <p:spPr>
            <a:xfrm>
              <a:off x="690813" y="2876254"/>
              <a:ext cx="78873" cy="74533"/>
            </a:xfrm>
            <a:custGeom>
              <a:avLst/>
              <a:gdLst/>
              <a:ahLst/>
              <a:cxnLst/>
              <a:rect l="l" t="t" r="r" b="b"/>
              <a:pathLst>
                <a:path w="78873" h="74533" extrusionOk="0">
                  <a:moveTo>
                    <a:pt x="39421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171" y="10833"/>
                    <a:pt x="77521" y="27406"/>
                  </a:cubicBezTo>
                  <a:cubicBezTo>
                    <a:pt x="84633" y="46012"/>
                    <a:pt x="61646" y="46901"/>
                    <a:pt x="61646" y="46901"/>
                  </a:cubicBezTo>
                  <a:cubicBezTo>
                    <a:pt x="61646" y="46901"/>
                    <a:pt x="77966" y="62395"/>
                    <a:pt x="62980" y="71983"/>
                  </a:cubicBezTo>
                  <a:cubicBezTo>
                    <a:pt x="49772" y="80429"/>
                    <a:pt x="39421" y="62966"/>
                    <a:pt x="39421" y="62966"/>
                  </a:cubicBezTo>
                  <a:cubicBezTo>
                    <a:pt x="39421" y="62966"/>
                    <a:pt x="30150" y="81000"/>
                    <a:pt x="15863" y="71983"/>
                  </a:cubicBezTo>
                  <a:cubicBezTo>
                    <a:pt x="-12" y="61950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343"/>
                  </a:cubicBezTo>
                  <a:cubicBezTo>
                    <a:pt x="8243" y="10515"/>
                    <a:pt x="25705" y="20993"/>
                    <a:pt x="25705" y="20993"/>
                  </a:cubicBezTo>
                  <a:cubicBezTo>
                    <a:pt x="25705" y="20993"/>
                    <a:pt x="21387" y="-26"/>
                    <a:pt x="39421" y="-26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9">
              <a:extLst>
                <a:ext uri="{FF2B5EF4-FFF2-40B4-BE49-F238E27FC236}">
                  <a16:creationId xmlns:a16="http://schemas.microsoft.com/office/drawing/2014/main" id="{36F04CF8-7AA2-91A9-DBC0-A46F5617CF03}"/>
                </a:ext>
              </a:extLst>
            </p:cNvPr>
            <p:cNvSpPr/>
            <p:nvPr/>
          </p:nvSpPr>
          <p:spPr>
            <a:xfrm>
              <a:off x="2074071" y="4321316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9" name="Google Shape;2079;p39">
              <a:extLst>
                <a:ext uri="{FF2B5EF4-FFF2-40B4-BE49-F238E27FC236}">
                  <a16:creationId xmlns:a16="http://schemas.microsoft.com/office/drawing/2014/main" id="{251C587F-BBEE-B6E6-E9EF-581C78AADDB7}"/>
                </a:ext>
              </a:extLst>
            </p:cNvPr>
            <p:cNvGrpSpPr/>
            <p:nvPr/>
          </p:nvGrpSpPr>
          <p:grpSpPr>
            <a:xfrm>
              <a:off x="4478990" y="4495782"/>
              <a:ext cx="990992" cy="730555"/>
              <a:chOff x="5981531" y="1316305"/>
              <a:chExt cx="805292" cy="593658"/>
            </a:xfrm>
          </p:grpSpPr>
          <p:sp>
            <p:nvSpPr>
              <p:cNvPr id="2080" name="Google Shape;2080;p39">
                <a:extLst>
                  <a:ext uri="{FF2B5EF4-FFF2-40B4-BE49-F238E27FC236}">
                    <a16:creationId xmlns:a16="http://schemas.microsoft.com/office/drawing/2014/main" id="{57ADB3E3-F6DF-3040-6DA1-AC5299E18B84}"/>
                  </a:ext>
                </a:extLst>
              </p:cNvPr>
              <p:cNvSpPr/>
              <p:nvPr/>
            </p:nvSpPr>
            <p:spPr>
              <a:xfrm>
                <a:off x="5987475" y="1341811"/>
                <a:ext cx="793405" cy="568152"/>
              </a:xfrm>
              <a:custGeom>
                <a:avLst/>
                <a:gdLst/>
                <a:ahLst/>
                <a:cxnLst/>
                <a:rect l="l" t="t" r="r" b="b"/>
                <a:pathLst>
                  <a:path w="793405" h="568152" extrusionOk="0">
                    <a:moveTo>
                      <a:pt x="314043" y="534822"/>
                    </a:moveTo>
                    <a:cubicBezTo>
                      <a:pt x="334673" y="535330"/>
                      <a:pt x="356318" y="523916"/>
                      <a:pt x="361729" y="504216"/>
                    </a:cubicBezTo>
                    <a:cubicBezTo>
                      <a:pt x="363530" y="516399"/>
                      <a:pt x="369871" y="527458"/>
                      <a:pt x="379484" y="535160"/>
                    </a:cubicBezTo>
                    <a:cubicBezTo>
                      <a:pt x="407504" y="561692"/>
                      <a:pt x="446591" y="573123"/>
                      <a:pt x="484495" y="565852"/>
                    </a:cubicBezTo>
                    <a:cubicBezTo>
                      <a:pt x="519701" y="557938"/>
                      <a:pt x="547763" y="531398"/>
                      <a:pt x="557630" y="496691"/>
                    </a:cubicBezTo>
                    <a:cubicBezTo>
                      <a:pt x="583806" y="522884"/>
                      <a:pt x="626258" y="522901"/>
                      <a:pt x="652452" y="496725"/>
                    </a:cubicBezTo>
                    <a:cubicBezTo>
                      <a:pt x="659029" y="490155"/>
                      <a:pt x="664170" y="482275"/>
                      <a:pt x="667544" y="473609"/>
                    </a:cubicBezTo>
                    <a:cubicBezTo>
                      <a:pt x="700830" y="500318"/>
                      <a:pt x="749472" y="494983"/>
                      <a:pt x="776181" y="461696"/>
                    </a:cubicBezTo>
                    <a:cubicBezTo>
                      <a:pt x="792786" y="440989"/>
                      <a:pt x="797614" y="413215"/>
                      <a:pt x="788956" y="388130"/>
                    </a:cubicBezTo>
                    <a:cubicBezTo>
                      <a:pt x="785388" y="378017"/>
                      <a:pt x="780028" y="368624"/>
                      <a:pt x="773146" y="360397"/>
                    </a:cubicBezTo>
                    <a:cubicBezTo>
                      <a:pt x="765604" y="351257"/>
                      <a:pt x="756608" y="343428"/>
                      <a:pt x="746513" y="337231"/>
                    </a:cubicBezTo>
                    <a:cubicBezTo>
                      <a:pt x="759660" y="302963"/>
                      <a:pt x="742530" y="264527"/>
                      <a:pt x="708262" y="251380"/>
                    </a:cubicBezTo>
                    <a:cubicBezTo>
                      <a:pt x="688376" y="243753"/>
                      <a:pt x="666030" y="246121"/>
                      <a:pt x="648182" y="257754"/>
                    </a:cubicBezTo>
                    <a:cubicBezTo>
                      <a:pt x="650017" y="236431"/>
                      <a:pt x="644335" y="215133"/>
                      <a:pt x="632117" y="197555"/>
                    </a:cubicBezTo>
                    <a:cubicBezTo>
                      <a:pt x="610879" y="168657"/>
                      <a:pt x="574928" y="154545"/>
                      <a:pt x="539705" y="161284"/>
                    </a:cubicBezTo>
                    <a:cubicBezTo>
                      <a:pt x="520766" y="166374"/>
                      <a:pt x="502749" y="174448"/>
                      <a:pt x="486354" y="185211"/>
                    </a:cubicBezTo>
                    <a:cubicBezTo>
                      <a:pt x="499730" y="152643"/>
                      <a:pt x="484173" y="115399"/>
                      <a:pt x="451605" y="102023"/>
                    </a:cubicBezTo>
                    <a:cubicBezTo>
                      <a:pt x="436834" y="95961"/>
                      <a:pt x="420338" y="95657"/>
                      <a:pt x="405356" y="101169"/>
                    </a:cubicBezTo>
                    <a:cubicBezTo>
                      <a:pt x="398237" y="72989"/>
                      <a:pt x="383145" y="47447"/>
                      <a:pt x="361898" y="27612"/>
                    </a:cubicBezTo>
                    <a:cubicBezTo>
                      <a:pt x="351405" y="17575"/>
                      <a:pt x="339019" y="9729"/>
                      <a:pt x="325457" y="4530"/>
                    </a:cubicBezTo>
                    <a:cubicBezTo>
                      <a:pt x="291798" y="-6538"/>
                      <a:pt x="254774" y="2365"/>
                      <a:pt x="229832" y="27527"/>
                    </a:cubicBezTo>
                    <a:cubicBezTo>
                      <a:pt x="205736" y="53382"/>
                      <a:pt x="195632" y="89290"/>
                      <a:pt x="202692" y="123913"/>
                    </a:cubicBezTo>
                    <a:cubicBezTo>
                      <a:pt x="177758" y="103291"/>
                      <a:pt x="140819" y="106792"/>
                      <a:pt x="120197" y="131725"/>
                    </a:cubicBezTo>
                    <a:cubicBezTo>
                      <a:pt x="99576" y="156659"/>
                      <a:pt x="103076" y="193599"/>
                      <a:pt x="128009" y="214220"/>
                    </a:cubicBezTo>
                    <a:cubicBezTo>
                      <a:pt x="130614" y="216368"/>
                      <a:pt x="133387" y="218287"/>
                      <a:pt x="136321" y="219961"/>
                    </a:cubicBezTo>
                    <a:cubicBezTo>
                      <a:pt x="114955" y="235611"/>
                      <a:pt x="107202" y="263935"/>
                      <a:pt x="117635" y="288277"/>
                    </a:cubicBezTo>
                    <a:cubicBezTo>
                      <a:pt x="101072" y="277404"/>
                      <a:pt x="81727" y="271528"/>
                      <a:pt x="61917" y="271367"/>
                    </a:cubicBezTo>
                    <a:cubicBezTo>
                      <a:pt x="41930" y="271468"/>
                      <a:pt x="23067" y="280608"/>
                      <a:pt x="10596" y="296225"/>
                    </a:cubicBezTo>
                    <a:cubicBezTo>
                      <a:pt x="-7515" y="320693"/>
                      <a:pt x="-2357" y="355215"/>
                      <a:pt x="22111" y="373333"/>
                    </a:cubicBezTo>
                    <a:cubicBezTo>
                      <a:pt x="29256" y="378618"/>
                      <a:pt x="37576" y="382101"/>
                      <a:pt x="46360" y="383479"/>
                    </a:cubicBezTo>
                    <a:cubicBezTo>
                      <a:pt x="26965" y="402765"/>
                      <a:pt x="21883" y="432196"/>
                      <a:pt x="33678" y="456868"/>
                    </a:cubicBezTo>
                    <a:cubicBezTo>
                      <a:pt x="48897" y="485530"/>
                      <a:pt x="90918" y="496353"/>
                      <a:pt x="117128" y="477160"/>
                    </a:cubicBezTo>
                    <a:cubicBezTo>
                      <a:pt x="127113" y="518462"/>
                      <a:pt x="168686" y="543852"/>
                      <a:pt x="209988" y="533867"/>
                    </a:cubicBezTo>
                    <a:cubicBezTo>
                      <a:pt x="228758" y="529335"/>
                      <a:pt x="245135" y="517904"/>
                      <a:pt x="255873" y="501848"/>
                    </a:cubicBezTo>
                    <a:cubicBezTo>
                      <a:pt x="268632" y="517600"/>
                      <a:pt x="286226" y="528709"/>
                      <a:pt x="305926" y="533470"/>
                    </a:cubicBezTo>
                    <a:cubicBezTo>
                      <a:pt x="308590" y="534138"/>
                      <a:pt x="311304" y="534594"/>
                      <a:pt x="314043" y="5348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39">
                <a:extLst>
                  <a:ext uri="{FF2B5EF4-FFF2-40B4-BE49-F238E27FC236}">
                    <a16:creationId xmlns:a16="http://schemas.microsoft.com/office/drawing/2014/main" id="{45A1B261-ADC5-F58B-0C35-9D493600EFC5}"/>
                  </a:ext>
                </a:extLst>
              </p:cNvPr>
              <p:cNvSpPr/>
              <p:nvPr/>
            </p:nvSpPr>
            <p:spPr>
              <a:xfrm>
                <a:off x="5981531" y="1316305"/>
                <a:ext cx="805292" cy="580839"/>
              </a:xfrm>
              <a:custGeom>
                <a:avLst/>
                <a:gdLst/>
                <a:ahLst/>
                <a:cxnLst/>
                <a:rect l="l" t="t" r="r" b="b"/>
                <a:pathLst>
                  <a:path w="805292" h="580839" extrusionOk="0">
                    <a:moveTo>
                      <a:pt x="800369" y="391450"/>
                    </a:moveTo>
                    <a:cubicBezTo>
                      <a:pt x="792337" y="370854"/>
                      <a:pt x="778056" y="353293"/>
                      <a:pt x="759531" y="341228"/>
                    </a:cubicBezTo>
                    <a:cubicBezTo>
                      <a:pt x="767107" y="313808"/>
                      <a:pt x="758754" y="284461"/>
                      <a:pt x="737887" y="265134"/>
                    </a:cubicBezTo>
                    <a:cubicBezTo>
                      <a:pt x="716268" y="247311"/>
                      <a:pt x="686473" y="243125"/>
                      <a:pt x="660778" y="254311"/>
                    </a:cubicBezTo>
                    <a:cubicBezTo>
                      <a:pt x="660491" y="225886"/>
                      <a:pt x="647495" y="199084"/>
                      <a:pt x="625352" y="181261"/>
                    </a:cubicBezTo>
                    <a:cubicBezTo>
                      <a:pt x="602354" y="163125"/>
                      <a:pt x="572542" y="156048"/>
                      <a:pt x="543846" y="161899"/>
                    </a:cubicBezTo>
                    <a:cubicBezTo>
                      <a:pt x="529219" y="165450"/>
                      <a:pt x="515201" y="171149"/>
                      <a:pt x="502248" y="178809"/>
                    </a:cubicBezTo>
                    <a:cubicBezTo>
                      <a:pt x="505672" y="157274"/>
                      <a:pt x="499213" y="135350"/>
                      <a:pt x="484662" y="119117"/>
                    </a:cubicBezTo>
                    <a:cubicBezTo>
                      <a:pt x="466898" y="100838"/>
                      <a:pt x="440705" y="93448"/>
                      <a:pt x="416008" y="99756"/>
                    </a:cubicBezTo>
                    <a:cubicBezTo>
                      <a:pt x="409743" y="78407"/>
                      <a:pt x="399056" y="58614"/>
                      <a:pt x="384640" y="41670"/>
                    </a:cubicBezTo>
                    <a:cubicBezTo>
                      <a:pt x="369286" y="22426"/>
                      <a:pt x="348250" y="8518"/>
                      <a:pt x="324526" y="1932"/>
                    </a:cubicBezTo>
                    <a:cubicBezTo>
                      <a:pt x="279300" y="-7360"/>
                      <a:pt x="233500" y="15045"/>
                      <a:pt x="213090" y="56466"/>
                    </a:cubicBezTo>
                    <a:cubicBezTo>
                      <a:pt x="203722" y="75819"/>
                      <a:pt x="199807" y="97363"/>
                      <a:pt x="201760" y="118779"/>
                    </a:cubicBezTo>
                    <a:cubicBezTo>
                      <a:pt x="180631" y="108531"/>
                      <a:pt x="155706" y="109969"/>
                      <a:pt x="135896" y="122583"/>
                    </a:cubicBezTo>
                    <a:cubicBezTo>
                      <a:pt x="112324" y="138606"/>
                      <a:pt x="102474" y="168477"/>
                      <a:pt x="111884" y="195381"/>
                    </a:cubicBezTo>
                    <a:cubicBezTo>
                      <a:pt x="115816" y="207623"/>
                      <a:pt x="123290" y="218420"/>
                      <a:pt x="133360" y="226410"/>
                    </a:cubicBezTo>
                    <a:cubicBezTo>
                      <a:pt x="118217" y="240885"/>
                      <a:pt x="111106" y="261853"/>
                      <a:pt x="114336" y="282551"/>
                    </a:cubicBezTo>
                    <a:cubicBezTo>
                      <a:pt x="87280" y="270037"/>
                      <a:pt x="55152" y="266656"/>
                      <a:pt x="29026" y="283566"/>
                    </a:cubicBezTo>
                    <a:cubicBezTo>
                      <a:pt x="330" y="300991"/>
                      <a:pt x="-8810" y="338379"/>
                      <a:pt x="8616" y="367074"/>
                    </a:cubicBezTo>
                    <a:cubicBezTo>
                      <a:pt x="16251" y="379656"/>
                      <a:pt x="28189" y="389032"/>
                      <a:pt x="42216" y="393480"/>
                    </a:cubicBezTo>
                    <a:cubicBezTo>
                      <a:pt x="27479" y="412816"/>
                      <a:pt x="23767" y="438392"/>
                      <a:pt x="32408" y="461119"/>
                    </a:cubicBezTo>
                    <a:cubicBezTo>
                      <a:pt x="42520" y="483465"/>
                      <a:pt x="64300" y="498261"/>
                      <a:pt x="88802" y="499419"/>
                    </a:cubicBezTo>
                    <a:cubicBezTo>
                      <a:pt x="99709" y="500088"/>
                      <a:pt x="110591" y="497745"/>
                      <a:pt x="120255" y="492656"/>
                    </a:cubicBezTo>
                    <a:cubicBezTo>
                      <a:pt x="130028" y="519948"/>
                      <a:pt x="152933" y="540460"/>
                      <a:pt x="181130" y="547190"/>
                    </a:cubicBezTo>
                    <a:cubicBezTo>
                      <a:pt x="210638" y="552838"/>
                      <a:pt x="240923" y="542413"/>
                      <a:pt x="260691" y="519796"/>
                    </a:cubicBezTo>
                    <a:cubicBezTo>
                      <a:pt x="261621" y="519669"/>
                      <a:pt x="262509" y="519348"/>
                      <a:pt x="263312" y="518866"/>
                    </a:cubicBezTo>
                    <a:cubicBezTo>
                      <a:pt x="278040" y="535091"/>
                      <a:pt x="298307" y="545228"/>
                      <a:pt x="320129" y="547275"/>
                    </a:cubicBezTo>
                    <a:cubicBezTo>
                      <a:pt x="337969" y="547815"/>
                      <a:pt x="355039" y="539995"/>
                      <a:pt x="366293" y="526137"/>
                    </a:cubicBezTo>
                    <a:cubicBezTo>
                      <a:pt x="372440" y="537365"/>
                      <a:pt x="381131" y="547012"/>
                      <a:pt x="391658" y="554292"/>
                    </a:cubicBezTo>
                    <a:cubicBezTo>
                      <a:pt x="406319" y="565520"/>
                      <a:pt x="423211" y="573476"/>
                      <a:pt x="441204" y="577627"/>
                    </a:cubicBezTo>
                    <a:cubicBezTo>
                      <a:pt x="476215" y="586065"/>
                      <a:pt x="513147" y="576807"/>
                      <a:pt x="540042" y="552855"/>
                    </a:cubicBezTo>
                    <a:cubicBezTo>
                      <a:pt x="551988" y="542033"/>
                      <a:pt x="561153" y="528487"/>
                      <a:pt x="566759" y="513370"/>
                    </a:cubicBezTo>
                    <a:cubicBezTo>
                      <a:pt x="584481" y="526873"/>
                      <a:pt x="607343" y="531650"/>
                      <a:pt x="628987" y="526391"/>
                    </a:cubicBezTo>
                    <a:cubicBezTo>
                      <a:pt x="649161" y="520971"/>
                      <a:pt x="666147" y="507359"/>
                      <a:pt x="675828" y="488851"/>
                    </a:cubicBezTo>
                    <a:cubicBezTo>
                      <a:pt x="714010" y="514325"/>
                      <a:pt x="765619" y="504027"/>
                      <a:pt x="791094" y="465845"/>
                    </a:cubicBezTo>
                    <a:cubicBezTo>
                      <a:pt x="805746" y="443888"/>
                      <a:pt x="809094" y="416274"/>
                      <a:pt x="800115" y="391450"/>
                    </a:cubicBezTo>
                    <a:close/>
                    <a:moveTo>
                      <a:pt x="791914" y="433725"/>
                    </a:moveTo>
                    <a:cubicBezTo>
                      <a:pt x="785750" y="464552"/>
                      <a:pt x="759912" y="487557"/>
                      <a:pt x="728586" y="490119"/>
                    </a:cubicBezTo>
                    <a:cubicBezTo>
                      <a:pt x="712201" y="491447"/>
                      <a:pt x="695841" y="487287"/>
                      <a:pt x="682084" y="478282"/>
                    </a:cubicBezTo>
                    <a:cubicBezTo>
                      <a:pt x="689499" y="454591"/>
                      <a:pt x="686422" y="428872"/>
                      <a:pt x="673629" y="407599"/>
                    </a:cubicBezTo>
                    <a:cubicBezTo>
                      <a:pt x="671718" y="404944"/>
                      <a:pt x="668015" y="404344"/>
                      <a:pt x="665369" y="406255"/>
                    </a:cubicBezTo>
                    <a:cubicBezTo>
                      <a:pt x="663052" y="407929"/>
                      <a:pt x="662258" y="411023"/>
                      <a:pt x="663483" y="413602"/>
                    </a:cubicBezTo>
                    <a:cubicBezTo>
                      <a:pt x="674534" y="432237"/>
                      <a:pt x="677028" y="454718"/>
                      <a:pt x="670332" y="475323"/>
                    </a:cubicBezTo>
                    <a:cubicBezTo>
                      <a:pt x="669377" y="476126"/>
                      <a:pt x="668624" y="477141"/>
                      <a:pt x="668134" y="478282"/>
                    </a:cubicBezTo>
                    <a:cubicBezTo>
                      <a:pt x="655494" y="509591"/>
                      <a:pt x="619864" y="524717"/>
                      <a:pt x="588564" y="512077"/>
                    </a:cubicBezTo>
                    <a:cubicBezTo>
                      <a:pt x="581310" y="509143"/>
                      <a:pt x="574681" y="504848"/>
                      <a:pt x="569042" y="499419"/>
                    </a:cubicBezTo>
                    <a:cubicBezTo>
                      <a:pt x="574665" y="472355"/>
                      <a:pt x="564916" y="444404"/>
                      <a:pt x="543677" y="426707"/>
                    </a:cubicBezTo>
                    <a:cubicBezTo>
                      <a:pt x="525313" y="412875"/>
                      <a:pt x="500777" y="410398"/>
                      <a:pt x="480012" y="420281"/>
                    </a:cubicBezTo>
                    <a:cubicBezTo>
                      <a:pt x="480341" y="406847"/>
                      <a:pt x="474634" y="393970"/>
                      <a:pt x="464455" y="385193"/>
                    </a:cubicBezTo>
                    <a:cubicBezTo>
                      <a:pt x="447925" y="372308"/>
                      <a:pt x="425959" y="368740"/>
                      <a:pt x="406200" y="375724"/>
                    </a:cubicBezTo>
                    <a:cubicBezTo>
                      <a:pt x="398929" y="377922"/>
                      <a:pt x="402057" y="389337"/>
                      <a:pt x="409328" y="387138"/>
                    </a:cubicBezTo>
                    <a:cubicBezTo>
                      <a:pt x="424547" y="381575"/>
                      <a:pt x="441516" y="383613"/>
                      <a:pt x="454985" y="392634"/>
                    </a:cubicBezTo>
                    <a:cubicBezTo>
                      <a:pt x="466526" y="401123"/>
                      <a:pt x="471244" y="416096"/>
                      <a:pt x="466653" y="429666"/>
                    </a:cubicBezTo>
                    <a:cubicBezTo>
                      <a:pt x="464979" y="432474"/>
                      <a:pt x="465892" y="436109"/>
                      <a:pt x="468690" y="437783"/>
                    </a:cubicBezTo>
                    <a:cubicBezTo>
                      <a:pt x="471041" y="439187"/>
                      <a:pt x="474034" y="438806"/>
                      <a:pt x="475953" y="436853"/>
                    </a:cubicBezTo>
                    <a:cubicBezTo>
                      <a:pt x="493861" y="422133"/>
                      <a:pt x="519682" y="422133"/>
                      <a:pt x="537590" y="436853"/>
                    </a:cubicBezTo>
                    <a:cubicBezTo>
                      <a:pt x="555337" y="453027"/>
                      <a:pt x="562633" y="477716"/>
                      <a:pt x="556529" y="500941"/>
                    </a:cubicBezTo>
                    <a:cubicBezTo>
                      <a:pt x="556233" y="502218"/>
                      <a:pt x="556376" y="503562"/>
                      <a:pt x="556952" y="504746"/>
                    </a:cubicBezTo>
                    <a:cubicBezTo>
                      <a:pt x="548141" y="531954"/>
                      <a:pt x="527173" y="553514"/>
                      <a:pt x="500219" y="563085"/>
                    </a:cubicBezTo>
                    <a:cubicBezTo>
                      <a:pt x="469756" y="572935"/>
                      <a:pt x="436494" y="568750"/>
                      <a:pt x="409413" y="551671"/>
                    </a:cubicBezTo>
                    <a:cubicBezTo>
                      <a:pt x="395124" y="543216"/>
                      <a:pt x="376016" y="528843"/>
                      <a:pt x="374494" y="510749"/>
                    </a:cubicBezTo>
                    <a:cubicBezTo>
                      <a:pt x="374258" y="507443"/>
                      <a:pt x="371391" y="504949"/>
                      <a:pt x="368085" y="505186"/>
                    </a:cubicBezTo>
                    <a:cubicBezTo>
                      <a:pt x="365676" y="505355"/>
                      <a:pt x="363604" y="506944"/>
                      <a:pt x="362826" y="509227"/>
                    </a:cubicBezTo>
                    <a:cubicBezTo>
                      <a:pt x="357415" y="526983"/>
                      <a:pt x="338307" y="535607"/>
                      <a:pt x="320552" y="535438"/>
                    </a:cubicBezTo>
                    <a:cubicBezTo>
                      <a:pt x="300742" y="533062"/>
                      <a:pt x="282589" y="523203"/>
                      <a:pt x="269822" y="507874"/>
                    </a:cubicBezTo>
                    <a:cubicBezTo>
                      <a:pt x="274743" y="498100"/>
                      <a:pt x="278269" y="487684"/>
                      <a:pt x="280306" y="476930"/>
                    </a:cubicBezTo>
                    <a:cubicBezTo>
                      <a:pt x="281422" y="462353"/>
                      <a:pt x="279165" y="447709"/>
                      <a:pt x="273712" y="434148"/>
                    </a:cubicBezTo>
                    <a:cubicBezTo>
                      <a:pt x="271344" y="426876"/>
                      <a:pt x="259930" y="430005"/>
                      <a:pt x="262297" y="437276"/>
                    </a:cubicBezTo>
                    <a:cubicBezTo>
                      <a:pt x="267353" y="449257"/>
                      <a:pt x="269560" y="462260"/>
                      <a:pt x="268723" y="475238"/>
                    </a:cubicBezTo>
                    <a:cubicBezTo>
                      <a:pt x="266508" y="485765"/>
                      <a:pt x="262898" y="495936"/>
                      <a:pt x="257985" y="505507"/>
                    </a:cubicBezTo>
                    <a:lnTo>
                      <a:pt x="257563" y="505930"/>
                    </a:lnTo>
                    <a:cubicBezTo>
                      <a:pt x="241016" y="529671"/>
                      <a:pt x="211923" y="541271"/>
                      <a:pt x="183582" y="535438"/>
                    </a:cubicBezTo>
                    <a:cubicBezTo>
                      <a:pt x="159004" y="529358"/>
                      <a:pt x="139236" y="511155"/>
                      <a:pt x="131161" y="487160"/>
                    </a:cubicBezTo>
                    <a:cubicBezTo>
                      <a:pt x="131330" y="486297"/>
                      <a:pt x="131330" y="485402"/>
                      <a:pt x="131161" y="484539"/>
                    </a:cubicBezTo>
                    <a:cubicBezTo>
                      <a:pt x="128244" y="468923"/>
                      <a:pt x="132667" y="452833"/>
                      <a:pt x="143168" y="440912"/>
                    </a:cubicBezTo>
                    <a:cubicBezTo>
                      <a:pt x="145501" y="438578"/>
                      <a:pt x="145501" y="434790"/>
                      <a:pt x="143168" y="432457"/>
                    </a:cubicBezTo>
                    <a:cubicBezTo>
                      <a:pt x="140834" y="430123"/>
                      <a:pt x="137046" y="430123"/>
                      <a:pt x="134713" y="432457"/>
                    </a:cubicBezTo>
                    <a:cubicBezTo>
                      <a:pt x="123062" y="445519"/>
                      <a:pt x="117253" y="462776"/>
                      <a:pt x="118648" y="480227"/>
                    </a:cubicBezTo>
                    <a:cubicBezTo>
                      <a:pt x="97460" y="492808"/>
                      <a:pt x="70421" y="489316"/>
                      <a:pt x="53122" y="471772"/>
                    </a:cubicBezTo>
                    <a:cubicBezTo>
                      <a:pt x="32323" y="450381"/>
                      <a:pt x="37735" y="415209"/>
                      <a:pt x="57181" y="395001"/>
                    </a:cubicBezTo>
                    <a:cubicBezTo>
                      <a:pt x="59472" y="392600"/>
                      <a:pt x="59379" y="388804"/>
                      <a:pt x="56978" y="386512"/>
                    </a:cubicBezTo>
                    <a:cubicBezTo>
                      <a:pt x="56293" y="385862"/>
                      <a:pt x="55464" y="385380"/>
                      <a:pt x="54560" y="385109"/>
                    </a:cubicBezTo>
                    <a:cubicBezTo>
                      <a:pt x="38284" y="382514"/>
                      <a:pt x="24283" y="372173"/>
                      <a:pt x="17020" y="357377"/>
                    </a:cubicBezTo>
                    <a:cubicBezTo>
                      <a:pt x="9766" y="341253"/>
                      <a:pt x="11431" y="322509"/>
                      <a:pt x="21416" y="307916"/>
                    </a:cubicBezTo>
                    <a:cubicBezTo>
                      <a:pt x="31977" y="294151"/>
                      <a:pt x="48050" y="285713"/>
                      <a:pt x="65382" y="284833"/>
                    </a:cubicBezTo>
                    <a:cubicBezTo>
                      <a:pt x="85175" y="284199"/>
                      <a:pt x="104681" y="289662"/>
                      <a:pt x="121269" y="300475"/>
                    </a:cubicBezTo>
                    <a:cubicBezTo>
                      <a:pt x="122115" y="300983"/>
                      <a:pt x="123070" y="301278"/>
                      <a:pt x="124059" y="301321"/>
                    </a:cubicBezTo>
                    <a:cubicBezTo>
                      <a:pt x="145366" y="316286"/>
                      <a:pt x="151622" y="343595"/>
                      <a:pt x="154328" y="368368"/>
                    </a:cubicBezTo>
                    <a:cubicBezTo>
                      <a:pt x="154379" y="371640"/>
                      <a:pt x="157067" y="374244"/>
                      <a:pt x="160331" y="374202"/>
                    </a:cubicBezTo>
                    <a:cubicBezTo>
                      <a:pt x="162377" y="374169"/>
                      <a:pt x="164263" y="373078"/>
                      <a:pt x="165319" y="371328"/>
                    </a:cubicBezTo>
                    <a:cubicBezTo>
                      <a:pt x="172083" y="360420"/>
                      <a:pt x="182229" y="344694"/>
                      <a:pt x="197533" y="347485"/>
                    </a:cubicBezTo>
                    <a:cubicBezTo>
                      <a:pt x="212836" y="350274"/>
                      <a:pt x="219431" y="366762"/>
                      <a:pt x="224589" y="379191"/>
                    </a:cubicBezTo>
                    <a:cubicBezTo>
                      <a:pt x="227463" y="386124"/>
                      <a:pt x="238962" y="383080"/>
                      <a:pt x="236002" y="376062"/>
                    </a:cubicBezTo>
                    <a:cubicBezTo>
                      <a:pt x="228985" y="359153"/>
                      <a:pt x="219516" y="339030"/>
                      <a:pt x="199054" y="335732"/>
                    </a:cubicBezTo>
                    <a:cubicBezTo>
                      <a:pt x="184089" y="333365"/>
                      <a:pt x="172760" y="341989"/>
                      <a:pt x="163882" y="352642"/>
                    </a:cubicBezTo>
                    <a:cubicBezTo>
                      <a:pt x="159570" y="328039"/>
                      <a:pt x="150439" y="303857"/>
                      <a:pt x="128540" y="289907"/>
                    </a:cubicBezTo>
                    <a:cubicBezTo>
                      <a:pt x="121201" y="268862"/>
                      <a:pt x="128228" y="245493"/>
                      <a:pt x="145958" y="231990"/>
                    </a:cubicBezTo>
                    <a:cubicBezTo>
                      <a:pt x="148782" y="230257"/>
                      <a:pt x="149669" y="226562"/>
                      <a:pt x="147928" y="223730"/>
                    </a:cubicBezTo>
                    <a:cubicBezTo>
                      <a:pt x="147437" y="222927"/>
                      <a:pt x="146761" y="222250"/>
                      <a:pt x="145958" y="221760"/>
                    </a:cubicBezTo>
                    <a:cubicBezTo>
                      <a:pt x="126731" y="209441"/>
                      <a:pt x="117059" y="186562"/>
                      <a:pt x="121607" y="164182"/>
                    </a:cubicBezTo>
                    <a:cubicBezTo>
                      <a:pt x="126739" y="141573"/>
                      <a:pt x="146541" y="125323"/>
                      <a:pt x="169716" y="124697"/>
                    </a:cubicBezTo>
                    <a:cubicBezTo>
                      <a:pt x="180378" y="124038"/>
                      <a:pt x="190988" y="126540"/>
                      <a:pt x="200238" y="131884"/>
                    </a:cubicBezTo>
                    <a:cubicBezTo>
                      <a:pt x="200686" y="132518"/>
                      <a:pt x="201303" y="133009"/>
                      <a:pt x="202014" y="133321"/>
                    </a:cubicBezTo>
                    <a:cubicBezTo>
                      <a:pt x="224817" y="145767"/>
                      <a:pt x="237871" y="170734"/>
                      <a:pt x="235073" y="196564"/>
                    </a:cubicBezTo>
                    <a:cubicBezTo>
                      <a:pt x="235073" y="199836"/>
                      <a:pt x="237719" y="202483"/>
                      <a:pt x="240991" y="202483"/>
                    </a:cubicBezTo>
                    <a:cubicBezTo>
                      <a:pt x="244221" y="202398"/>
                      <a:pt x="246825" y="199794"/>
                      <a:pt x="246909" y="196564"/>
                    </a:cubicBezTo>
                    <a:cubicBezTo>
                      <a:pt x="249699" y="169280"/>
                      <a:pt x="237465" y="142639"/>
                      <a:pt x="214950" y="126980"/>
                    </a:cubicBezTo>
                    <a:cubicBezTo>
                      <a:pt x="208186" y="87580"/>
                      <a:pt x="224081" y="44207"/>
                      <a:pt x="259592" y="23745"/>
                    </a:cubicBezTo>
                    <a:cubicBezTo>
                      <a:pt x="276502" y="13853"/>
                      <a:pt x="296236" y="9896"/>
                      <a:pt x="315648" y="12501"/>
                    </a:cubicBezTo>
                    <a:cubicBezTo>
                      <a:pt x="337605" y="16711"/>
                      <a:pt x="357491" y="28244"/>
                      <a:pt x="372042" y="45221"/>
                    </a:cubicBezTo>
                    <a:cubicBezTo>
                      <a:pt x="388732" y="63171"/>
                      <a:pt x="400628" y="85035"/>
                      <a:pt x="406623" y="108802"/>
                    </a:cubicBezTo>
                    <a:cubicBezTo>
                      <a:pt x="407528" y="111922"/>
                      <a:pt x="410749" y="113756"/>
                      <a:pt x="413894" y="112945"/>
                    </a:cubicBezTo>
                    <a:cubicBezTo>
                      <a:pt x="443816" y="101649"/>
                      <a:pt x="477238" y="116750"/>
                      <a:pt x="488534" y="146680"/>
                    </a:cubicBezTo>
                    <a:cubicBezTo>
                      <a:pt x="493700" y="160360"/>
                      <a:pt x="493497" y="175494"/>
                      <a:pt x="487959" y="189040"/>
                    </a:cubicBezTo>
                    <a:cubicBezTo>
                      <a:pt x="471996" y="204529"/>
                      <a:pt x="461850" y="225041"/>
                      <a:pt x="459213" y="247125"/>
                    </a:cubicBezTo>
                    <a:cubicBezTo>
                      <a:pt x="452542" y="238518"/>
                      <a:pt x="443055" y="232532"/>
                      <a:pt x="432410" y="230215"/>
                    </a:cubicBezTo>
                    <a:cubicBezTo>
                      <a:pt x="417310" y="227509"/>
                      <a:pt x="401914" y="233056"/>
                      <a:pt x="391996" y="244757"/>
                    </a:cubicBezTo>
                    <a:cubicBezTo>
                      <a:pt x="387177" y="250591"/>
                      <a:pt x="395547" y="258961"/>
                      <a:pt x="400451" y="253212"/>
                    </a:cubicBezTo>
                    <a:cubicBezTo>
                      <a:pt x="407688" y="244157"/>
                      <a:pt x="419331" y="239837"/>
                      <a:pt x="430719" y="241967"/>
                    </a:cubicBezTo>
                    <a:cubicBezTo>
                      <a:pt x="443740" y="244588"/>
                      <a:pt x="452195" y="256002"/>
                      <a:pt x="459382" y="266317"/>
                    </a:cubicBezTo>
                    <a:cubicBezTo>
                      <a:pt x="462510" y="270714"/>
                      <a:pt x="470796" y="269615"/>
                      <a:pt x="470458" y="263274"/>
                    </a:cubicBezTo>
                    <a:cubicBezTo>
                      <a:pt x="469147" y="237714"/>
                      <a:pt x="479318" y="212916"/>
                      <a:pt x="498190" y="195634"/>
                    </a:cubicBezTo>
                    <a:cubicBezTo>
                      <a:pt x="514415" y="184863"/>
                      <a:pt x="532466" y="177127"/>
                      <a:pt x="551456" y="172806"/>
                    </a:cubicBezTo>
                    <a:cubicBezTo>
                      <a:pt x="567512" y="170329"/>
                      <a:pt x="583940" y="172501"/>
                      <a:pt x="598803" y="179062"/>
                    </a:cubicBezTo>
                    <a:cubicBezTo>
                      <a:pt x="631084" y="193098"/>
                      <a:pt x="651292" y="225666"/>
                      <a:pt x="649533" y="260822"/>
                    </a:cubicBezTo>
                    <a:cubicBezTo>
                      <a:pt x="625047" y="275423"/>
                      <a:pt x="609685" y="301490"/>
                      <a:pt x="608780" y="329983"/>
                    </a:cubicBezTo>
                    <a:cubicBezTo>
                      <a:pt x="608780" y="333255"/>
                      <a:pt x="611427" y="335902"/>
                      <a:pt x="614699" y="335902"/>
                    </a:cubicBezTo>
                    <a:cubicBezTo>
                      <a:pt x="617971" y="335902"/>
                      <a:pt x="620617" y="333255"/>
                      <a:pt x="620617" y="329983"/>
                    </a:cubicBezTo>
                    <a:cubicBezTo>
                      <a:pt x="621505" y="304863"/>
                      <a:pt x="635455" y="282035"/>
                      <a:pt x="657396" y="269784"/>
                    </a:cubicBezTo>
                    <a:cubicBezTo>
                      <a:pt x="657396" y="269784"/>
                      <a:pt x="657396" y="269784"/>
                      <a:pt x="657903" y="269784"/>
                    </a:cubicBezTo>
                    <a:lnTo>
                      <a:pt x="658326" y="269784"/>
                    </a:lnTo>
                    <a:cubicBezTo>
                      <a:pt x="681315" y="255892"/>
                      <a:pt x="710594" y="258133"/>
                      <a:pt x="731207" y="275364"/>
                    </a:cubicBezTo>
                    <a:cubicBezTo>
                      <a:pt x="749470" y="292739"/>
                      <a:pt x="755887" y="319194"/>
                      <a:pt x="747610" y="343003"/>
                    </a:cubicBezTo>
                    <a:cubicBezTo>
                      <a:pt x="746942" y="345599"/>
                      <a:pt x="748083" y="348330"/>
                      <a:pt x="750400" y="349683"/>
                    </a:cubicBezTo>
                    <a:cubicBezTo>
                      <a:pt x="778640" y="366931"/>
                      <a:pt x="799185" y="399229"/>
                      <a:pt x="791576" y="433978"/>
                    </a:cubicBezTo>
                    <a:close/>
                    <a:moveTo>
                      <a:pt x="247670" y="280691"/>
                    </a:moveTo>
                    <a:cubicBezTo>
                      <a:pt x="244398" y="280691"/>
                      <a:pt x="241752" y="278044"/>
                      <a:pt x="241752" y="274772"/>
                    </a:cubicBezTo>
                    <a:cubicBezTo>
                      <a:pt x="241752" y="271500"/>
                      <a:pt x="244398" y="268854"/>
                      <a:pt x="247670" y="268854"/>
                    </a:cubicBezTo>
                    <a:cubicBezTo>
                      <a:pt x="251010" y="268947"/>
                      <a:pt x="253639" y="271728"/>
                      <a:pt x="253547" y="275068"/>
                    </a:cubicBezTo>
                    <a:cubicBezTo>
                      <a:pt x="253453" y="278408"/>
                      <a:pt x="250672" y="281037"/>
                      <a:pt x="247332" y="280945"/>
                    </a:cubicBezTo>
                    <a:close/>
                    <a:moveTo>
                      <a:pt x="285464" y="305295"/>
                    </a:moveTo>
                    <a:lnTo>
                      <a:pt x="285464" y="306901"/>
                    </a:lnTo>
                    <a:cubicBezTo>
                      <a:pt x="285455" y="307687"/>
                      <a:pt x="285286" y="308465"/>
                      <a:pt x="284957" y="309184"/>
                    </a:cubicBezTo>
                    <a:cubicBezTo>
                      <a:pt x="284339" y="310579"/>
                      <a:pt x="283223" y="311695"/>
                      <a:pt x="281828" y="312312"/>
                    </a:cubicBezTo>
                    <a:cubicBezTo>
                      <a:pt x="281110" y="312642"/>
                      <a:pt x="280332" y="312811"/>
                      <a:pt x="279546" y="312819"/>
                    </a:cubicBezTo>
                    <a:lnTo>
                      <a:pt x="278108" y="312819"/>
                    </a:lnTo>
                    <a:cubicBezTo>
                      <a:pt x="277068" y="312786"/>
                      <a:pt x="276053" y="312498"/>
                      <a:pt x="275149" y="311974"/>
                    </a:cubicBezTo>
                    <a:lnTo>
                      <a:pt x="273965" y="311044"/>
                    </a:lnTo>
                    <a:cubicBezTo>
                      <a:pt x="273221" y="310333"/>
                      <a:pt x="272697" y="309421"/>
                      <a:pt x="272443" y="308423"/>
                    </a:cubicBezTo>
                    <a:lnTo>
                      <a:pt x="272443" y="306901"/>
                    </a:lnTo>
                    <a:cubicBezTo>
                      <a:pt x="272435" y="306115"/>
                      <a:pt x="272604" y="305328"/>
                      <a:pt x="272950" y="304618"/>
                    </a:cubicBezTo>
                    <a:cubicBezTo>
                      <a:pt x="273187" y="303866"/>
                      <a:pt x="273627" y="303189"/>
                      <a:pt x="274219" y="302674"/>
                    </a:cubicBezTo>
                    <a:cubicBezTo>
                      <a:pt x="274701" y="302098"/>
                      <a:pt x="275352" y="301684"/>
                      <a:pt x="276079" y="301490"/>
                    </a:cubicBezTo>
                    <a:cubicBezTo>
                      <a:pt x="276764" y="301084"/>
                      <a:pt x="277567" y="300906"/>
                      <a:pt x="278362" y="300983"/>
                    </a:cubicBezTo>
                    <a:lnTo>
                      <a:pt x="279799" y="300983"/>
                    </a:lnTo>
                    <a:cubicBezTo>
                      <a:pt x="280830" y="300983"/>
                      <a:pt x="281854" y="301245"/>
                      <a:pt x="282758" y="301743"/>
                    </a:cubicBezTo>
                    <a:lnTo>
                      <a:pt x="283942" y="302674"/>
                    </a:lnTo>
                    <a:cubicBezTo>
                      <a:pt x="284601" y="303502"/>
                      <a:pt x="285016" y="304500"/>
                      <a:pt x="285126" y="305548"/>
                    </a:cubicBezTo>
                    <a:close/>
                    <a:moveTo>
                      <a:pt x="282589" y="275111"/>
                    </a:moveTo>
                    <a:lnTo>
                      <a:pt x="281744" y="275111"/>
                    </a:lnTo>
                    <a:cubicBezTo>
                      <a:pt x="278472" y="275111"/>
                      <a:pt x="275825" y="272464"/>
                      <a:pt x="275825" y="269192"/>
                    </a:cubicBezTo>
                    <a:cubicBezTo>
                      <a:pt x="275825" y="265920"/>
                      <a:pt x="278472" y="263274"/>
                      <a:pt x="281744" y="263274"/>
                    </a:cubicBezTo>
                    <a:lnTo>
                      <a:pt x="282589" y="263274"/>
                    </a:lnTo>
                    <a:cubicBezTo>
                      <a:pt x="285929" y="263274"/>
                      <a:pt x="288634" y="265979"/>
                      <a:pt x="288634" y="269319"/>
                    </a:cubicBezTo>
                    <a:cubicBezTo>
                      <a:pt x="288634" y="272658"/>
                      <a:pt x="285929" y="275364"/>
                      <a:pt x="282589" y="275364"/>
                    </a:cubicBezTo>
                    <a:close/>
                    <a:moveTo>
                      <a:pt x="322919" y="280860"/>
                    </a:moveTo>
                    <a:cubicBezTo>
                      <a:pt x="323266" y="281570"/>
                      <a:pt x="323435" y="282356"/>
                      <a:pt x="323426" y="283142"/>
                    </a:cubicBezTo>
                    <a:lnTo>
                      <a:pt x="323426" y="284495"/>
                    </a:lnTo>
                    <a:cubicBezTo>
                      <a:pt x="323452" y="285569"/>
                      <a:pt x="323156" y="286626"/>
                      <a:pt x="322581" y="287539"/>
                    </a:cubicBezTo>
                    <a:lnTo>
                      <a:pt x="321651" y="288723"/>
                    </a:lnTo>
                    <a:cubicBezTo>
                      <a:pt x="320907" y="289425"/>
                      <a:pt x="320011" y="289949"/>
                      <a:pt x="319030" y="290245"/>
                    </a:cubicBezTo>
                    <a:lnTo>
                      <a:pt x="317508" y="290245"/>
                    </a:lnTo>
                    <a:cubicBezTo>
                      <a:pt x="316713" y="290338"/>
                      <a:pt x="315910" y="290160"/>
                      <a:pt x="315225" y="289737"/>
                    </a:cubicBezTo>
                    <a:cubicBezTo>
                      <a:pt x="314490" y="289509"/>
                      <a:pt x="313822" y="289103"/>
                      <a:pt x="313281" y="288554"/>
                    </a:cubicBezTo>
                    <a:cubicBezTo>
                      <a:pt x="312756" y="287988"/>
                      <a:pt x="312359" y="287328"/>
                      <a:pt x="312097" y="286609"/>
                    </a:cubicBezTo>
                    <a:cubicBezTo>
                      <a:pt x="311674" y="285924"/>
                      <a:pt x="311497" y="285121"/>
                      <a:pt x="311589" y="284326"/>
                    </a:cubicBezTo>
                    <a:lnTo>
                      <a:pt x="311589" y="282974"/>
                    </a:lnTo>
                    <a:cubicBezTo>
                      <a:pt x="311581" y="281908"/>
                      <a:pt x="311843" y="280860"/>
                      <a:pt x="312350" y="279930"/>
                    </a:cubicBezTo>
                    <a:lnTo>
                      <a:pt x="313281" y="278746"/>
                    </a:lnTo>
                    <a:cubicBezTo>
                      <a:pt x="314041" y="278061"/>
                      <a:pt x="314929" y="277545"/>
                      <a:pt x="315902" y="277224"/>
                    </a:cubicBezTo>
                    <a:lnTo>
                      <a:pt x="317508" y="277224"/>
                    </a:lnTo>
                    <a:cubicBezTo>
                      <a:pt x="318303" y="277148"/>
                      <a:pt x="319106" y="277325"/>
                      <a:pt x="319791" y="277732"/>
                    </a:cubicBezTo>
                    <a:cubicBezTo>
                      <a:pt x="320509" y="277934"/>
                      <a:pt x="321161" y="278349"/>
                      <a:pt x="321651" y="278915"/>
                    </a:cubicBezTo>
                    <a:cubicBezTo>
                      <a:pt x="322141" y="279558"/>
                      <a:pt x="322463" y="280310"/>
                      <a:pt x="322581" y="281113"/>
                    </a:cubicBezTo>
                    <a:close/>
                    <a:moveTo>
                      <a:pt x="311928" y="249915"/>
                    </a:moveTo>
                    <a:cubicBezTo>
                      <a:pt x="308656" y="249915"/>
                      <a:pt x="306009" y="247268"/>
                      <a:pt x="306009" y="243997"/>
                    </a:cubicBezTo>
                    <a:cubicBezTo>
                      <a:pt x="306009" y="240724"/>
                      <a:pt x="308656" y="238078"/>
                      <a:pt x="311928" y="238078"/>
                    </a:cubicBezTo>
                    <a:cubicBezTo>
                      <a:pt x="315267" y="238171"/>
                      <a:pt x="317897" y="240952"/>
                      <a:pt x="317804" y="244292"/>
                    </a:cubicBezTo>
                    <a:cubicBezTo>
                      <a:pt x="317711" y="247632"/>
                      <a:pt x="314929" y="250261"/>
                      <a:pt x="311589" y="250168"/>
                    </a:cubicBezTo>
                    <a:close/>
                    <a:moveTo>
                      <a:pt x="273965" y="237317"/>
                    </a:moveTo>
                    <a:cubicBezTo>
                      <a:pt x="273170" y="237410"/>
                      <a:pt x="272367" y="237232"/>
                      <a:pt x="271682" y="236810"/>
                    </a:cubicBezTo>
                    <a:cubicBezTo>
                      <a:pt x="270955" y="236573"/>
                      <a:pt x="270287" y="236167"/>
                      <a:pt x="269738" y="235626"/>
                    </a:cubicBezTo>
                    <a:cubicBezTo>
                      <a:pt x="269154" y="235110"/>
                      <a:pt x="268749" y="234434"/>
                      <a:pt x="268554" y="233681"/>
                    </a:cubicBezTo>
                    <a:cubicBezTo>
                      <a:pt x="268131" y="232996"/>
                      <a:pt x="267954" y="232193"/>
                      <a:pt x="268047" y="231398"/>
                    </a:cubicBezTo>
                    <a:lnTo>
                      <a:pt x="268047" y="230046"/>
                    </a:lnTo>
                    <a:cubicBezTo>
                      <a:pt x="268055" y="228997"/>
                      <a:pt x="268343" y="227974"/>
                      <a:pt x="268892" y="227087"/>
                    </a:cubicBezTo>
                    <a:lnTo>
                      <a:pt x="269822" y="225818"/>
                    </a:lnTo>
                    <a:cubicBezTo>
                      <a:pt x="270583" y="225133"/>
                      <a:pt x="271471" y="224617"/>
                      <a:pt x="272443" y="224296"/>
                    </a:cubicBezTo>
                    <a:lnTo>
                      <a:pt x="273965" y="224296"/>
                    </a:lnTo>
                    <a:cubicBezTo>
                      <a:pt x="274760" y="224204"/>
                      <a:pt x="275563" y="224381"/>
                      <a:pt x="276248" y="224804"/>
                    </a:cubicBezTo>
                    <a:cubicBezTo>
                      <a:pt x="276975" y="225041"/>
                      <a:pt x="277643" y="225446"/>
                      <a:pt x="278193" y="225988"/>
                    </a:cubicBezTo>
                    <a:cubicBezTo>
                      <a:pt x="278776" y="226503"/>
                      <a:pt x="279182" y="227180"/>
                      <a:pt x="279376" y="227932"/>
                    </a:cubicBezTo>
                    <a:cubicBezTo>
                      <a:pt x="279799" y="228617"/>
                      <a:pt x="279977" y="229420"/>
                      <a:pt x="279884" y="230215"/>
                    </a:cubicBezTo>
                    <a:lnTo>
                      <a:pt x="279884" y="231568"/>
                    </a:lnTo>
                    <a:cubicBezTo>
                      <a:pt x="279875" y="232616"/>
                      <a:pt x="279588" y="233639"/>
                      <a:pt x="279038" y="234527"/>
                    </a:cubicBezTo>
                    <a:lnTo>
                      <a:pt x="278108" y="235795"/>
                    </a:lnTo>
                    <a:cubicBezTo>
                      <a:pt x="277347" y="236480"/>
                      <a:pt x="276459" y="236996"/>
                      <a:pt x="275487" y="237317"/>
                    </a:cubicBezTo>
                    <a:close/>
                    <a:moveTo>
                      <a:pt x="77304" y="438460"/>
                    </a:moveTo>
                    <a:cubicBezTo>
                      <a:pt x="74032" y="438460"/>
                      <a:pt x="71385" y="435813"/>
                      <a:pt x="71385" y="432541"/>
                    </a:cubicBezTo>
                    <a:cubicBezTo>
                      <a:pt x="71385" y="429269"/>
                      <a:pt x="74032" y="426623"/>
                      <a:pt x="77304" y="426623"/>
                    </a:cubicBezTo>
                    <a:cubicBezTo>
                      <a:pt x="80643" y="426716"/>
                      <a:pt x="83273" y="429498"/>
                      <a:pt x="83180" y="432837"/>
                    </a:cubicBezTo>
                    <a:cubicBezTo>
                      <a:pt x="83087" y="436177"/>
                      <a:pt x="80305" y="438806"/>
                      <a:pt x="76965" y="438713"/>
                    </a:cubicBezTo>
                    <a:close/>
                    <a:moveTo>
                      <a:pt x="113575" y="418929"/>
                    </a:moveTo>
                    <a:cubicBezTo>
                      <a:pt x="110303" y="418929"/>
                      <a:pt x="107657" y="416282"/>
                      <a:pt x="107657" y="413010"/>
                    </a:cubicBezTo>
                    <a:cubicBezTo>
                      <a:pt x="107657" y="409738"/>
                      <a:pt x="110303" y="407092"/>
                      <a:pt x="113575" y="407092"/>
                    </a:cubicBezTo>
                    <a:cubicBezTo>
                      <a:pt x="116915" y="407117"/>
                      <a:pt x="119604" y="409840"/>
                      <a:pt x="119578" y="413179"/>
                    </a:cubicBezTo>
                    <a:cubicBezTo>
                      <a:pt x="119553" y="416519"/>
                      <a:pt x="116830" y="419208"/>
                      <a:pt x="113491" y="419182"/>
                    </a:cubicBezTo>
                    <a:close/>
                    <a:moveTo>
                      <a:pt x="94044" y="391027"/>
                    </a:moveTo>
                    <a:cubicBezTo>
                      <a:pt x="90772" y="391027"/>
                      <a:pt x="88126" y="388381"/>
                      <a:pt x="88126" y="385109"/>
                    </a:cubicBezTo>
                    <a:cubicBezTo>
                      <a:pt x="88126" y="381837"/>
                      <a:pt x="90772" y="379191"/>
                      <a:pt x="94044" y="379191"/>
                    </a:cubicBezTo>
                    <a:cubicBezTo>
                      <a:pt x="97384" y="379284"/>
                      <a:pt x="100014" y="382065"/>
                      <a:pt x="99920" y="385405"/>
                    </a:cubicBezTo>
                    <a:cubicBezTo>
                      <a:pt x="99828" y="388745"/>
                      <a:pt x="97046" y="391374"/>
                      <a:pt x="93706" y="391281"/>
                    </a:cubicBezTo>
                    <a:close/>
                    <a:moveTo>
                      <a:pt x="566083" y="397960"/>
                    </a:moveTo>
                    <a:cubicBezTo>
                      <a:pt x="562811" y="397960"/>
                      <a:pt x="560164" y="395314"/>
                      <a:pt x="560164" y="392042"/>
                    </a:cubicBezTo>
                    <a:cubicBezTo>
                      <a:pt x="560164" y="388770"/>
                      <a:pt x="562811" y="386124"/>
                      <a:pt x="566083" y="386124"/>
                    </a:cubicBezTo>
                    <a:cubicBezTo>
                      <a:pt x="569422" y="386217"/>
                      <a:pt x="572052" y="388998"/>
                      <a:pt x="571959" y="392338"/>
                    </a:cubicBezTo>
                    <a:cubicBezTo>
                      <a:pt x="571866" y="395678"/>
                      <a:pt x="569084" y="398307"/>
                      <a:pt x="565744" y="398214"/>
                    </a:cubicBezTo>
                    <a:close/>
                    <a:moveTo>
                      <a:pt x="594069" y="420366"/>
                    </a:moveTo>
                    <a:cubicBezTo>
                      <a:pt x="590797" y="420366"/>
                      <a:pt x="588150" y="417720"/>
                      <a:pt x="588150" y="414448"/>
                    </a:cubicBezTo>
                    <a:cubicBezTo>
                      <a:pt x="588150" y="411175"/>
                      <a:pt x="590797" y="408529"/>
                      <a:pt x="594069" y="408529"/>
                    </a:cubicBezTo>
                    <a:cubicBezTo>
                      <a:pt x="597408" y="408622"/>
                      <a:pt x="600038" y="411404"/>
                      <a:pt x="599945" y="414743"/>
                    </a:cubicBezTo>
                    <a:cubicBezTo>
                      <a:pt x="599852" y="418083"/>
                      <a:pt x="597070" y="420713"/>
                      <a:pt x="593730" y="420619"/>
                    </a:cubicBezTo>
                    <a:close/>
                    <a:moveTo>
                      <a:pt x="620617" y="395001"/>
                    </a:moveTo>
                    <a:cubicBezTo>
                      <a:pt x="617345" y="395001"/>
                      <a:pt x="614699" y="392355"/>
                      <a:pt x="614699" y="389083"/>
                    </a:cubicBezTo>
                    <a:cubicBezTo>
                      <a:pt x="614699" y="385811"/>
                      <a:pt x="617345" y="383164"/>
                      <a:pt x="620617" y="383164"/>
                    </a:cubicBezTo>
                    <a:cubicBezTo>
                      <a:pt x="623999" y="383257"/>
                      <a:pt x="626671" y="386081"/>
                      <a:pt x="626578" y="389463"/>
                    </a:cubicBezTo>
                    <a:cubicBezTo>
                      <a:pt x="626485" y="392845"/>
                      <a:pt x="623661" y="395517"/>
                      <a:pt x="620279" y="395424"/>
                    </a:cubicBezTo>
                    <a:close/>
                    <a:moveTo>
                      <a:pt x="596859" y="375470"/>
                    </a:moveTo>
                    <a:cubicBezTo>
                      <a:pt x="593587" y="375470"/>
                      <a:pt x="590940" y="372824"/>
                      <a:pt x="590940" y="369552"/>
                    </a:cubicBezTo>
                    <a:cubicBezTo>
                      <a:pt x="590940" y="366280"/>
                      <a:pt x="593587" y="363633"/>
                      <a:pt x="596859" y="363633"/>
                    </a:cubicBezTo>
                    <a:cubicBezTo>
                      <a:pt x="600241" y="363726"/>
                      <a:pt x="602912" y="366551"/>
                      <a:pt x="602819" y="369932"/>
                    </a:cubicBezTo>
                    <a:cubicBezTo>
                      <a:pt x="602727" y="373314"/>
                      <a:pt x="599902" y="375986"/>
                      <a:pt x="596521" y="3758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bg2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1B0A3B64-BF8C-1963-E9B3-A4F90C948506}"/>
              </a:ext>
            </a:extLst>
          </p:cNvPr>
          <p:cNvGrpSpPr/>
          <p:nvPr/>
        </p:nvGrpSpPr>
        <p:grpSpPr>
          <a:xfrm>
            <a:off x="-1608339" y="4114522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60CF3B5D-198B-33C0-782B-639A033594F4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C3061CB3-B7C7-016C-3E26-96A104B88F37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C0DC8BC3-5465-59D7-1B14-78301FB9F982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82642363-7CE5-9FA9-DF94-30060CC602E3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FA11F7BC-2858-4E09-043A-78B85550E265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74CDFCBC-1332-E705-81EF-342AE2115DEF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FBA101E0-EB86-0D8A-1143-8181276E7A9F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F1177F39-0414-CCAA-903F-9B8644EE36C9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9C1DFB86-3541-33BE-E92F-5B07706FCFB5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8CE88B79-1121-4017-32C6-ED7D2D910A32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02A1EDF3-3C7C-52CB-419D-F02024CC4DDD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1D46F1B5-0AAA-4D1E-A4C9-3FB9BE77A149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51B6E090-6711-4D87-B46E-B5872AAA30A1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590B282A-A795-AC27-6FA5-B5F393222A11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6915ECA3-047D-FB74-2BDB-599DC3414737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77390CD1-5F21-2DFE-56EF-0D058BFC9AC9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66F3A383-35B2-B775-C6A5-DB930A4ED77C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C8022621-DA37-1894-1D51-DDCAE66C7145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5280B33E-8895-3C65-3884-49E43D9F7B8B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A1FDEAF3-C5FF-55C5-E6EA-6FAE0FA852F2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B1C106DB-D451-D728-D8E8-57D4AC0D7880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C02E4808-11AF-B76C-4D63-08B4F8D96954}"/>
              </a:ext>
            </a:extLst>
          </p:cNvPr>
          <p:cNvGrpSpPr/>
          <p:nvPr/>
        </p:nvGrpSpPr>
        <p:grpSpPr>
          <a:xfrm>
            <a:off x="-393818" y="-221438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E376102D-B053-8B79-A118-7EE61AA384CF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39811647-59D0-68DB-EEA6-06971D598904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3AD85F24-7F3A-FE48-F218-29F56DCE7EEA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D681B424-5939-0AB5-B1F5-9133235B7D3B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3199B843-FAF7-F16A-DC22-7254396C0170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34F08088-14C8-476C-1516-F48A7EEB1AA9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C5E842C4-E0AE-0AC5-758B-75A8C897F15F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102BA471-8CA8-52C4-363E-757C26ED4F67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C36B7E19-9EF5-465D-68B1-B235B42E11D4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134DDB4E-6512-28B8-D4EC-B43A1C3DCA9B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D45FA01F-284E-6E2C-E1F6-A74C4BE7F810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55A3C2C6-1AEA-8650-72D8-3AF473F91B15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0D620D35-D40E-8E3C-3201-9EC3F401E0E3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1D00D9FB-B03A-65E2-427D-74C694F2D76D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F55C3E8F-7020-1514-6274-89376C743C8A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7BB2A146-C459-4C55-56F6-E58DF10874C0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3B8B0D7B-1AA5-47DB-F32B-24FEEA7582A2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BCFF96D5-1F11-640B-29F9-C4C39ECC68DC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F2B425A1-F75C-17B8-6766-6DC56E41C7CD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BA0B164E-ED82-E512-78A6-C0F4882FDAB5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B9181FF0-57B5-E1AE-64F1-9ADAB61FFD36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49D795E8-A9EC-1401-1177-3D00152115D2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E2C96467-2AC5-D2F8-0B23-DF9EA5DFE84D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D1191BF2-ACDB-EECD-A248-117FFE989CAA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331AC873-D949-0066-151A-C37B663D0638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EEE5B0E9-96B1-4C58-65F7-3D2D4E136173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F5CBB760-DB18-E210-4DD6-F55A8BE9E093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B53513AA-AF31-407E-1BB2-434B8A831A75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2D01BF3C-0DE7-E01F-5495-F861B96AC580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A649BFCA-EA93-0ABC-918D-C095779370F8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A9517DA7-2177-13F7-E3C7-6B974826E37B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955D816B-E2C6-444B-5D02-CA00D45F23D2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4C6A739C-8645-0579-8CBA-C01A5301AD9F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A3659899-EDA8-E7C5-E16E-0FC5EB50E607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6A1BC468-D930-AB6B-AE5E-92526AFD485E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F02F4D2F-FECB-7498-9992-50D324794701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7B0E9F61-515C-9A84-FF52-F4F961EC9967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DEB4CF63-956F-6171-E22C-1E2EF6B1F333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EF18AA1C-E6A5-B6AA-4A73-819A784227B2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C12DA3E0-3123-CDA2-7EC4-F292FEF430C7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6A9024B1-0B26-345C-E98D-5496A8A25898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96D6E9DD-C7DF-382D-88ED-F77B8CC90F60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A96C8AC0-562F-F9B2-D419-6FF4025A8EEB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49A1A3F-A7DD-EF0A-813E-87EFAD3107CD}"/>
              </a:ext>
            </a:extLst>
          </p:cNvPr>
          <p:cNvSpPr/>
          <p:nvPr/>
        </p:nvSpPr>
        <p:spPr>
          <a:xfrm>
            <a:off x="1057707" y="1220670"/>
            <a:ext cx="7030789" cy="32974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55E4AA-24F1-E949-FAFF-589638E78EC3}"/>
              </a:ext>
            </a:extLst>
          </p:cNvPr>
          <p:cNvSpPr txBox="1"/>
          <p:nvPr/>
        </p:nvSpPr>
        <p:spPr>
          <a:xfrm>
            <a:off x="1407753" y="1533819"/>
            <a:ext cx="6528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/>
              <a:t>Trạng ngữ chỉ nguyên nhân bổ sung thông tin về nguyên nhân của sự việc nêu trong câu;</a:t>
            </a:r>
          </a:p>
          <a:p>
            <a:r>
              <a:rPr lang="vi-VN" sz="2000"/>
              <a:t>Trả lời cho câu hỏi:          Vì sao?</a:t>
            </a:r>
          </a:p>
          <a:p>
            <a:r>
              <a:rPr lang="vi-VN" sz="2000"/>
              <a:t>		               Nhờ đâu?</a:t>
            </a:r>
          </a:p>
          <a:p>
            <a:r>
              <a:rPr lang="vi-VN" sz="2000"/>
              <a:t>			 Tại sao?......</a:t>
            </a:r>
          </a:p>
          <a:p>
            <a:r>
              <a:rPr lang="vi-VN" sz="2000"/>
              <a:t> Trạng ngữ chỉ mục đích bổ sung thông tin về mục đích của hoạt động nêu trong câu;</a:t>
            </a:r>
          </a:p>
          <a:p>
            <a:r>
              <a:rPr lang="vi-VN" sz="2000"/>
              <a:t>Trả lời cho câu hỏi:  	  Để làm gì?</a:t>
            </a:r>
          </a:p>
          <a:p>
            <a:r>
              <a:rPr lang="vi-VN" sz="2000"/>
              <a:t>			  Nhằm mục đích gì?....</a:t>
            </a:r>
            <a:endParaRPr lang="en-SG" sz="2000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04AF2391-F760-8403-B8A1-CD3C8B192F24}"/>
              </a:ext>
            </a:extLst>
          </p:cNvPr>
          <p:cNvSpPr/>
          <p:nvPr/>
        </p:nvSpPr>
        <p:spPr>
          <a:xfrm>
            <a:off x="1158246" y="1617642"/>
            <a:ext cx="290269" cy="2899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AC1E27A-343A-8E1C-5354-253A9FE53E41}"/>
              </a:ext>
            </a:extLst>
          </p:cNvPr>
          <p:cNvCxnSpPr/>
          <p:nvPr/>
        </p:nvCxnSpPr>
        <p:spPr>
          <a:xfrm>
            <a:off x="3730752" y="2411006"/>
            <a:ext cx="5364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9B2C97D-DE3F-7FAB-B974-56C6F2C9446B}"/>
              </a:ext>
            </a:extLst>
          </p:cNvPr>
          <p:cNvCxnSpPr>
            <a:cxnSpLocks/>
          </p:cNvCxnSpPr>
          <p:nvPr/>
        </p:nvCxnSpPr>
        <p:spPr>
          <a:xfrm>
            <a:off x="3730752" y="2465284"/>
            <a:ext cx="536448" cy="203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7EB71E1-F7EB-C920-FA26-62B96CBE9020}"/>
              </a:ext>
            </a:extLst>
          </p:cNvPr>
          <p:cNvCxnSpPr>
            <a:cxnSpLocks/>
          </p:cNvCxnSpPr>
          <p:nvPr/>
        </p:nvCxnSpPr>
        <p:spPr>
          <a:xfrm>
            <a:off x="3730752" y="2494961"/>
            <a:ext cx="451104" cy="4453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86EA06D-36FD-4D06-5FE2-71600F3270AE}"/>
              </a:ext>
            </a:extLst>
          </p:cNvPr>
          <p:cNvCxnSpPr/>
          <p:nvPr/>
        </p:nvCxnSpPr>
        <p:spPr>
          <a:xfrm>
            <a:off x="3730752" y="3953294"/>
            <a:ext cx="5364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AFEBAF3-CAE5-752C-C272-BD9D5E053A82}"/>
              </a:ext>
            </a:extLst>
          </p:cNvPr>
          <p:cNvCxnSpPr>
            <a:cxnSpLocks/>
          </p:cNvCxnSpPr>
          <p:nvPr/>
        </p:nvCxnSpPr>
        <p:spPr>
          <a:xfrm>
            <a:off x="3730752" y="4013935"/>
            <a:ext cx="536448" cy="247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8" name="Arrow: Right 2047">
            <a:extLst>
              <a:ext uri="{FF2B5EF4-FFF2-40B4-BE49-F238E27FC236}">
                <a16:creationId xmlns:a16="http://schemas.microsoft.com/office/drawing/2014/main" id="{6F2F545D-A8E8-0696-DD28-ED619F1D986B}"/>
              </a:ext>
            </a:extLst>
          </p:cNvPr>
          <p:cNvSpPr/>
          <p:nvPr/>
        </p:nvSpPr>
        <p:spPr>
          <a:xfrm>
            <a:off x="1185639" y="3090941"/>
            <a:ext cx="290269" cy="2899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49" name="Oval 2048">
            <a:extLst>
              <a:ext uri="{FF2B5EF4-FFF2-40B4-BE49-F238E27FC236}">
                <a16:creationId xmlns:a16="http://schemas.microsoft.com/office/drawing/2014/main" id="{F810CFFB-781E-76C6-3270-F49827587D1E}"/>
              </a:ext>
            </a:extLst>
          </p:cNvPr>
          <p:cNvSpPr/>
          <p:nvPr/>
        </p:nvSpPr>
        <p:spPr>
          <a:xfrm>
            <a:off x="3578788" y="1073370"/>
            <a:ext cx="1834256" cy="44678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1800" b="1">
                <a:ln/>
                <a:solidFill>
                  <a:schemeClr val="tx2">
                    <a:lumMod val="50000"/>
                  </a:schemeClr>
                </a:solidFill>
              </a:rPr>
              <a:t>GHI NHỚ</a:t>
            </a:r>
            <a:endParaRPr lang="en-SG" sz="1800" b="1">
              <a:ln/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Subtitle 50">
            <a:extLst>
              <a:ext uri="{FF2B5EF4-FFF2-40B4-BE49-F238E27FC236}">
                <a16:creationId xmlns:a16="http://schemas.microsoft.com/office/drawing/2014/main" id="{3B5623B6-E86D-0A24-BF3E-301A5A949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Google Shape;2074;p39">
            <a:extLst>
              <a:ext uri="{FF2B5EF4-FFF2-40B4-BE49-F238E27FC236}">
                <a16:creationId xmlns:a16="http://schemas.microsoft.com/office/drawing/2014/main" id="{4F8570B1-5078-D242-1815-F83D1327904B}"/>
              </a:ext>
            </a:extLst>
          </p:cNvPr>
          <p:cNvSpPr txBox="1">
            <a:spLocks/>
          </p:cNvSpPr>
          <p:nvPr/>
        </p:nvSpPr>
        <p:spPr>
          <a:xfrm>
            <a:off x="1125544" y="779633"/>
            <a:ext cx="6580656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000" b="1">
                <a:latin typeface="+mj-lt"/>
              </a:rPr>
              <a:t>Trạng ngữ chỉ nguyên nhân, mục đích</a:t>
            </a:r>
            <a:endParaRPr lang="vi-VN" sz="2000" b="1" dirty="0"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40ECFC-ED76-B1C7-7788-7375E65FDF07}"/>
              </a:ext>
            </a:extLst>
          </p:cNvPr>
          <p:cNvSpPr txBox="1"/>
          <p:nvPr/>
        </p:nvSpPr>
        <p:spPr>
          <a:xfrm>
            <a:off x="2832252" y="539674"/>
            <a:ext cx="352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4BA5AF-F05D-3455-7D72-2AAC2371BA5A}"/>
              </a:ext>
            </a:extLst>
          </p:cNvPr>
          <p:cNvSpPr txBox="1"/>
          <p:nvPr/>
        </p:nvSpPr>
        <p:spPr>
          <a:xfrm>
            <a:off x="2220637" y="177229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EAC10DC4-D23D-B9AB-ADE5-71EB41C0E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662D853F-E3C7-D2A7-68B8-AF7FD4E481FD}"/>
              </a:ext>
            </a:extLst>
          </p:cNvPr>
          <p:cNvGrpSpPr/>
          <p:nvPr/>
        </p:nvGrpSpPr>
        <p:grpSpPr>
          <a:xfrm rot="2194071">
            <a:off x="7051833" y="-129156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7E49A3EB-921C-321F-FE4A-0419ADD7E7D6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5B3285FA-DE7E-081B-F1E6-A1F9D4D376B7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6A57E625-EFCB-6C69-74AC-404645711F42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843C0BC3-9B43-5952-6DC1-35E185642034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0028CE65-20F9-E2C3-2CD8-A010A0DB1873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0AEF649B-7922-B115-F586-4B09279A31CD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5316BF54-1600-5B99-8B41-2909701F237F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324B5E70-F8BD-47E2-8901-FF7C7F272A70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DE3E98A5-DC64-C546-01D9-D23699267FDB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8BAF53E4-9EF2-D493-AF25-0F774C48A454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ACDDF498-F7BD-B46A-524C-4D0C42FEF462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A1A864D7-BD73-4E70-C242-A1C8398B05AF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2BD2150C-9E18-5C1F-ED9D-FE02DEA88C7E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B6A6CAE8-FAA3-405F-6349-B62E5E805937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A143E5A3-547F-90DD-5AD6-C74FEA8F6928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261F84AD-FF32-0436-3246-3A1E5FE10A52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E025839A-DE2E-929F-1AB2-11C1552A285C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C2434DF4-6D1D-DD3E-0DB8-B29B5C393644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36D36701-A637-9641-381C-E68F49E4BA9F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B5B0BF13-58B7-037B-E5B7-953D640356A2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438D48FA-FA19-B9AF-F550-10817AA6633D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5F496FE6-EEDD-BD77-5B9E-494ABBAB7EC1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522E9401-C905-4933-B3F7-6F24A558191F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66CDB4B3-286C-F23B-EFDC-F67ACEE7B6B6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DD106C08-01E0-B65F-32C7-1C1F354DE1DA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4143FB49-D49E-147B-A06E-671FBA1448CD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300ADBA9-031E-0356-7057-DBED7A65DA05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2D6B7494-EA43-8A39-4E47-0324699BEC4E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76842AFE-362E-2DEC-E17D-5684F9E9A2AB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5791F520-DB23-7084-2454-E04A6127733A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53832597-A568-265D-16BB-F22E7C894DB4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6F6077DC-BCC6-0DD0-6466-A07290EE6FEA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B8A41845-15A4-3F77-4D89-21113E7971F9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B77B7CBD-09FC-9CF4-5F1A-5F13A9C80696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92891A37-4016-9EE6-A627-F4D5B5CC573D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2CDC0954-BB2E-C8F1-741D-E06F5A29F694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9264E6B9-E53C-0F9E-B7AB-60A238CB9EB1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A9040BEC-0E86-D36E-8D0F-BEC4A241CFF7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76009030-93A6-492D-9B57-0E6D8381D07F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AB11E822-6578-ACCC-F0C4-7A7047416DCF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787964C2-8699-4833-F3F4-B2A60C14D364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F1CEDC07-E267-2941-9F3D-BBF4A45EEBBD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9248C9F8-EC7D-D765-963A-271921FC3795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AC7E2AB-1BE0-60D2-0B27-96F275594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73266"/>
              </p:ext>
            </p:extLst>
          </p:nvPr>
        </p:nvGraphicFramePr>
        <p:xfrm>
          <a:off x="121031" y="1587244"/>
          <a:ext cx="8951864" cy="372547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684663">
                  <a:extLst>
                    <a:ext uri="{9D8B030D-6E8A-4147-A177-3AD203B41FA5}">
                      <a16:colId xmlns:a16="http://schemas.microsoft.com/office/drawing/2014/main" val="2610158768"/>
                    </a:ext>
                  </a:extLst>
                </a:gridCol>
                <a:gridCol w="1521954">
                  <a:extLst>
                    <a:ext uri="{9D8B030D-6E8A-4147-A177-3AD203B41FA5}">
                      <a16:colId xmlns:a16="http://schemas.microsoft.com/office/drawing/2014/main" val="3100975249"/>
                    </a:ext>
                  </a:extLst>
                </a:gridCol>
                <a:gridCol w="2745247">
                  <a:extLst>
                    <a:ext uri="{9D8B030D-6E8A-4147-A177-3AD203B41FA5}">
                      <a16:colId xmlns:a16="http://schemas.microsoft.com/office/drawing/2014/main" val="2631643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CÂU</a:t>
                      </a:r>
                      <a:endParaRPr lang="en-SG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TRẠNG NGỮ</a:t>
                      </a:r>
                      <a:endParaRPr lang="en-SG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Ý NGHĨA CỦA TRẠNG NGỮ</a:t>
                      </a:r>
                      <a:endParaRPr lang="en-SG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84887"/>
                  </a:ext>
                </a:extLst>
              </a:tr>
              <a:tr h="9570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 chuyến đi cùng bố, cậu bé hiểu</a:t>
                      </a: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 lí do bố cậu yêu quý và kính trọng thầy giáo cũ của mình.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8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866454"/>
                  </a:ext>
                </a:extLst>
              </a:tr>
              <a:tr h="957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đã cống hiến đời mình cho Tổ quốc, các liệt sĩ được nhân dân đời đời ghi ơn.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8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51225"/>
                  </a:ext>
                </a:extLst>
              </a:tr>
              <a:tr h="1247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ghi nhớ công ơn của các thương binh, liệt sĩ, trường em đã tổ chức hoạt động đền ơn, đáp nghĩa.</a:t>
                      </a:r>
                    </a:p>
                    <a:p>
                      <a:endParaRPr lang="en-SG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8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9758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FC36ECF2-9B58-3EF7-A1FA-E56D6DB11AAA}"/>
              </a:ext>
            </a:extLst>
          </p:cNvPr>
          <p:cNvSpPr txBox="1"/>
          <p:nvPr/>
        </p:nvSpPr>
        <p:spPr>
          <a:xfrm>
            <a:off x="3302228" y="1095686"/>
            <a:ext cx="253774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800" b="1">
                <a:solidFill>
                  <a:schemeClr val="accent3">
                    <a:lumMod val="50000"/>
                  </a:schemeClr>
                </a:solidFill>
              </a:rPr>
              <a:t>HOÀN THÀNH BẢNG</a:t>
            </a:r>
            <a:endParaRPr lang="en-SG" sz="18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2C1BB0B-1F5A-FBA3-638C-30720CA873B4}"/>
              </a:ext>
            </a:extLst>
          </p:cNvPr>
          <p:cNvSpPr/>
          <p:nvPr/>
        </p:nvSpPr>
        <p:spPr>
          <a:xfrm>
            <a:off x="7619586" y="108121"/>
            <a:ext cx="1320945" cy="111479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chemeClr val="accent5">
                    <a:lumMod val="10000"/>
                  </a:schemeClr>
                </a:solidFill>
              </a:rPr>
              <a:t>THẢO LUẬN NHÓM 4</a:t>
            </a:r>
            <a:endParaRPr lang="en-SG" b="1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51" name="Google Shape;2074;p39">
            <a:extLst>
              <a:ext uri="{FF2B5EF4-FFF2-40B4-BE49-F238E27FC236}">
                <a16:creationId xmlns:a16="http://schemas.microsoft.com/office/drawing/2014/main" id="{8E5A62BC-A294-45BE-ACE7-BB0845E42E44}"/>
              </a:ext>
            </a:extLst>
          </p:cNvPr>
          <p:cNvSpPr txBox="1">
            <a:spLocks/>
          </p:cNvSpPr>
          <p:nvPr/>
        </p:nvSpPr>
        <p:spPr>
          <a:xfrm>
            <a:off x="1288898" y="703946"/>
            <a:ext cx="6580656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000" b="1">
                <a:latin typeface="+mj-lt"/>
              </a:rPr>
              <a:t>Trạng ngữ chỉ nguyên nhân, mục đích</a:t>
            </a:r>
            <a:endParaRPr lang="vi-VN" sz="2000" b="1" dirty="0"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73C1DE-10FF-FECA-5FDD-705AEF7F81F4}"/>
              </a:ext>
            </a:extLst>
          </p:cNvPr>
          <p:cNvSpPr txBox="1"/>
          <p:nvPr/>
        </p:nvSpPr>
        <p:spPr>
          <a:xfrm>
            <a:off x="2995606" y="463987"/>
            <a:ext cx="352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B3DC79-E13B-1A49-CF9E-5212839DD34F}"/>
              </a:ext>
            </a:extLst>
          </p:cNvPr>
          <p:cNvSpPr txBox="1"/>
          <p:nvPr/>
        </p:nvSpPr>
        <p:spPr>
          <a:xfrm>
            <a:off x="2383991" y="101542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05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07AC01D2-099F-F196-FABE-C034B9DDB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6E199800-8C8A-BB76-4137-25488BDFF3CD}"/>
              </a:ext>
            </a:extLst>
          </p:cNvPr>
          <p:cNvGrpSpPr/>
          <p:nvPr/>
        </p:nvGrpSpPr>
        <p:grpSpPr>
          <a:xfrm>
            <a:off x="6834879" y="223498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47E02396-2BD1-2435-08C1-CBBB66C6DF7D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373B0B5B-005D-E706-D941-2946F75459C7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F01E4A95-350B-5BAA-18C6-0B97EC24AA6C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247D9EB1-D46B-08EE-10C4-02E9249372FA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8E248C4B-C032-E8D6-3A50-C54FC38C8776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1B1F13F2-F549-3700-0638-98482C56ACF0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A2670C83-A85E-2086-28D3-BDDD617EE7F0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31A9D2CB-1E86-75CB-9BD7-9BBCB1CA4263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264CA46B-2961-8127-AFD1-DA7CE171B40E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8E2242DE-23E8-1645-E15E-25346C542739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181385E8-EBA7-E0C2-7BF4-6F23E169CBE0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6DAB2474-4E47-3D11-7EBE-7BB1F991C576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C972FF80-C3B5-664D-A97F-CB757A052BE3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2929B75E-0C25-BA4C-0112-D7F73140AE9B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33B89BCA-5178-3822-5FF7-7E6C2973F4C4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6C6449DA-2FD6-42F6-1629-D192D7E99909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8B692FDC-61CE-2DAE-1B4B-B196FD36CC73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2A9F0BF4-9B95-5DCD-6B60-F62B109154A9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08787F27-FEB8-3DE7-E2EB-9E2254EF8790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255FBE11-0338-6781-581B-5A19AE76ADB5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44FB67E4-FFBD-F25C-29E2-D8114B3B3D2B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42417B22-71E0-1AC4-0A46-0D96382810E4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EA3A75CF-EDE5-4F08-6913-FB3CBC9CBFB7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7F97ADE7-485A-FFFA-573E-71B716EA6899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E9092617-C7D2-3EAF-FF6A-06B85D2CEC1F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003A390E-5995-D3BC-B4DE-C7138F193812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3AD62FA4-C9AD-2EB4-92CE-09A4AF770BDE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1CCE907C-5F6F-8FF2-006F-F3D4EEF79496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06D6FCA7-0FC8-6166-5EAD-4AE9B0B880FC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73977C6D-A19B-C85A-C60E-7B2B7093DFEA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8D5A2D9C-8F7C-37D4-8FF8-8B7F4B00B808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B57946D3-069E-EF8C-8311-2037285C5879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F786BAC7-2F47-88C4-82FA-A9FEEA3A147F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74D24271-EF74-BD7A-1872-710458B48CAF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576C118E-1BD4-4CE0-8D00-DF3A8B9BB3EB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B9866C47-527D-B10E-E0C7-5D0803E2CA8F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96D63A17-352D-5F46-04A5-03DE46D75784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44B8A43B-9890-FD70-78D8-2233B0C5F58C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5C288C0C-CDB6-6640-05B5-4D4BA20F3DD4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6CEF19B9-1C08-A340-9E93-DC979FD2E338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795DE387-DD36-3582-7016-3910BE47BF0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25544" y="77963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+mj-lt"/>
              </a:rPr>
              <a:t>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C0EA874F-874C-8178-D71E-BCBC0B8D07AD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FFA69072-085F-F55B-162C-ABA45CB63AC6}"/>
              </a:ext>
            </a:extLst>
          </p:cNvPr>
          <p:cNvGrpSpPr/>
          <p:nvPr/>
        </p:nvGrpSpPr>
        <p:grpSpPr>
          <a:xfrm>
            <a:off x="-1640965" y="4348419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BCDBDCD0-DA41-E8B5-225C-EA99C3598668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9948364E-F0AD-849C-E7B0-E09F02A5273F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B7E1C643-AB38-05DC-AEC3-9CC26335C027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0A6922FB-59EF-D133-34E4-042285DD17B6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5F1BFD42-4365-7738-8010-39859B9CB91B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52F2E7B5-AD5B-6300-FDFB-707221C1A529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F3FF6316-E8C2-BECD-88CF-D7ADDC14B8C8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6BCA5A6B-CF27-EBAF-12EF-1B1D2CF40B85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9ACC3267-D85D-3A70-D790-9D3AAEFE09C8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5816428F-E419-B8DA-9551-40722654A785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139C8B6E-943E-B1E6-44CF-76FD35A70885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DA6E69A9-1505-8274-B639-62794D693F12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6802210C-1B78-6F35-CB0B-92BF728B3637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53D7D3BF-F825-2383-5287-D411FC323A39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13BEA3F3-D0F1-489A-A09C-3555FF617E0B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54BA1036-7659-A906-1939-A9FAF85DB423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37F556E5-C3B2-79BD-695C-A1DDFEEFBE1B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D4FECF8D-7C38-F5BE-F156-2D0AD535A813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1A3CCC20-236C-A000-DCEC-B76969F88461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AF194AD3-11CE-133B-FA76-CDACB9120DCB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C5C32C17-FB05-FA5E-6359-C642E9AA61E4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772CA3-EA1A-B178-0374-D235AA1A1BB3}"/>
              </a:ext>
            </a:extLst>
          </p:cNvPr>
          <p:cNvSpPr txBox="1"/>
          <p:nvPr/>
        </p:nvSpPr>
        <p:spPr>
          <a:xfrm>
            <a:off x="2832252" y="539674"/>
            <a:ext cx="352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769A06AC-0DAE-CD58-8714-85E66BE8BAB0}"/>
              </a:ext>
            </a:extLst>
          </p:cNvPr>
          <p:cNvGrpSpPr/>
          <p:nvPr/>
        </p:nvGrpSpPr>
        <p:grpSpPr>
          <a:xfrm>
            <a:off x="-327749" y="-394459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3162E53B-FFD8-38CA-6C3A-93A2888FB2E6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4287D950-23A0-A841-482A-F409CF8965A6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72787E4E-1685-0EDB-C44B-549746D716D4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EE2EF58F-8DAB-5807-30F9-BC7C47A86E3A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5E400B24-AA6F-716D-D258-022C727C119E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67E33045-AA5B-D728-F686-272C941769BF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A5587824-A300-5C70-05F1-0CB4609B400B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1D826BE1-3B77-697F-AD38-489051AE67EA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F0EE7FD7-A4FF-4D2E-A8CE-3A90DD4FAFCD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E0F3EBD9-3CA5-909E-D877-E0CD0B2ACDF1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133CCEB0-8144-155F-0DF6-2DD283F5C3EC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D80A686F-1CC8-010D-5029-3133F7198AA8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E7EE9A40-6867-519E-CD8B-D36F05E7601A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71472150-504A-12AC-0B32-2A94C2DD9365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53E9B6BB-6EE2-80A5-D2EB-0C5C6A0AE3CF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73102ABE-8BC7-7943-E6FC-1884622D8AEE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B21F9CCB-06C1-F5C2-3E24-CE9A1260881A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C9A2CD16-77FC-AC16-C48D-F147CE778ED5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48E141FF-721C-BDAE-9AE6-66585F0B2744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B0E561E9-2831-57FA-5F1C-FAEFC623998D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CCF354A2-BCA9-2434-6CF5-5526C16FA2AC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2DA2DBE9-8955-6B5E-956D-37230FA7B218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C267A6BD-69A0-4DCE-3B32-5B094BAD1217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D31502BF-DDB2-3D6C-BD8C-0A563C9E9489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51B90131-EA14-88B0-4A21-5927839EB7D3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B8C28A4B-A889-F66D-2B73-24E5BB68808F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AD17D035-ED85-1D6B-3CBF-54735FEC0105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11DB6ADC-0CEB-5CFA-CE1C-B8D3FEB32E38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639D5CD1-6FD0-2741-6CB0-993DFC24C432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23D55ACC-34BD-32D9-CCC4-6D4E15CBCC76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0B391AE5-D4BB-BBAA-A010-8201F53E489B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F24D4C4D-6072-9435-AFE4-B16303ACF8C4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EF81E1D3-7267-D2EC-87DC-CD023350B14F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0F775EB6-FA39-6A66-4F4A-A0A44A4B2FD1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A45D8268-61B5-C1DA-3FB3-56791D39A89E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32393D01-B63C-C501-3172-ACCBD47AA05A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B9CE951E-4E96-4644-E1D7-6406B15982D1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1CDB417E-F87D-B824-4111-8E86335C654F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E19DD676-FDEC-C2BB-5CCF-D34E5C227C4C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350FB110-8EB8-4580-2694-BFF3B7E5547A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EECC8875-8088-403F-6A0E-378B5C7F3F09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4DFE0289-5F53-5D53-1D6E-56689F01BE66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76C6AA11-0844-D389-400D-D7977582BCAC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2" name="Google Shape;2735;p29">
            <a:extLst>
              <a:ext uri="{FF2B5EF4-FFF2-40B4-BE49-F238E27FC236}">
                <a16:creationId xmlns:a16="http://schemas.microsoft.com/office/drawing/2014/main" id="{F2D2FA85-023B-7A8E-014D-0F71497DBF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825" y="1222941"/>
            <a:ext cx="907606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AE472C-AD6B-8A7C-A775-88F5C3A80FE8}"/>
              </a:ext>
            </a:extLst>
          </p:cNvPr>
          <p:cNvSpPr txBox="1"/>
          <p:nvPr/>
        </p:nvSpPr>
        <p:spPr>
          <a:xfrm>
            <a:off x="249595" y="2263006"/>
            <a:ext cx="83325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lphaLcPeriod"/>
            </a:pP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lphaLcPeriod"/>
            </a:pP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lphaLcPeriod"/>
            </a:pP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EC12127-4EDA-138D-67A7-F405416B8817}"/>
              </a:ext>
            </a:extLst>
          </p:cNvPr>
          <p:cNvCxnSpPr>
            <a:cxnSpLocks/>
          </p:cNvCxnSpPr>
          <p:nvPr/>
        </p:nvCxnSpPr>
        <p:spPr>
          <a:xfrm>
            <a:off x="1234779" y="1756514"/>
            <a:ext cx="197171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92F397-D9C6-DA41-A9A5-F21811AE35E9}"/>
              </a:ext>
            </a:extLst>
          </p:cNvPr>
          <p:cNvCxnSpPr>
            <a:cxnSpLocks/>
          </p:cNvCxnSpPr>
          <p:nvPr/>
        </p:nvCxnSpPr>
        <p:spPr>
          <a:xfrm>
            <a:off x="6491092" y="1750406"/>
            <a:ext cx="2055025" cy="52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15FAD8-E229-B101-A835-24893488F7C2}"/>
              </a:ext>
            </a:extLst>
          </p:cNvPr>
          <p:cNvCxnSpPr>
            <a:cxnSpLocks/>
          </p:cNvCxnSpPr>
          <p:nvPr/>
        </p:nvCxnSpPr>
        <p:spPr>
          <a:xfrm>
            <a:off x="229727" y="2166536"/>
            <a:ext cx="2219970" cy="2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1E52A83-D723-5FD0-59C5-76E62C4500EE}"/>
              </a:ext>
            </a:extLst>
          </p:cNvPr>
          <p:cNvSpPr txBox="1"/>
          <p:nvPr/>
        </p:nvSpPr>
        <p:spPr>
          <a:xfrm>
            <a:off x="2220637" y="177229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1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7A1EA439-E389-186E-10D1-7A19A3CFC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9AE397C0-2DEA-B12D-D7EC-F463AF606093}"/>
              </a:ext>
            </a:extLst>
          </p:cNvPr>
          <p:cNvGrpSpPr/>
          <p:nvPr/>
        </p:nvGrpSpPr>
        <p:grpSpPr>
          <a:xfrm rot="2194071">
            <a:off x="7051833" y="-129156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DA4A4D04-7BCB-A4A3-77C7-C9AD67218A3F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A1AEC4B2-0DBF-9241-F0AC-DE8929B36968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283C5F99-38F4-73A4-A02F-8D939F41775F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7B04FC59-F741-6553-ACD5-2497D857E104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50BD427A-26C1-B73E-2A61-059573B18CEC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C5F544C5-C3E9-E8AA-6FA1-BE43E701FE27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16829061-6377-8CA4-9EB7-459227B4496C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6D8FC05A-A40E-9205-989F-1D42CD82C8CB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C59F1F45-AC4F-9DE5-0769-41536DD66825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3342F668-F71D-2A8B-3646-348AB1CD68D7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C6520352-223E-CFE0-C21D-3D321066A26E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C24FF2D5-9C21-FFED-9B95-8B855232AD94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78BFA378-A517-DADC-D060-E0D78FF7A59C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AFC1E24C-B686-4970-4FBF-D5F84C11BE9B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0D818C12-C877-0A41-559F-DB1E82870F0E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686D7E10-4162-DAC9-5A9C-4734C8FCFA29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3613F181-D1BC-959D-9088-58AC4FB2922E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CDDAE879-F9FF-A666-6064-9741A5A55BD4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6165AFCF-EE2D-9ACD-7262-47EE40D4C19A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3D38BDCA-E90F-CE44-3145-4ED630A4872F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E7D94B10-8762-7095-DE8D-5A19A7596775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C384D261-99C0-2319-5C31-59F349C6722A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C4C3C1DB-B843-44DF-9E80-F31995AA82AC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218FEE1F-406B-D90A-5086-BDCCF8B39157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F53B0DB8-FC0C-7ABA-A942-B30E3F90F6C9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AFE1AD1E-584F-ACD8-751D-FA0402E0D571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73E3F75A-1CF0-906C-4DB9-D9CAAEE7AD9E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8470D3A5-02A9-E6C7-259B-034F4F18AC5F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93886491-8FF9-58CC-7A2D-FAE08BDFA643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4BB37D55-FE38-71F3-77DA-D8891592334E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42C3BE40-E44C-C1BF-5DE7-6D8E5DF420D0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3E480175-1456-B68C-B259-AC83D4FF64BF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1356E31E-D616-2A8C-3437-0AF59AADB7E9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3926F19D-9672-D27C-F933-499FE88FED0E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34ADD19D-00CC-D1BB-D914-854F4FD1B77D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7A8D2F96-6004-30C4-6E17-B46816BA8E71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EE153DBA-B240-FABF-2743-51C30156CC07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864B9FF9-72D6-F2A2-6D2A-3E69AC5F0E73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707C879F-533B-C63C-5813-14DAC88CCE4E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F8B7E138-7A53-CE7A-1EBB-23CB52AEA986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D1B68CAC-1D98-386C-3478-47DB2047774A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18C1597E-81F9-FC21-5C41-9CECA4812DC5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75CF1933-F40C-BC3C-F3A5-965AA9C11591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CF38ADF4-E1B7-7859-645F-A2ECA2F44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42116"/>
              </p:ext>
            </p:extLst>
          </p:nvPr>
        </p:nvGraphicFramePr>
        <p:xfrm>
          <a:off x="121031" y="1587244"/>
          <a:ext cx="8951864" cy="372547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684663">
                  <a:extLst>
                    <a:ext uri="{9D8B030D-6E8A-4147-A177-3AD203B41FA5}">
                      <a16:colId xmlns:a16="http://schemas.microsoft.com/office/drawing/2014/main" val="2610158768"/>
                    </a:ext>
                  </a:extLst>
                </a:gridCol>
                <a:gridCol w="1704834">
                  <a:extLst>
                    <a:ext uri="{9D8B030D-6E8A-4147-A177-3AD203B41FA5}">
                      <a16:colId xmlns:a16="http://schemas.microsoft.com/office/drawing/2014/main" val="3100975249"/>
                    </a:ext>
                  </a:extLst>
                </a:gridCol>
                <a:gridCol w="2562367">
                  <a:extLst>
                    <a:ext uri="{9D8B030D-6E8A-4147-A177-3AD203B41FA5}">
                      <a16:colId xmlns:a16="http://schemas.microsoft.com/office/drawing/2014/main" val="2631643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CÂU</a:t>
                      </a:r>
                      <a:endParaRPr lang="en-SG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TRẠNG NGỮ</a:t>
                      </a:r>
                      <a:endParaRPr lang="en-SG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Ý NGHĨA CỦA TRẠNG NGỮ</a:t>
                      </a:r>
                      <a:endParaRPr lang="en-SG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84887"/>
                  </a:ext>
                </a:extLst>
              </a:tr>
              <a:tr h="9570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 chuyến đi cùng bố, cậu bé hiểu</a:t>
                      </a: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 lí do bố cậu yêu quý và kính trọng thầy giáo cũ của mình.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 chuyến đi cùng bố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sung thông tin về nguyên nhân</a:t>
                      </a:r>
                      <a:endParaRPr lang="en-SG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866454"/>
                  </a:ext>
                </a:extLst>
              </a:tr>
              <a:tr h="957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đã cống hiến đời mình cho Tổ quốc, các liệt sĩ được nhân dân đời đời ghi ơn.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8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51225"/>
                  </a:ext>
                </a:extLst>
              </a:tr>
              <a:tr h="1247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ghi nhớ công ơn của các thương binh, liệt sĩ, trường em đã tổ chức hoạt động đền ơn, đáp nghĩa.</a:t>
                      </a:r>
                    </a:p>
                    <a:p>
                      <a:endParaRPr lang="en-SG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8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9758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84CBD826-05E6-D3E6-4E19-FA08888D2E59}"/>
              </a:ext>
            </a:extLst>
          </p:cNvPr>
          <p:cNvSpPr txBox="1"/>
          <p:nvPr/>
        </p:nvSpPr>
        <p:spPr>
          <a:xfrm>
            <a:off x="3302228" y="1095686"/>
            <a:ext cx="253774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800" b="1">
                <a:solidFill>
                  <a:schemeClr val="accent3">
                    <a:lumMod val="50000"/>
                  </a:schemeClr>
                </a:solidFill>
              </a:rPr>
              <a:t>HOÀN THÀNH BẢNG</a:t>
            </a:r>
            <a:endParaRPr lang="en-SG" sz="18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5A37C3-B6C3-1020-F8CA-999CF937E91C}"/>
              </a:ext>
            </a:extLst>
          </p:cNvPr>
          <p:cNvSpPr/>
          <p:nvPr/>
        </p:nvSpPr>
        <p:spPr>
          <a:xfrm>
            <a:off x="7619586" y="108121"/>
            <a:ext cx="1320945" cy="111479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chemeClr val="accent5">
                    <a:lumMod val="10000"/>
                  </a:schemeClr>
                </a:solidFill>
              </a:rPr>
              <a:t>THẢO LUẬN NHÓM 4</a:t>
            </a:r>
            <a:endParaRPr lang="en-SG" b="1">
              <a:solidFill>
                <a:schemeClr val="accent5">
                  <a:lumMod val="10000"/>
                </a:schemeClr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1EA0E4B-A476-09D1-5FEC-B9135CCBA663}"/>
              </a:ext>
            </a:extLst>
          </p:cNvPr>
          <p:cNvCxnSpPr>
            <a:cxnSpLocks/>
          </p:cNvCxnSpPr>
          <p:nvPr/>
        </p:nvCxnSpPr>
        <p:spPr>
          <a:xfrm>
            <a:off x="408272" y="2377440"/>
            <a:ext cx="24324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Subtitle 49">
            <a:extLst>
              <a:ext uri="{FF2B5EF4-FFF2-40B4-BE49-F238E27FC236}">
                <a16:creationId xmlns:a16="http://schemas.microsoft.com/office/drawing/2014/main" id="{74BCBA5D-2783-0912-6791-42821B2781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Google Shape;2074;p39">
            <a:extLst>
              <a:ext uri="{FF2B5EF4-FFF2-40B4-BE49-F238E27FC236}">
                <a16:creationId xmlns:a16="http://schemas.microsoft.com/office/drawing/2014/main" id="{E51590A2-092C-6704-9CB6-E42563E1D598}"/>
              </a:ext>
            </a:extLst>
          </p:cNvPr>
          <p:cNvSpPr txBox="1">
            <a:spLocks/>
          </p:cNvSpPr>
          <p:nvPr/>
        </p:nvSpPr>
        <p:spPr>
          <a:xfrm>
            <a:off x="1104209" y="700917"/>
            <a:ext cx="6580656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000" b="1">
                <a:latin typeface="+mj-lt"/>
              </a:rPr>
              <a:t>Trạng ngữ chỉ nguyên nhân, mục đích</a:t>
            </a:r>
            <a:endParaRPr lang="vi-VN" sz="2000" b="1" dirty="0"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6CE8E5-504A-7514-A7FB-FA6AFDCB4C61}"/>
              </a:ext>
            </a:extLst>
          </p:cNvPr>
          <p:cNvSpPr txBox="1"/>
          <p:nvPr/>
        </p:nvSpPr>
        <p:spPr>
          <a:xfrm>
            <a:off x="2810917" y="460958"/>
            <a:ext cx="352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BEFB868-0FF2-A77D-F691-400C4B96686F}"/>
              </a:ext>
            </a:extLst>
          </p:cNvPr>
          <p:cNvSpPr txBox="1"/>
          <p:nvPr/>
        </p:nvSpPr>
        <p:spPr>
          <a:xfrm>
            <a:off x="2199302" y="98513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0C1967C6-0DA8-7522-EA17-CFF5938D6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480D9A08-EA25-3355-11FB-5C0C2044D117}"/>
              </a:ext>
            </a:extLst>
          </p:cNvPr>
          <p:cNvGrpSpPr/>
          <p:nvPr/>
        </p:nvGrpSpPr>
        <p:grpSpPr>
          <a:xfrm rot="2194071">
            <a:off x="7051833" y="-129156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DB9EDBA4-5A2D-1D8F-14EF-E417F0F61CC1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EB83630E-6A42-D1E8-CA33-5BC789A1C4BA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12B966B2-3B59-781E-28B9-DC136089B35E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6C7214FB-3A3B-D157-4782-F879650FAFCE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A030D5BB-1281-9EFA-3CFA-B7D45C0C066D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AC859AF6-F4C0-E240-3ED2-02E57BFF4D7C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F9D55527-0918-ADD2-C253-6C981944A77A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7982EA68-2097-E379-B8FE-B90E30F5F595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CE035789-5A6B-B64E-99FC-CCEB10A4C0AA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56F77C3E-690F-EF91-8886-DAC6F31E4C50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2CF8CCD3-D049-62E1-2275-FB452D0DE091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0B19C225-94B7-2A20-8530-AE0AD45D5D14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ECBD3568-87CD-829B-2825-A33BA660CBBC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1C0FAA11-973C-2231-ACE3-2BDC6835660B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A8440016-BCE2-C387-F0FD-8FF2C62167BF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AF07625B-AB01-E899-D845-46A4286C6EF5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7D11F838-4C84-570F-FDCE-60F0D1FED472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B94A04E4-0DDC-68C1-7BC2-CF33BAFB2178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390ED135-8665-52A0-4A5E-A0A678C1C01B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1C7B9F85-091A-28F5-F327-0D373AFAF996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A8DAB157-9616-B798-D835-51090DE8642C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6CBB3BE4-9159-52CC-3AFD-31B70EF9D1BD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C74288C1-7920-B4CE-8A82-55D766DE5BBA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EA87FA25-2AD5-B97D-7EBA-DC2E5EA7CED7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B7F73B7C-036C-8EAB-EB4A-FEE4ADBD7777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2EB7C0A8-BA4B-5B92-FF54-F5375EAE44FF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C4402447-77F4-63C2-41F2-ADB3845B4166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2F9371EA-6904-89B5-AD87-8547BE744005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6E1DD7BF-7E86-583D-4F69-8F14D7E8D63E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B15DCFBC-86F3-708D-B0F6-AE856CB00DE9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7BA7A503-24DE-C42E-A1ED-771F546DB8BE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CD9F3FAB-9370-E3B5-E27D-C701E495FDE0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AF26F0A9-7066-4EA1-B02D-5F1C55597C56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75A059CD-7B47-38E0-3C72-A2E1B70B2F34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54F1AEA4-0BB4-69EA-C237-81C8819197F7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086370F5-952D-C12B-28CF-BFA5749B2C28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95455DC9-5CCF-166E-A5A0-555B46BB5823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12492EF7-E417-E931-601F-D60EDE3114A6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53E3E210-036E-2328-CCF2-E8EF37F77E61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365CA7B9-A495-BA6A-B457-57EADC34F369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3686078C-76E4-034A-1C4D-72B74201DA1F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CF991E25-ADE0-F964-745B-16F7164F5F5E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DAC714E0-EF09-FCFF-F072-A699DF1619EE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266D97C-6AAC-A8FA-EBB1-D7D3D4D12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639161"/>
              </p:ext>
            </p:extLst>
          </p:nvPr>
        </p:nvGraphicFramePr>
        <p:xfrm>
          <a:off x="117530" y="1343910"/>
          <a:ext cx="8951864" cy="407905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684663">
                  <a:extLst>
                    <a:ext uri="{9D8B030D-6E8A-4147-A177-3AD203B41FA5}">
                      <a16:colId xmlns:a16="http://schemas.microsoft.com/office/drawing/2014/main" val="2610158768"/>
                    </a:ext>
                  </a:extLst>
                </a:gridCol>
                <a:gridCol w="1558530">
                  <a:extLst>
                    <a:ext uri="{9D8B030D-6E8A-4147-A177-3AD203B41FA5}">
                      <a16:colId xmlns:a16="http://schemas.microsoft.com/office/drawing/2014/main" val="3100975249"/>
                    </a:ext>
                  </a:extLst>
                </a:gridCol>
                <a:gridCol w="2708671">
                  <a:extLst>
                    <a:ext uri="{9D8B030D-6E8A-4147-A177-3AD203B41FA5}">
                      <a16:colId xmlns:a16="http://schemas.microsoft.com/office/drawing/2014/main" val="2631643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CÂU</a:t>
                      </a:r>
                      <a:endParaRPr lang="en-SG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TRẠNG NGỮ</a:t>
                      </a:r>
                      <a:endParaRPr lang="en-SG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Ý NGHĨA CỦA TRẠNG NGỮ</a:t>
                      </a:r>
                      <a:endParaRPr lang="en-SG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84887"/>
                  </a:ext>
                </a:extLst>
              </a:tr>
              <a:tr h="9570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 chuyến đi cùng bố, cậu bé hiểu</a:t>
                      </a: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 lí do bố cậu yêu quý và kính trọng thầy giáo cũ của mình.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 chuyến đi cùng bố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sung thông tin về nguyên nhân</a:t>
                      </a:r>
                      <a:endParaRPr lang="en-SG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866454"/>
                  </a:ext>
                </a:extLst>
              </a:tr>
              <a:tr h="957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đã cống hiến đời mình cho Tổ quốc, các liệt sĩ được nhân dân đời đời ghi ơn.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đã cống hiến đời mình cho Tổ quốc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sung thông tin về nguyên nhân</a:t>
                      </a:r>
                      <a:endParaRPr lang="en-SG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51225"/>
                  </a:ext>
                </a:extLst>
              </a:tr>
              <a:tr h="1247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ghi nhớ công ơn của các thương binh, liệt sĩ, trường em đã tổ chức hoạt động đền ơn, đáp nghĩa.</a:t>
                      </a:r>
                    </a:p>
                    <a:p>
                      <a:endParaRPr lang="en-SG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800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9758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C8E5BACD-97E5-A845-4126-6FB37493EA35}"/>
              </a:ext>
            </a:extLst>
          </p:cNvPr>
          <p:cNvSpPr txBox="1"/>
          <p:nvPr/>
        </p:nvSpPr>
        <p:spPr>
          <a:xfrm>
            <a:off x="3315255" y="850310"/>
            <a:ext cx="253774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800" b="1">
                <a:solidFill>
                  <a:schemeClr val="accent3">
                    <a:lumMod val="50000"/>
                  </a:schemeClr>
                </a:solidFill>
              </a:rPr>
              <a:t>HOÀN THÀNH BẢNG</a:t>
            </a:r>
            <a:endParaRPr lang="en-SG" sz="18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35026F1-9401-7C5C-BA66-55E934D3BC39}"/>
              </a:ext>
            </a:extLst>
          </p:cNvPr>
          <p:cNvSpPr/>
          <p:nvPr/>
        </p:nvSpPr>
        <p:spPr>
          <a:xfrm>
            <a:off x="7619586" y="108121"/>
            <a:ext cx="1320945" cy="111479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chemeClr val="accent5">
                    <a:lumMod val="10000"/>
                  </a:schemeClr>
                </a:solidFill>
              </a:rPr>
              <a:t>THẢO LUẬN NHÓM 4</a:t>
            </a:r>
            <a:endParaRPr lang="en-SG" b="1">
              <a:solidFill>
                <a:schemeClr val="accent5">
                  <a:lumMod val="10000"/>
                </a:schemeClr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28EE409-B4D9-E67E-A473-99D27977281A}"/>
              </a:ext>
            </a:extLst>
          </p:cNvPr>
          <p:cNvCxnSpPr>
            <a:cxnSpLocks/>
          </p:cNvCxnSpPr>
          <p:nvPr/>
        </p:nvCxnSpPr>
        <p:spPr>
          <a:xfrm>
            <a:off x="371696" y="2145792"/>
            <a:ext cx="24324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AF6FD62-7CDC-F946-24B3-E01BE3879A0D}"/>
              </a:ext>
            </a:extLst>
          </p:cNvPr>
          <p:cNvCxnSpPr>
            <a:cxnSpLocks/>
          </p:cNvCxnSpPr>
          <p:nvPr/>
        </p:nvCxnSpPr>
        <p:spPr>
          <a:xfrm>
            <a:off x="444132" y="3120799"/>
            <a:ext cx="390056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Subtitle 49">
            <a:extLst>
              <a:ext uri="{FF2B5EF4-FFF2-40B4-BE49-F238E27FC236}">
                <a16:creationId xmlns:a16="http://schemas.microsoft.com/office/drawing/2014/main" id="{08D71940-A080-EC4D-B0AC-25B4752AA0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Google Shape;2074;p39">
            <a:extLst>
              <a:ext uri="{FF2B5EF4-FFF2-40B4-BE49-F238E27FC236}">
                <a16:creationId xmlns:a16="http://schemas.microsoft.com/office/drawing/2014/main" id="{437D43F9-6184-E114-64E9-28AD1CAF23DE}"/>
              </a:ext>
            </a:extLst>
          </p:cNvPr>
          <p:cNvSpPr txBox="1">
            <a:spLocks/>
          </p:cNvSpPr>
          <p:nvPr/>
        </p:nvSpPr>
        <p:spPr>
          <a:xfrm>
            <a:off x="1278060" y="493636"/>
            <a:ext cx="6580656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000" b="1" dirty="0">
                <a:latin typeface="+mj-lt"/>
              </a:rPr>
              <a:t>Trạng ngữ chỉ nguyên nhân, mục đích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1B0061-FFFF-16DB-3097-FD4B83507582}"/>
              </a:ext>
            </a:extLst>
          </p:cNvPr>
          <p:cNvSpPr txBox="1"/>
          <p:nvPr/>
        </p:nvSpPr>
        <p:spPr>
          <a:xfrm>
            <a:off x="3002218" y="343230"/>
            <a:ext cx="352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50B731-7D65-8C1D-C48E-390557A2EE30}"/>
              </a:ext>
            </a:extLst>
          </p:cNvPr>
          <p:cNvSpPr txBox="1"/>
          <p:nvPr/>
        </p:nvSpPr>
        <p:spPr>
          <a:xfrm>
            <a:off x="2383589" y="35150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9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39E23EF0-0D38-931D-F527-53D386A94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379C03E2-7741-89D2-5168-701DE73BF49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30390" y="408471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latin typeface="+mj-lt"/>
              </a:rPr>
              <a:t>Luyện từ và câu: Trạng ngữ chỉ nguyên nhân, mục đích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BF7A4-B96B-B95A-6104-63B958802368}"/>
              </a:ext>
            </a:extLst>
          </p:cNvPr>
          <p:cNvSpPr txBox="1"/>
          <p:nvPr/>
        </p:nvSpPr>
        <p:spPr>
          <a:xfrm>
            <a:off x="3851218" y="266000"/>
            <a:ext cx="177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Tiếng Việt</a:t>
            </a:r>
            <a:endParaRPr lang="en-SG" sz="2000" dirty="0">
              <a:latin typeface="+mj-lt"/>
            </a:endParaRPr>
          </a:p>
        </p:txBody>
      </p: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052462E7-BC31-BFDF-AFCE-FA9F87A21117}"/>
              </a:ext>
            </a:extLst>
          </p:cNvPr>
          <p:cNvGrpSpPr/>
          <p:nvPr/>
        </p:nvGrpSpPr>
        <p:grpSpPr>
          <a:xfrm rot="2194071">
            <a:off x="7051833" y="-129156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FC4708CE-6834-384D-7E50-EDC511A933F7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74CA6A56-F366-FFD8-69D1-B0DC420D1CE6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5DB8E248-32A9-122D-E198-5CC9025BAF31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79A06CCD-0C78-BAA7-30CC-6BCB8F41D832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16BBF7FC-C209-9703-3626-80200042E3F7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DF4670B0-689C-777C-2927-C4B1E4A52F38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F110B820-A1F1-6762-2B47-C12596E7B673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53D15A41-6722-F546-F8DC-0BAD0A542B72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64E122D6-6CAB-D205-9658-ACDC180CB4AF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62E27094-7BFE-008C-4475-B948C9BBD7A3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81E565DB-4698-376E-B473-72F34E0975C5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0D62FDAA-1E50-D9D1-7208-1AC90E76E511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8A103CB4-AF2F-F442-03B2-C011E0542809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4E745F30-8051-9008-1ACD-6E445935542C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D0D84247-12D2-8CD2-79FA-915BA717895F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5E523910-2F90-E297-B06B-4AB54F944BB5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FE24CA3C-7B5F-77B2-C3D4-A38D011A3946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26DCDD5C-974A-B5EB-AC78-E512ECB022B9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5E943DFA-2C61-74ED-C100-2C96F1F2F511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715CB192-69FB-F5F8-0075-72EDCA7EEEB6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D6A2DE42-468C-9D93-0F2F-5882FBA50103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A1BE5056-80E9-0C0D-BEAB-D15F0A87E77E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0E24F58B-6540-1704-B1B9-230DFB8FB509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E02D2B44-D2AF-A385-6F11-89A752F9F86E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C3E8B925-85DF-B83B-FDB0-ECB53F2B43ED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15D3658B-7D14-ABB8-14C8-6A7E2BD5DE06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5BAAE03D-4F16-EBE7-672D-0B32319525FB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3A159A54-36AE-8FA5-C315-E7E97D61D2D0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1F237DC6-B482-C397-CC13-8A0866252D68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201ACA71-D1EB-83A5-E399-70956DBA8A0B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7B20C959-7778-9E39-CD45-98805CFC88FE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C152FC80-F431-E659-F070-1F00AE112ADF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4FC98B1A-EF98-4CB0-780A-70541C216764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B3CE829B-7CC2-A060-1F4A-F3E8AF2F78D2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790FB5A5-CF69-F3C4-4D08-1C5F5EC977F9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1911C068-0630-0C89-72C6-B48E2E7AA2A7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0A32CE8F-07A6-F5B3-2119-E1768C4B17A3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E17316CA-E95A-BF4B-E259-4C3DFB4221A4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497377AF-B413-F98F-CB32-8AF487371106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05ED7381-E2D3-F6F0-CC61-C42F79AD1515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F3C59A43-0BC2-443B-15AF-7E97B5A9F03A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4A757624-BEE5-C8B1-689F-8610467B6703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BB8D3EC4-13C8-321C-CD73-A0A58357DF86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C0137F62-0D57-D528-1AAB-F024691D8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356556"/>
              </p:ext>
            </p:extLst>
          </p:nvPr>
        </p:nvGraphicFramePr>
        <p:xfrm>
          <a:off x="96068" y="1245859"/>
          <a:ext cx="8951864" cy="415219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694809">
                  <a:extLst>
                    <a:ext uri="{9D8B030D-6E8A-4147-A177-3AD203B41FA5}">
                      <a16:colId xmlns:a16="http://schemas.microsoft.com/office/drawing/2014/main" val="2610158768"/>
                    </a:ext>
                  </a:extLst>
                </a:gridCol>
                <a:gridCol w="2426208">
                  <a:extLst>
                    <a:ext uri="{9D8B030D-6E8A-4147-A177-3AD203B41FA5}">
                      <a16:colId xmlns:a16="http://schemas.microsoft.com/office/drawing/2014/main" val="3100975249"/>
                    </a:ext>
                  </a:extLst>
                </a:gridCol>
                <a:gridCol w="1830847">
                  <a:extLst>
                    <a:ext uri="{9D8B030D-6E8A-4147-A177-3AD203B41FA5}">
                      <a16:colId xmlns:a16="http://schemas.microsoft.com/office/drawing/2014/main" val="2631643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CÂU</a:t>
                      </a:r>
                      <a:endParaRPr lang="en-SG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TRẠNG NGỮ</a:t>
                      </a:r>
                      <a:endParaRPr lang="en-SG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vi-VN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Ý NGHĨA CỦA TRẠNG NGỮ</a:t>
                      </a:r>
                      <a:endParaRPr lang="en-SG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84887"/>
                  </a:ext>
                </a:extLst>
              </a:tr>
              <a:tr h="9570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 chuyến đi cùng bố, cậu bé hiểu</a:t>
                      </a: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 lí do bố cậu yêu quý và kính trọng thầy giáo cũ của mình.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 chuyến đi cùng bố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sung thông tin về nguyên nhân</a:t>
                      </a:r>
                      <a:endParaRPr lang="en-SG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866454"/>
                  </a:ext>
                </a:extLst>
              </a:tr>
              <a:tr h="957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đã cống hiến đời mình cho Tổ quốc, các liệt sĩ được nhân dân đời đời ghi ơn.</a:t>
                      </a:r>
                      <a:endParaRPr lang="vi-VN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đã cống hiến đời mình cho Tổ quốc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sung thông tin về nguyên nhân</a:t>
                      </a:r>
                      <a:endParaRPr lang="en-SG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51225"/>
                  </a:ext>
                </a:extLst>
              </a:tr>
              <a:tr h="1247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SG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ghi nhớ công ơn của các thương binh, liệt sĩ, trường em đã tổ chức hoạt động đền ơn, đáp nghĩa.</a:t>
                      </a:r>
                    </a:p>
                    <a:p>
                      <a:endParaRPr lang="en-SG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2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ghi nhớ công ơn của các thương binh, liệt sĩ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sung thông tin về mục đích</a:t>
                      </a:r>
                      <a:endParaRPr lang="en-SG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9758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C0145CB9-0207-8730-FED8-8E1772503E75}"/>
              </a:ext>
            </a:extLst>
          </p:cNvPr>
          <p:cNvSpPr txBox="1"/>
          <p:nvPr/>
        </p:nvSpPr>
        <p:spPr>
          <a:xfrm>
            <a:off x="3303130" y="851428"/>
            <a:ext cx="253774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1800" b="1">
                <a:solidFill>
                  <a:schemeClr val="accent3">
                    <a:lumMod val="50000"/>
                  </a:schemeClr>
                </a:solidFill>
              </a:rPr>
              <a:t>HOÀN THÀNH BẢNG</a:t>
            </a:r>
            <a:endParaRPr lang="en-SG" sz="18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406EB49-D06F-460A-0CD6-2ECCA1DBE27F}"/>
              </a:ext>
            </a:extLst>
          </p:cNvPr>
          <p:cNvSpPr/>
          <p:nvPr/>
        </p:nvSpPr>
        <p:spPr>
          <a:xfrm>
            <a:off x="7619586" y="108121"/>
            <a:ext cx="1320945" cy="111479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chemeClr val="accent5">
                    <a:lumMod val="10000"/>
                  </a:schemeClr>
                </a:solidFill>
              </a:rPr>
              <a:t>THẢO LUẬN NHÓM 4</a:t>
            </a:r>
            <a:endParaRPr lang="en-SG" b="1">
              <a:solidFill>
                <a:schemeClr val="accent5">
                  <a:lumMod val="10000"/>
                </a:schemeClr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E7B0688-7F5C-D1E1-4304-F66C06DC005C}"/>
              </a:ext>
            </a:extLst>
          </p:cNvPr>
          <p:cNvCxnSpPr>
            <a:cxnSpLocks/>
          </p:cNvCxnSpPr>
          <p:nvPr/>
        </p:nvCxnSpPr>
        <p:spPr>
          <a:xfrm>
            <a:off x="408272" y="2437638"/>
            <a:ext cx="24324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1A0195-081E-ED58-5839-35D58D338956}"/>
              </a:ext>
            </a:extLst>
          </p:cNvPr>
          <p:cNvCxnSpPr>
            <a:cxnSpLocks/>
          </p:cNvCxnSpPr>
          <p:nvPr/>
        </p:nvCxnSpPr>
        <p:spPr>
          <a:xfrm>
            <a:off x="408272" y="4407408"/>
            <a:ext cx="432970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71A3540-74BF-D694-A6B1-4B6B3EBB8B84}"/>
              </a:ext>
            </a:extLst>
          </p:cNvPr>
          <p:cNvCxnSpPr>
            <a:cxnSpLocks/>
          </p:cNvCxnSpPr>
          <p:nvPr/>
        </p:nvCxnSpPr>
        <p:spPr>
          <a:xfrm>
            <a:off x="458727" y="3462175"/>
            <a:ext cx="390056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75E8C19-BFB0-D83E-8D27-EB09CA825CA0}"/>
              </a:ext>
            </a:extLst>
          </p:cNvPr>
          <p:cNvCxnSpPr>
            <a:cxnSpLocks/>
          </p:cNvCxnSpPr>
          <p:nvPr/>
        </p:nvCxnSpPr>
        <p:spPr>
          <a:xfrm>
            <a:off x="140659" y="4724400"/>
            <a:ext cx="63613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5CB44BC-78C9-9B7A-8322-1DD8C2D6AF77}"/>
              </a:ext>
            </a:extLst>
          </p:cNvPr>
          <p:cNvSpPr txBox="1"/>
          <p:nvPr/>
        </p:nvSpPr>
        <p:spPr>
          <a:xfrm>
            <a:off x="2660004" y="21778"/>
            <a:ext cx="498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11508DDC-D16A-73FA-FF2E-BE63A77B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B3F97612-7D7A-4090-8D34-AACC3D63C297}"/>
              </a:ext>
            </a:extLst>
          </p:cNvPr>
          <p:cNvGrpSpPr/>
          <p:nvPr/>
        </p:nvGrpSpPr>
        <p:grpSpPr>
          <a:xfrm>
            <a:off x="7003151" y="154476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45E2BDFB-D329-B110-7542-7C2AFB83F8E1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FC09B8A0-F59C-2ABD-76F0-7513E788C74A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5D11ED28-3BBD-A6AA-8DE4-F790FEED0A65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B1BF7C47-D574-615F-069E-369ABD0F4B7A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594CD173-F94B-0E63-B686-9274950E80F2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B67B9E1F-D539-3CE1-25B0-33CE6095BDDD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E5528EFA-BE60-CF6E-E32B-4E1B8C7B9248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EC09515E-9C8C-0504-8E1F-2BB6BC642A5D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57352736-7065-7395-47DB-604DD6E3EC17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49240AC3-EE82-619E-A299-EB4C9D755BCB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264A6E60-527D-4ECB-585A-508EC7327C52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65619519-AF9D-2AE6-D2B4-3EE9D7D8E087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D89D1F3B-9AB9-93BE-7DC4-F77DAFEDD562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629FB86A-BD59-E692-84AC-E33B1B28A26C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8C1C2FB4-B8A0-E4C3-7B85-DE7C19AE0E5C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A2EDE198-72F2-3F44-6D3C-AB75CE3BCFE3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C2B92164-AE80-BD43-869D-B9BFF012A3E6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D365E666-2696-7959-CD92-3140C9A8CD16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D04EDA11-E8DA-AE27-2D4B-C48E402B2D9A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41ACB3D1-65CD-675C-A25F-047ECCDE0A49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DFAF6CE3-B4C0-2A88-9559-2B946850F9C9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38A46EFE-80AD-3490-4E42-E612A8B4CFA8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3BFEBCE9-1E62-41DA-838A-B19E2383D767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2FA08BE2-86B3-CCE9-9DA9-6569D4732855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BB86779E-B0D8-3C5A-0A70-BBAD93260240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FB05EF8F-08D7-4350-1DFE-9794E6077420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8C736767-D80F-1063-41B1-261E7CDDAB5A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D18EC95E-F40A-DD97-DAC8-588B3423F249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E3060AA4-F112-F434-2BEC-E4F90D0892DC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8DA5F89B-8FA4-7483-3AE5-E45BFE7C8703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5C31CB04-C759-D5DB-B49F-69189AC6FCEF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4B835215-60BE-996D-A248-01AA957BFBA8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27EC3856-F8D8-17FA-1924-5BEB77D87FDB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189817C5-CA1E-1899-BFC5-1C3618B6CF19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CE4A14A1-5A35-D796-AA32-D6DA6E3693DD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E766D23B-1644-BDEE-6163-E3A4B49AAD67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980429B3-9284-1BDC-3D97-195FA82AD158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29F066AC-31AD-5EFD-1628-E1B829197596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F1DB8285-AC01-29CA-FD83-618F3C0C8B6F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4A60D187-F921-2685-E330-A972A0581775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33167DD1-1F98-F92D-6E69-C2D5D4EB89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4302" y="62536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latin typeface="+mj-lt"/>
              </a:rPr>
              <a:t>Luyện từ và câu: 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CEC34864-4A9F-C204-35B1-43515967DC9D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AE007C4A-5E40-C13D-7B20-23CC7DC7A033}"/>
              </a:ext>
            </a:extLst>
          </p:cNvPr>
          <p:cNvGrpSpPr/>
          <p:nvPr/>
        </p:nvGrpSpPr>
        <p:grpSpPr>
          <a:xfrm>
            <a:off x="-1713843" y="4475103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B6B5BF5F-D4AA-0251-652A-B460B45CDD45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19E655F5-38F4-97EE-ED57-BD291F015139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830B849F-A213-3B09-D78E-D6E880E20206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A80FAB47-80BB-AA3E-25DA-89C7FDE25A19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2B044744-53A0-5F70-FB3F-C6275633A60B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1DF2CC9C-6430-1230-EA94-C9ADB58EFC5F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6C86BD28-61F2-E571-A888-E75EC7B278CF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647F4E58-2B2C-730C-DF8D-38121AA07BA2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37362FB2-6AF4-5022-DC43-8ACBFE8E0B00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A86BCB89-B3D1-E088-DEC8-655A94F1702B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97E3E3BE-8900-A94A-7407-3C3BCC340D21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FF35380E-476C-C704-A15B-3249284D2297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C3782B82-62EC-0CBC-87F0-A072D81712B9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23548C10-5F7C-0A29-32F9-1D7EB13BA459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26F40FFC-088B-1F47-E351-C4FDA49A15BC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5C0EB1A5-667B-6286-A1FB-22BE53F0E87C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03920707-D5B3-1113-801B-CE80A9410597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1BB65E39-7389-A3BE-9B5B-C23D82154E9B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885EABBF-6F41-62AC-CF63-FFFEB2E0A222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84F3ECAE-0153-1AF1-7AFE-9D67BB6BB3E1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8F3BEA4D-45BC-7639-47D9-5F35CD825BB2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E12375F-0893-1E4A-35F3-DE118916191E}"/>
              </a:ext>
            </a:extLst>
          </p:cNvPr>
          <p:cNvSpPr txBox="1"/>
          <p:nvPr/>
        </p:nvSpPr>
        <p:spPr>
          <a:xfrm>
            <a:off x="3851218" y="418267"/>
            <a:ext cx="177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Tiếng Việt</a:t>
            </a:r>
            <a:endParaRPr lang="en-SG" sz="2000">
              <a:latin typeface="+mj-lt"/>
            </a:endParaRPr>
          </a:p>
        </p:txBody>
      </p: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16B88400-5BD2-A648-046A-DB13D3EB23FE}"/>
              </a:ext>
            </a:extLst>
          </p:cNvPr>
          <p:cNvGrpSpPr/>
          <p:nvPr/>
        </p:nvGrpSpPr>
        <p:grpSpPr>
          <a:xfrm>
            <a:off x="-536427" y="-571799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A448FE9A-ADDF-C906-2179-ECA435337FFF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18CB22A8-A36B-72FA-C46B-52A925FDC61F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35411112-EC3D-5F59-26C1-F846BD7B0AC0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1F995080-01D0-5A66-356D-6F98891FB046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5811A5B9-351C-10DD-D059-604BAE51083B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5F268B41-63CA-A2A0-A31C-D0A65FDD6A4A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DF0D545C-9A3A-C6AF-35CE-E70CB3AE2988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12BFAB0C-5E03-EFCB-334D-17F512516445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CC120BD5-8B6F-BFA1-BE11-3397CF812EC6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B2220B42-DBC6-E996-A8D6-F97ED8FC1533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85AC9332-3DA4-0167-101D-1F15CD99CA22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2BCFAC09-B666-96B2-B872-5BB9234B1739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7D7A7EC7-C39D-0512-2F10-AD5A93D5EAAF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94756067-7E62-5FA1-D787-DAF8F28C3AE4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EB47E4F2-A5F8-7B0D-169E-37CC88A4D956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691D4E04-A3F0-7E24-AB5E-B3F4BFDCB433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F995CE26-2D6D-7C31-CFDA-34DE97AFCFDE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677FEED0-3998-858D-0DE5-4DE8F626A568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3A597D20-BB99-17B7-8296-161DF398AFC5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1ACE9D1E-09CC-5AFF-FE63-4A97DED0370A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89F4A2ED-5D84-F1FC-1441-79DE557D9240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9CEFED4D-3AFD-9CB0-28BB-96C1AAD16E53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5FE7E9F8-9828-5035-E6E9-5C79621D5CF9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28936E4F-81BF-8657-F1F5-7873761F1C05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1099A064-1BAC-F4DE-5153-2EE60F8C95DD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1C82FA28-059D-2346-ADB3-9B0DB6FA36B1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30007E18-6B85-E8F9-8D4E-F550E1EA9B77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2C6A4C25-2AEE-B6F0-FFF7-54BEF787CCF6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CFDAB080-A87F-27DF-9ED0-EAD686315026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DB422D3B-88B7-75AE-8242-A90971699E37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72BD1403-199F-050B-84F5-8A5DFE98791E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07E0F6E3-0676-A27E-5723-50E815FDE04D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835DDDDB-FD8B-4053-484A-627D0DD4D360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1A05D1D0-7E6C-A6BA-35C5-95C7C6847F98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237F065F-42B6-EC91-F840-670371BA18B7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D80F354A-514A-233B-0355-24CCD06CFBBE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A6517225-63D5-1C36-8F67-B60EFB3A5B61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527B410F-34FB-6CC1-8273-29F8B9FF50C2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D8477BE0-CEBE-7980-1AAF-574AB0E244D8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779BE783-DA4A-09DB-C880-18647FA1EB5A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538039FF-EE00-8EBF-5669-4D9DFB082BBF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A041540D-BC78-6E70-3863-7B34224288F3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32EBAA12-7D34-42B0-84BD-4EA7F6BC2FFB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060EB3B-BDF6-A049-FABF-35F45A786BE6}"/>
              </a:ext>
            </a:extLst>
          </p:cNvPr>
          <p:cNvSpPr txBox="1"/>
          <p:nvPr/>
        </p:nvSpPr>
        <p:spPr>
          <a:xfrm>
            <a:off x="124294" y="1087501"/>
            <a:ext cx="8671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câu hỏi cho mỗi trạng ngữ vừa tìm được ở bài tập 1</a:t>
            </a:r>
            <a:endParaRPr lang="en-SG" sz="2400" b="1">
              <a:solidFill>
                <a:srgbClr val="7030A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52A00C-F9BD-B4A8-0AF2-3C936410012C}"/>
              </a:ext>
            </a:extLst>
          </p:cNvPr>
          <p:cNvSpPr txBox="1"/>
          <p:nvPr/>
        </p:nvSpPr>
        <p:spPr>
          <a:xfrm>
            <a:off x="254490" y="1714471"/>
            <a:ext cx="70058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lphaLcPeriod"/>
            </a:pPr>
            <a:r>
              <a:rPr lang="en-SG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chuyến đi cùng bố</a:t>
            </a:r>
            <a:r>
              <a:rPr lang="en-SG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cậu bé hiểu được lí do bố cậu yêu quý và kính trọng thầy giáo cũ của mình.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lphaLcPeriod"/>
            </a:pPr>
            <a:r>
              <a:rPr lang="en-SG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đã cống hiến đời mình cho Tổ quốc</a:t>
            </a:r>
            <a:r>
              <a:rPr lang="en-SG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các liệt sĩ được nhân dân đời đời ghi ơn.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lphaLcPeriod"/>
            </a:pPr>
            <a:r>
              <a:rPr lang="en-SG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ghi nhớ công ơn của các thương binh</a:t>
            </a:r>
            <a:r>
              <a:rPr lang="en-SG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liệt sĩ, trường em đã tổ chức hoạt động đền ơn, đáp nghĩa.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650631-10EC-CFF0-E4E4-BFEDA3992163}"/>
              </a:ext>
            </a:extLst>
          </p:cNvPr>
          <p:cNvSpPr txBox="1"/>
          <p:nvPr/>
        </p:nvSpPr>
        <p:spPr>
          <a:xfrm>
            <a:off x="2383589" y="35150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03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3AC018DC-557A-1354-B982-1043B6857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9BC7EF3A-504F-C61B-6DE5-BA1C73920A75}"/>
              </a:ext>
            </a:extLst>
          </p:cNvPr>
          <p:cNvGrpSpPr/>
          <p:nvPr/>
        </p:nvGrpSpPr>
        <p:grpSpPr>
          <a:xfrm>
            <a:off x="7091707" y="73129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FA0B20A7-4E63-EB89-30CC-36BD07AAE4FC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CC1144CB-5DA6-1187-01DA-38E1D1C009F7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9DC0039A-06E2-C8B0-EC37-DCB8F832D607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9DA6F185-1BD1-CB68-2FC8-73A9C2BFFF67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E34C41CD-DD34-2924-2FEB-B99B93ED478C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4D0FE507-BAE4-66E5-530B-399F65F592E1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D072FAD7-E818-472F-35F4-75816210A14B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C2B8FE9F-7B23-1419-B689-6AABBAC34454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52E24985-26EF-A328-CF7C-3B623A346312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4812CC15-CC04-2C41-961B-AE5B611D89AD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47797E9E-7E59-4CB2-E677-25C8137D2B26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5B195938-1D23-DEDC-A133-4A4565FC4979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51F65583-36B2-D787-63D6-6479DA6599EE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BA0783A1-98DC-EB0B-4E44-5F5ECFF02169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0875FE73-3E98-DD29-6356-9ED30B9DE53C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ED123175-72ED-D04A-DCCC-A8D381666534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A45E00DB-AC68-7F0D-2EC2-E2F21E389AFA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51C9003D-899D-8D60-86D5-A2259437DC46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191C9283-3F32-4C55-5599-BDD85B1B5113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7C5009BB-7591-CF4E-955B-78FD46EB9A4B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067121D0-C5CF-250D-1352-9B1771906954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C2A2FEB2-C72D-BBBB-F9C6-C9E382A8118A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5516C728-03F4-F20E-6BD0-458AF4AB205E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7757E513-CF7E-E2E3-2300-3116A1355EF5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2BCA2C94-77AE-B11D-7953-DE44CC79B5EA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826BAF69-8015-C795-55B6-895CFFCEFA8D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ABA789AE-2072-D138-8703-9B123427026B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1DE2AE88-C6E9-CA7E-3F73-EA64D334E08D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E653D278-3FAA-EAF7-88AE-F511719D69B7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F6B5BF61-6E0A-9D48-F674-BB569E979D7B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790ED950-D681-7240-7D5D-E5D8C3C48CC1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0D5BAF55-BDE7-4C45-83B0-4172D9CB3BBA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811B4E02-6897-BA7E-8C9F-47F42C3A76AE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52DFCC3C-3696-5053-6DA8-537F175C692A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5EB3A2D2-4224-3988-2694-B5923AD113A4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269B1195-025C-1008-24D1-F7088459A99C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FFEF5124-22F7-4040-CC3F-90FB68E8EF32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1BE3064F-529F-1DC8-287E-B71B081ED54C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8A705E7F-D17D-CD96-EC6F-134ECB51B103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E4028D71-D291-062D-B6A0-98FEFF8314E4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76ACF5A3-1017-398D-5BDD-FA41D493B7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4302" y="62536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latin typeface="+mj-lt"/>
              </a:rPr>
              <a:t>Luyện từ và câu: 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5E033AAC-E35D-86D3-3174-900AE11C4032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3F72DB2B-1B3D-62C1-3495-B7104B47BD49}"/>
              </a:ext>
            </a:extLst>
          </p:cNvPr>
          <p:cNvGrpSpPr/>
          <p:nvPr/>
        </p:nvGrpSpPr>
        <p:grpSpPr>
          <a:xfrm>
            <a:off x="-1733348" y="4396141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F147C6B8-6B9D-69F1-ED98-ECC8AB4C67D9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9CB9498F-ACDA-E7F9-6BAE-9DC541B24B27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CCB05855-63B4-75EE-E90F-88CB65FDA869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86E31697-81B6-5D46-0FD1-FBA81BD638C2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4D9AF92A-46D8-068C-71DC-F89F9B7A663D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0C5344D4-2954-07D5-5F3A-0A27B8059B40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CB91D713-C050-E95D-B6E5-C1600824CC93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2B24CE6F-DC19-5707-2D71-A281125ADFB5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7F86889D-46FB-F62B-287A-7EA295646CC1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688CB599-D6EF-6A08-9C8D-B8DE3D1F6F41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E2C591E8-CA44-B583-B26F-6913A466D850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8BA47D5F-620E-2B82-7CA1-A6B2C9B5D674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C1F9C50A-484D-0461-3982-CCAC10095FB6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B29FF11C-4E65-1DE2-17EB-2A37CFBBBFAB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BAF8F4EC-ED28-0918-5F30-A5EE682F373C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B4F3CBED-3327-92A5-6AEC-1419B3BC35D0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B1B32B02-4017-60AF-1E8F-FF8E43B51BDA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10A9BAD3-5D82-085F-8419-6917D1FD2578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0FE948E3-889E-A0A8-8C54-25FFB1B859A8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3EBF8AE5-67E7-AA54-FFF5-CF5B5B014527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34FAAE41-1AD3-DD04-954C-4457720BCC04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5FD3E28-4573-9B30-25A0-C6AD8AD302B5}"/>
              </a:ext>
            </a:extLst>
          </p:cNvPr>
          <p:cNvSpPr txBox="1"/>
          <p:nvPr/>
        </p:nvSpPr>
        <p:spPr>
          <a:xfrm>
            <a:off x="3851218" y="418267"/>
            <a:ext cx="177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Tiếng Việt</a:t>
            </a:r>
            <a:endParaRPr lang="en-SG" sz="2000">
              <a:latin typeface="+mj-lt"/>
            </a:endParaRPr>
          </a:p>
        </p:txBody>
      </p: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5DEAA342-4697-F36F-822E-912D1878594D}"/>
              </a:ext>
            </a:extLst>
          </p:cNvPr>
          <p:cNvGrpSpPr/>
          <p:nvPr/>
        </p:nvGrpSpPr>
        <p:grpSpPr>
          <a:xfrm>
            <a:off x="-444637" y="-649712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54AD24CA-E5D6-53D4-1342-A151D63BB9E1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897C3BE5-AD56-A55F-7988-16049CB7AEE4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7ED114F1-EC06-F8C5-7315-8B6B2BFBB8B4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CC97B047-5341-36E5-4BE1-838345B034FA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3FD07B1B-A777-38E5-DD3A-887CC80F81C4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708E4534-EF7F-A011-912A-159FB66D5E26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7B788C01-E991-074F-A9B8-02CD7DC54291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DEC85DC1-C997-73FD-6CF7-C63C82A96D49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9B9CF047-5BFC-45FA-DE1E-50445A841054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E273E33B-2257-8843-2D26-71B54F4CB560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E861EB6B-26E4-2991-BD00-9F1A690B36B8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13392CE0-40D3-3AB8-6325-59BA8DF61741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542E874C-1A7B-16E3-CD6F-1CEFFE395884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7572DC18-B4DA-5425-7A33-084C9EEC880B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1597BD27-FA19-46CC-57DB-C46B0E9C95C8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4C9A907D-255D-42DE-C22B-C3CA595FB542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829AE91B-677C-496B-9927-607682DCC21D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BF305313-2A5D-C26A-EA44-D74674FE478F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961A9D5B-23C3-F592-816F-D9C420CEB7BF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09AFCFB6-F023-D20C-2067-0C33AF7742AC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085A62BC-9C1A-3B50-68DE-12D53C216B49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E0956F70-AF88-0145-03C7-4332B249E21C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F388D3F3-F545-A418-B469-CB87A12112FA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1FC06377-F232-A781-3073-BDC0B6036412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A18BF037-CDD7-4613-29DE-F3CBB21C9872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16F3DDAA-34BD-3F5A-39F8-4DDBEEE6DA53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BDC26F46-8C54-5ED1-3B26-68D2135ED9D6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153FE5E7-9FF1-FDD0-B9E2-791CA19CC95B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4D0A3FC2-CF37-125B-B063-5257E1B4872E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11262057-59D6-8AA3-6DC6-01A1B51173D8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81EF15F1-95C6-F600-65BE-BAB7EC05FD13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86B5A057-18C6-FF09-FE2C-CC0FB4FD0367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CCFA707F-35E1-3B86-33E8-68B11768B749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3177446B-95B3-D38F-3853-A2B24B9A61B5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B23E0BE9-8588-6C66-1519-87CB58B8871B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7EFD6F2E-2E76-D9AC-7181-58856D65777B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592EE54F-C784-FE74-FA9A-0AE71BA31BFE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C45C22A5-E3A9-B79A-5D4C-321E6CB1B3DD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41650639-7CAF-8E5F-A5C4-EFB920B9748A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B81D712D-FF3A-72F7-526B-AE0F1820C4E8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04261B63-19CA-9D63-DB23-A00B0C70B2A9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B3437AE3-8AD8-6A48-3109-FA6E91D1644E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92ADE2D1-057A-C993-7498-5D536F29D899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9A6CBA2-99B4-56D8-633E-C0450BB1702F}"/>
              </a:ext>
            </a:extLst>
          </p:cNvPr>
          <p:cNvSpPr txBox="1"/>
          <p:nvPr/>
        </p:nvSpPr>
        <p:spPr>
          <a:xfrm>
            <a:off x="509427" y="1309142"/>
            <a:ext cx="823194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>
                <a:effectLst/>
                <a:latin typeface="+mj-lt"/>
              </a:rPr>
              <a:t>a. </a:t>
            </a:r>
            <a:r>
              <a:rPr lang="vi-VN" sz="2800" b="0" i="0" u="sng">
                <a:effectLst/>
                <a:latin typeface="+mj-lt"/>
              </a:rPr>
              <a:t>Nhờ chuyến đi cùng bố</a:t>
            </a:r>
            <a:r>
              <a:rPr lang="vi-VN" sz="2800" b="0" i="0">
                <a:effectLst/>
                <a:latin typeface="+mj-lt"/>
              </a:rPr>
              <a:t>, cậu bé hiểu được lí do bố cậu yêu quý và kính trọng thầy giáo cũ của mình.</a:t>
            </a:r>
          </a:p>
          <a:p>
            <a:pPr algn="just"/>
            <a:r>
              <a:rPr lang="vi-VN" sz="2800">
                <a:latin typeface="+mj-lt"/>
              </a:rPr>
              <a:t>-&gt;</a:t>
            </a:r>
            <a:r>
              <a:rPr lang="vi-VN" sz="2800" b="0" i="0">
                <a:effectLst/>
                <a:latin typeface="+mj-lt"/>
              </a:rPr>
              <a:t> </a:t>
            </a:r>
            <a:r>
              <a:rPr lang="vi-VN" sz="2800" b="1" i="0">
                <a:solidFill>
                  <a:srgbClr val="FF0000"/>
                </a:solidFill>
                <a:effectLst/>
                <a:latin typeface="+mj-lt"/>
              </a:rPr>
              <a:t>Nhờ đâu</a:t>
            </a:r>
            <a:r>
              <a:rPr lang="vi-VN" sz="2800" b="1" i="0">
                <a:effectLst/>
                <a:latin typeface="+mj-lt"/>
              </a:rPr>
              <a:t> </a:t>
            </a:r>
            <a:r>
              <a:rPr lang="vi-VN" sz="2800" b="0" i="0">
                <a:effectLst/>
                <a:latin typeface="+mj-lt"/>
              </a:rPr>
              <a:t>cậu bé hiểu được lí do bố cậu yêu quý và kính trọng thầy giáo cũ của mình?</a:t>
            </a:r>
          </a:p>
          <a:p>
            <a:pPr algn="just"/>
            <a:r>
              <a:rPr lang="vi-VN" sz="2800" b="0" i="1">
                <a:effectLst/>
                <a:latin typeface="+mj-lt"/>
              </a:rPr>
              <a:t>hoặc</a:t>
            </a:r>
            <a:r>
              <a:rPr lang="vi-VN" sz="2800" b="0" i="0">
                <a:effectLst/>
                <a:latin typeface="+mj-lt"/>
              </a:rPr>
              <a:t> </a:t>
            </a:r>
          </a:p>
          <a:p>
            <a:pPr algn="just"/>
            <a:r>
              <a:rPr lang="vi-VN" sz="2800" b="0" i="0">
                <a:effectLst/>
                <a:latin typeface="+mj-lt"/>
              </a:rPr>
              <a:t>-&gt; Cậu bé hiểu được lí do bố cậu yêu quý và kính trọng thầy giáo cũ của mình </a:t>
            </a:r>
            <a:r>
              <a:rPr lang="vi-VN" sz="2800" b="1" i="0">
                <a:solidFill>
                  <a:srgbClr val="FF0000"/>
                </a:solidFill>
                <a:effectLst/>
                <a:latin typeface="+mj-lt"/>
              </a:rPr>
              <a:t>nhờ điều gì</a:t>
            </a:r>
            <a:r>
              <a:rPr lang="vi-VN" sz="2800" b="1" i="0">
                <a:effectLst/>
                <a:latin typeface="+mj-lt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AA729F-9DAE-DD9C-7D69-E7C242E11175}"/>
              </a:ext>
            </a:extLst>
          </p:cNvPr>
          <p:cNvSpPr txBox="1"/>
          <p:nvPr/>
        </p:nvSpPr>
        <p:spPr>
          <a:xfrm>
            <a:off x="2483510" y="81906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68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3F633B59-9F66-747E-1FBA-446C8E385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D765D6DD-3F6C-B9E0-FB8D-5315AED2287A}"/>
              </a:ext>
            </a:extLst>
          </p:cNvPr>
          <p:cNvGrpSpPr/>
          <p:nvPr/>
        </p:nvGrpSpPr>
        <p:grpSpPr>
          <a:xfrm>
            <a:off x="6203089" y="711240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C4DA4C45-AC60-AEE4-215A-A5DE4BED5FE3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0B23FA29-DA64-E43E-D4AB-DB7558A633A8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7227C5A9-CB3B-B565-8D2B-5C84773825C0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36E09850-5DAE-5E8F-AEB6-129FDC6917B2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26529551-79E5-C12F-FE85-43845462DDB5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25505DC1-D380-4C6D-96B4-ADB2617FEA7E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801BAA0A-F2D5-77CB-0C96-5E996ED3383C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03F06892-1CD1-9E41-95C6-489B7933D8F2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6029C532-05A7-6902-AF28-9EFD575CB10C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96180DFE-DB08-0E53-FD67-FD3C1FFA573B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6935BC5B-1D30-437D-4EA4-ACB9E6DF7997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C384DCBF-B14F-E5A8-D3A0-079F4C50D863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FE557BEF-E992-FEA6-B0C5-7739CC314205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20062CA1-7D70-96D8-0C00-B0E2E0163571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42A3259C-CE0C-A139-7AA8-0A9703E3D94A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F4C0FE85-6E96-034E-C9E0-EA636CB35D95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57220BE8-F8F4-DD7D-744F-781C1B2858AA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01AE4E4B-D45E-8E4D-3B24-F2CD27243491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70C3B374-93D3-94EC-F92D-8F2089FAD49C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49CDB9AA-3924-4182-F9F2-C731B422B14E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4824C0B0-CB98-9FF9-3E4E-CE2459384824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ADD5E63F-6B19-71C1-EFAB-0CF45225B2A1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9C9FE160-9402-DDF7-67D0-0B39A0BF0A21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222240EA-FB5D-AC0E-81AB-5B77FCDEB2EB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1C6553AB-00E7-1D57-F5E5-243CAED3A13B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031C7BD3-A521-F2D7-8941-B0EB5518F7A4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6C988C6E-EB82-9666-31FB-911575C89C02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B50D44A6-3691-0C28-8DEE-63289AA67363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9D718EF7-F668-E1A8-88A7-DA445E9931D2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EEA858AA-921E-46A3-4AF4-95DC77E31CAC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0900EDB3-E004-9514-731D-F677C7C20A2C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11487ECE-F2A8-2D66-DA84-425F4B01B81A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AB5B78D7-CD76-805B-637A-7A7F1367ADF7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21FB1812-B744-51C3-A4E3-87CBB22260F5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79B8DEEB-508D-7743-8217-4ADEC5A1B416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21085BA5-78C0-508F-9712-2BEB703B88F3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94DFBCAD-C5CA-CF03-FE8B-790D17FA0435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E75D2E2D-A372-67DB-333D-E2E9BE735E9B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6C030C79-FBD8-00EE-2FAF-AE1EC4FBAA0A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0A0A6C9F-50F0-FF93-4332-60B6782A8029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57954435-8806-D73E-DB03-5D97391E88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4302" y="62536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latin typeface="+mj-lt"/>
              </a:rPr>
              <a:t>Luyện từ và câu: 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6A66F469-7AF3-0964-5530-B4E414F6EAA1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CDA47D19-6F67-AADD-AD9C-E369775B87BC}"/>
              </a:ext>
            </a:extLst>
          </p:cNvPr>
          <p:cNvGrpSpPr/>
          <p:nvPr/>
        </p:nvGrpSpPr>
        <p:grpSpPr>
          <a:xfrm>
            <a:off x="-1569547" y="4363643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535724F8-BCC4-6079-1B0C-A3D86004C968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3CE694BF-8A22-8836-B3CC-A6407B41D65A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278FA807-C880-81B6-3A20-F1AABF29E230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95815316-6538-D04F-7C8F-AD767D6CCB9F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72C5D8BC-B22F-9DEF-E9B0-DBC4A3A96779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8CEEF5AF-F0AF-1E91-99DA-7F9CF9FF5230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041CFC2A-FE3D-F51C-9C0E-82CA8DBE8F02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B28DE545-A094-6B77-BDE8-2001E9DEBF44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177A918C-9087-CAD0-DEC7-11EAC3A32DF7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4BF11A39-6A22-4842-CF07-AE87D0C81EE5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1D4CD469-F219-69E8-FCC6-6D5C39FA1634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4F1E26A8-23F4-C3EC-8F83-FB3BE18F64AA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516C1E0F-AE6A-1ACC-2546-C64C5344CA15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C52B6368-CC5B-0CE4-F3CB-A5336DF7610D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876CD63D-0C05-615A-3523-255C11B92BA7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F53EE4A0-C4D0-D23D-1151-49A32E5627DA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C178B25B-CBD3-AC3D-7BA4-B928B7B61FA2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FD77300A-FAFE-3F61-E2D7-DCD820E882AC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0F79ED5C-859C-9060-6CEE-16FFC2B5EEAC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FA185A89-F7CB-3578-BA11-38ED84798BA3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D3EC4D80-1C3E-9B5A-3374-658442C8151B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CA1DC0C-231F-35E2-0951-B33EB0C98205}"/>
              </a:ext>
            </a:extLst>
          </p:cNvPr>
          <p:cNvSpPr txBox="1"/>
          <p:nvPr/>
        </p:nvSpPr>
        <p:spPr>
          <a:xfrm>
            <a:off x="3851218" y="418267"/>
            <a:ext cx="177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Tiếng Việt</a:t>
            </a:r>
            <a:endParaRPr lang="en-SG" sz="2000">
              <a:latin typeface="+mj-lt"/>
            </a:endParaRPr>
          </a:p>
        </p:txBody>
      </p: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219014D5-03A3-913D-49B2-2EA151167B8C}"/>
              </a:ext>
            </a:extLst>
          </p:cNvPr>
          <p:cNvGrpSpPr/>
          <p:nvPr/>
        </p:nvGrpSpPr>
        <p:grpSpPr>
          <a:xfrm>
            <a:off x="-577393" y="-597689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D6A7D803-137A-B1FE-6964-572B230F5C5E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02741645-2DA6-AA06-2902-E017EE0951CA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B612D0AA-4C11-A6DD-22BD-3181B745F56B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7FDF0987-5894-D7CE-F3B3-EAB2C7436E63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293EDFAE-DD52-E6F1-C3FD-AE431468AC6A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A9F2CE7A-6645-1CF3-77C0-0568CF05570C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A1026CE6-DDA5-9F5F-D246-3DEA94BA86B8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59127570-A6FC-D4DC-056E-D365B97CA498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E4584E0E-7806-0E3A-7E48-1A2B38E122EB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4F167A18-E86E-89CF-9A8B-8543D708441F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188730CC-5C62-C21D-B30D-2131AEB148C5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1397F406-8370-47C1-3689-C810CBE3F252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7939FA95-5EB1-BF55-E37D-E22C7ABE86C8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F027DB09-83E0-0C15-2F34-4337E62EBF6F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E6675905-9C2E-D63D-7204-233E8EBA2701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2A4D0C66-5A5F-CFEC-7538-74658F4F3456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0299C370-2476-3CCA-8228-9DA06BD748C2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9CACA16A-0EB5-9941-6029-06D1F82CA947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694317A9-CE4A-180A-8C3C-F5F86AB90AE9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A1940404-34EC-405C-C48A-39FCE0A2160B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48D7BAC4-597C-A99E-CEF2-17226311E9B2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AEF82931-9114-B795-0F7D-68079F5981CE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A421C140-91EF-15D7-A690-A0B6156EE064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2443E448-8979-66F4-C4F5-407E5436E37B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690EE377-A208-3A66-E512-380012DEF41F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9F75E31A-F2F1-1173-B60B-641228F0062F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81346F01-B074-49A0-F14D-A5D3CFCE077E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08D7072D-141C-9A41-8C02-1BD85D357E38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22EAB5CE-92EA-C49C-003E-53FB3D4E096B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418CB7E0-B919-83B4-32F9-6B2B86BB421C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E64086C4-CFD4-D776-F109-E14B4CB09512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2224D245-A3CD-209D-0962-E556EA1C7D73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74E364B3-C291-67B1-6FD6-12D08D9C3CE1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AAEE6C05-8C35-C20E-E384-A17A08F9125F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53F5999B-4B5E-D49E-557F-56CBD9257CBA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CB5A1E9E-0753-121F-A7EF-5E6920A259F0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E107FF61-D6C8-18B8-F88D-CDE945EEF6BE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6350AD58-69A5-BA49-BF1E-C4BEE39B7F7B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2E2DFF68-6FCF-FCB2-E04C-EC8EB27BFDD4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520FE2BF-B87E-144A-8CFE-8B5869BED7C5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58B14B68-3FCD-1C15-756B-B9F80587B231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3BD2092A-B485-9499-EAC8-8A17A360D442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2D9BA9E4-FE84-9036-522C-4DA2AFC38DFE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8C4F7A7-E077-8064-D572-A6524831C240}"/>
              </a:ext>
            </a:extLst>
          </p:cNvPr>
          <p:cNvSpPr txBox="1"/>
          <p:nvPr/>
        </p:nvSpPr>
        <p:spPr>
          <a:xfrm>
            <a:off x="584172" y="1402346"/>
            <a:ext cx="71867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0" i="0">
                <a:effectLst/>
                <a:latin typeface="+mj-lt"/>
              </a:rPr>
              <a:t>b. </a:t>
            </a:r>
            <a:r>
              <a:rPr lang="vi-VN" sz="2400" b="0" i="0" u="sng">
                <a:effectLst/>
                <a:latin typeface="+mj-lt"/>
              </a:rPr>
              <a:t>Vì đã cống hiến đời mình cho Tổ quốc</a:t>
            </a:r>
            <a:r>
              <a:rPr lang="vi-VN" sz="2400" b="0" i="0">
                <a:effectLst/>
                <a:latin typeface="+mj-lt"/>
              </a:rPr>
              <a:t>, các liệt sĩ được nhân dân đời đời ghi ơn.</a:t>
            </a:r>
          </a:p>
          <a:p>
            <a:pPr algn="just"/>
            <a:r>
              <a:rPr lang="vi-VN" sz="2400" b="0" i="0">
                <a:effectLst/>
                <a:latin typeface="+mj-lt"/>
              </a:rPr>
              <a:t>→ </a:t>
            </a:r>
            <a:r>
              <a:rPr lang="vi-VN" sz="2400" b="1" i="1">
                <a:solidFill>
                  <a:srgbClr val="FF0000"/>
                </a:solidFill>
                <a:effectLst/>
                <a:latin typeface="+mj-lt"/>
              </a:rPr>
              <a:t>Vì sao </a:t>
            </a:r>
            <a:r>
              <a:rPr lang="vi-VN" sz="2400" b="0" i="1">
                <a:effectLst/>
                <a:latin typeface="+mj-lt"/>
              </a:rPr>
              <a:t>các liệt sĩ được nhân dân đời đời ghi ơn?</a:t>
            </a:r>
          </a:p>
          <a:p>
            <a:pPr algn="just"/>
            <a:r>
              <a:rPr lang="vi-VN" sz="2400" b="0" i="0">
                <a:effectLst/>
                <a:latin typeface="+mj-lt"/>
              </a:rPr>
              <a:t>hoặc </a:t>
            </a:r>
            <a:r>
              <a:rPr lang="vi-VN" sz="2400" b="0" i="1">
                <a:effectLst/>
                <a:latin typeface="+mj-lt"/>
              </a:rPr>
              <a:t>Các liệt sĩ được nhân dân đời đời ghi ơn </a:t>
            </a:r>
            <a:r>
              <a:rPr lang="vi-VN" sz="2400" b="0" i="1">
                <a:solidFill>
                  <a:srgbClr val="FF0000"/>
                </a:solidFill>
                <a:effectLst/>
                <a:latin typeface="+mj-lt"/>
              </a:rPr>
              <a:t>vì sao</a:t>
            </a:r>
            <a:r>
              <a:rPr lang="vi-VN" sz="2400" b="0" i="1">
                <a:effectLst/>
                <a:latin typeface="+mj-lt"/>
              </a:rPr>
              <a:t>?</a:t>
            </a:r>
          </a:p>
          <a:p>
            <a:pPr algn="just"/>
            <a:r>
              <a:rPr lang="vi-VN" sz="2400" b="0" i="0">
                <a:effectLst/>
                <a:latin typeface="+mj-lt"/>
              </a:rPr>
              <a:t>c. </a:t>
            </a:r>
            <a:r>
              <a:rPr lang="vi-VN" sz="2400" b="0" i="0" u="sng">
                <a:effectLst/>
                <a:latin typeface="+mj-lt"/>
              </a:rPr>
              <a:t>Để ghi nhớ công ơn của các thương binh, liệt sĩ</a:t>
            </a:r>
            <a:r>
              <a:rPr lang="vi-VN" sz="2400" b="0" i="0">
                <a:effectLst/>
                <a:latin typeface="+mj-lt"/>
              </a:rPr>
              <a:t>, trường em đã tổ chức hoạt động đền ơn, đáp nghĩa.</a:t>
            </a:r>
          </a:p>
          <a:p>
            <a:pPr algn="just"/>
            <a:r>
              <a:rPr lang="vi-VN" sz="2400" b="0" i="1">
                <a:effectLst/>
                <a:latin typeface="+mj-lt"/>
              </a:rPr>
              <a:t>→ Trường em đã tổ chức hoạt động đền ơn, đáp nghĩa </a:t>
            </a:r>
            <a:r>
              <a:rPr lang="vi-VN" sz="2400" b="1" i="1">
                <a:solidFill>
                  <a:srgbClr val="FF0000"/>
                </a:solidFill>
                <a:effectLst/>
                <a:latin typeface="+mj-lt"/>
              </a:rPr>
              <a:t>để làm gì?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C3AE7F-775D-DB40-1D32-EBC5DC270195}"/>
              </a:ext>
            </a:extLst>
          </p:cNvPr>
          <p:cNvSpPr txBox="1"/>
          <p:nvPr/>
        </p:nvSpPr>
        <p:spPr>
          <a:xfrm>
            <a:off x="2383589" y="35150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6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>
          <a:extLst>
            <a:ext uri="{FF2B5EF4-FFF2-40B4-BE49-F238E27FC236}">
              <a16:creationId xmlns:a16="http://schemas.microsoft.com/office/drawing/2014/main" id="{BA3D5B9B-3145-C6D6-05C4-03CEDEA73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7">
            <a:extLst>
              <a:ext uri="{FF2B5EF4-FFF2-40B4-BE49-F238E27FC236}">
                <a16:creationId xmlns:a16="http://schemas.microsoft.com/office/drawing/2014/main" id="{BA39EBBE-C7B0-830F-BC9F-F51E1140C82B}"/>
              </a:ext>
            </a:extLst>
          </p:cNvPr>
          <p:cNvGrpSpPr/>
          <p:nvPr/>
        </p:nvGrpSpPr>
        <p:grpSpPr>
          <a:xfrm>
            <a:off x="305648" y="2673396"/>
            <a:ext cx="2517310" cy="2186321"/>
            <a:chOff x="294498" y="2418265"/>
            <a:chExt cx="2971680" cy="2580948"/>
          </a:xfrm>
        </p:grpSpPr>
        <p:grpSp>
          <p:nvGrpSpPr>
            <p:cNvPr id="913" name="Google Shape;913;p37">
              <a:extLst>
                <a:ext uri="{FF2B5EF4-FFF2-40B4-BE49-F238E27FC236}">
                  <a16:creationId xmlns:a16="http://schemas.microsoft.com/office/drawing/2014/main" id="{9B1B585A-6085-906D-BA91-E7F7A67F763A}"/>
                </a:ext>
              </a:extLst>
            </p:cNvPr>
            <p:cNvGrpSpPr/>
            <p:nvPr/>
          </p:nvGrpSpPr>
          <p:grpSpPr>
            <a:xfrm rot="-298840">
              <a:off x="396501" y="2493743"/>
              <a:ext cx="1844411" cy="2429992"/>
              <a:chOff x="4697765" y="1185670"/>
              <a:chExt cx="2390019" cy="3148825"/>
            </a:xfrm>
          </p:grpSpPr>
          <p:sp>
            <p:nvSpPr>
              <p:cNvPr id="914" name="Google Shape;914;p37">
                <a:extLst>
                  <a:ext uri="{FF2B5EF4-FFF2-40B4-BE49-F238E27FC236}">
                    <a16:creationId xmlns:a16="http://schemas.microsoft.com/office/drawing/2014/main" id="{617E03AF-A608-3674-57BA-2A446ECCC3DB}"/>
                  </a:ext>
                </a:extLst>
              </p:cNvPr>
              <p:cNvSpPr/>
              <p:nvPr/>
            </p:nvSpPr>
            <p:spPr>
              <a:xfrm>
                <a:off x="4697765" y="1185670"/>
                <a:ext cx="2390019" cy="31488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9643" extrusionOk="0">
                    <a:moveTo>
                      <a:pt x="5427" y="4149"/>
                    </a:moveTo>
                    <a:cubicBezTo>
                      <a:pt x="5640" y="4033"/>
                      <a:pt x="6133" y="3599"/>
                      <a:pt x="6561" y="3201"/>
                    </a:cubicBezTo>
                    <a:cubicBezTo>
                      <a:pt x="6862" y="3176"/>
                      <a:pt x="7358" y="2883"/>
                      <a:pt x="7316" y="2847"/>
                    </a:cubicBezTo>
                    <a:cubicBezTo>
                      <a:pt x="7270" y="2809"/>
                      <a:pt x="6859" y="2978"/>
                      <a:pt x="6751" y="3023"/>
                    </a:cubicBezTo>
                    <a:cubicBezTo>
                      <a:pt x="7005" y="2783"/>
                      <a:pt x="7211" y="2579"/>
                      <a:pt x="7279" y="2504"/>
                    </a:cubicBezTo>
                    <a:cubicBezTo>
                      <a:pt x="7295" y="2487"/>
                      <a:pt x="7294" y="2460"/>
                      <a:pt x="7277" y="2444"/>
                    </a:cubicBezTo>
                    <a:cubicBezTo>
                      <a:pt x="7261" y="2429"/>
                      <a:pt x="7236" y="2428"/>
                      <a:pt x="7219" y="2442"/>
                    </a:cubicBezTo>
                    <a:lnTo>
                      <a:pt x="6554" y="2965"/>
                    </a:lnTo>
                    <a:cubicBezTo>
                      <a:pt x="6565" y="2813"/>
                      <a:pt x="6575" y="2568"/>
                      <a:pt x="6534" y="2556"/>
                    </a:cubicBezTo>
                    <a:cubicBezTo>
                      <a:pt x="6491" y="2542"/>
                      <a:pt x="6461" y="2862"/>
                      <a:pt x="6446" y="3050"/>
                    </a:cubicBezTo>
                    <a:lnTo>
                      <a:pt x="5404" y="3870"/>
                    </a:lnTo>
                    <a:cubicBezTo>
                      <a:pt x="5325" y="3433"/>
                      <a:pt x="5051" y="3047"/>
                      <a:pt x="4659" y="2786"/>
                    </a:cubicBezTo>
                    <a:cubicBezTo>
                      <a:pt x="4673" y="2674"/>
                      <a:pt x="4666" y="2569"/>
                      <a:pt x="4654" y="2490"/>
                    </a:cubicBezTo>
                    <a:cubicBezTo>
                      <a:pt x="4752" y="2375"/>
                      <a:pt x="4829" y="2244"/>
                      <a:pt x="4881" y="2100"/>
                    </a:cubicBezTo>
                    <a:cubicBezTo>
                      <a:pt x="4957" y="2096"/>
                      <a:pt x="5006" y="2087"/>
                      <a:pt x="5009" y="2073"/>
                    </a:cubicBezTo>
                    <a:cubicBezTo>
                      <a:pt x="5012" y="2061"/>
                      <a:pt x="4995" y="2046"/>
                      <a:pt x="4967" y="2028"/>
                    </a:cubicBezTo>
                    <a:lnTo>
                      <a:pt x="5000" y="2028"/>
                    </a:lnTo>
                    <a:cubicBezTo>
                      <a:pt x="5003" y="2028"/>
                      <a:pt x="5005" y="2028"/>
                      <a:pt x="5007" y="2028"/>
                    </a:cubicBezTo>
                    <a:cubicBezTo>
                      <a:pt x="5016" y="2028"/>
                      <a:pt x="5024" y="2027"/>
                      <a:pt x="5032" y="2026"/>
                    </a:cubicBezTo>
                    <a:cubicBezTo>
                      <a:pt x="5036" y="2026"/>
                      <a:pt x="5040" y="2025"/>
                      <a:pt x="5044" y="2025"/>
                    </a:cubicBezTo>
                    <a:cubicBezTo>
                      <a:pt x="5053" y="2023"/>
                      <a:pt x="5062" y="2022"/>
                      <a:pt x="5070" y="2020"/>
                    </a:cubicBezTo>
                    <a:cubicBezTo>
                      <a:pt x="5074" y="2019"/>
                      <a:pt x="5077" y="2018"/>
                      <a:pt x="5081" y="2017"/>
                    </a:cubicBezTo>
                    <a:cubicBezTo>
                      <a:pt x="5088" y="2015"/>
                      <a:pt x="5095" y="2012"/>
                      <a:pt x="5102" y="2010"/>
                    </a:cubicBezTo>
                    <a:cubicBezTo>
                      <a:pt x="5106" y="2008"/>
                      <a:pt x="5110" y="2007"/>
                      <a:pt x="5113" y="2006"/>
                    </a:cubicBezTo>
                    <a:cubicBezTo>
                      <a:pt x="5122" y="2002"/>
                      <a:pt x="5130" y="1998"/>
                      <a:pt x="5139" y="1993"/>
                    </a:cubicBezTo>
                    <a:cubicBezTo>
                      <a:pt x="5141" y="1992"/>
                      <a:pt x="5144" y="1990"/>
                      <a:pt x="5146" y="1989"/>
                    </a:cubicBezTo>
                    <a:cubicBezTo>
                      <a:pt x="5153" y="1985"/>
                      <a:pt x="5160" y="1981"/>
                      <a:pt x="5166" y="1977"/>
                    </a:cubicBezTo>
                    <a:cubicBezTo>
                      <a:pt x="5169" y="1975"/>
                      <a:pt x="5171" y="1973"/>
                      <a:pt x="5174" y="1971"/>
                    </a:cubicBezTo>
                    <a:cubicBezTo>
                      <a:pt x="5182" y="1965"/>
                      <a:pt x="5190" y="1959"/>
                      <a:pt x="5197" y="1952"/>
                    </a:cubicBezTo>
                    <a:cubicBezTo>
                      <a:pt x="5199" y="1950"/>
                      <a:pt x="5201" y="1948"/>
                      <a:pt x="5203" y="1946"/>
                    </a:cubicBezTo>
                    <a:cubicBezTo>
                      <a:pt x="5209" y="1941"/>
                      <a:pt x="5215" y="1935"/>
                      <a:pt x="5221" y="1928"/>
                    </a:cubicBezTo>
                    <a:cubicBezTo>
                      <a:pt x="5223" y="1926"/>
                      <a:pt x="5225" y="1924"/>
                      <a:pt x="5227" y="1922"/>
                    </a:cubicBezTo>
                    <a:cubicBezTo>
                      <a:pt x="5234" y="1914"/>
                      <a:pt x="5240" y="1906"/>
                      <a:pt x="5247" y="1897"/>
                    </a:cubicBezTo>
                    <a:cubicBezTo>
                      <a:pt x="5248" y="1895"/>
                      <a:pt x="5249" y="1893"/>
                      <a:pt x="5251" y="1891"/>
                    </a:cubicBezTo>
                    <a:cubicBezTo>
                      <a:pt x="5256" y="1883"/>
                      <a:pt x="5262" y="1875"/>
                      <a:pt x="5267" y="1867"/>
                    </a:cubicBezTo>
                    <a:cubicBezTo>
                      <a:pt x="5268" y="1865"/>
                      <a:pt x="5269" y="1863"/>
                      <a:pt x="5270" y="1861"/>
                    </a:cubicBezTo>
                    <a:cubicBezTo>
                      <a:pt x="5276" y="1851"/>
                      <a:pt x="5281" y="1841"/>
                      <a:pt x="5286" y="1830"/>
                    </a:cubicBezTo>
                    <a:cubicBezTo>
                      <a:pt x="5287" y="1828"/>
                      <a:pt x="5288" y="1826"/>
                      <a:pt x="5290" y="1824"/>
                    </a:cubicBezTo>
                    <a:cubicBezTo>
                      <a:pt x="5291" y="1820"/>
                      <a:pt x="5293" y="1816"/>
                      <a:pt x="5295" y="1811"/>
                    </a:cubicBezTo>
                    <a:cubicBezTo>
                      <a:pt x="5295" y="1812"/>
                      <a:pt x="5295" y="1812"/>
                      <a:pt x="5294" y="1812"/>
                    </a:cubicBezTo>
                    <a:cubicBezTo>
                      <a:pt x="5324" y="1743"/>
                      <a:pt x="5341" y="1661"/>
                      <a:pt x="5341" y="1574"/>
                    </a:cubicBezTo>
                    <a:cubicBezTo>
                      <a:pt x="5341" y="1323"/>
                      <a:pt x="5207" y="1120"/>
                      <a:pt x="5000" y="1120"/>
                    </a:cubicBez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cubicBezTo>
                      <a:pt x="4926" y="1120"/>
                      <a:pt x="4942" y="1119"/>
                      <a:pt x="4942" y="1119"/>
                    </a:cubicBezTo>
                    <a:cubicBezTo>
                      <a:pt x="4942" y="1119"/>
                      <a:pt x="4695" y="-107"/>
                      <a:pt x="3377" y="8"/>
                    </a:cubicBezTo>
                    <a:cubicBezTo>
                      <a:pt x="2373" y="95"/>
                      <a:pt x="2103" y="1134"/>
                      <a:pt x="2103" y="1134"/>
                    </a:cubicBezTo>
                    <a:lnTo>
                      <a:pt x="2105" y="1134"/>
                    </a:lnTo>
                    <a:cubicBezTo>
                      <a:pt x="1951" y="1185"/>
                      <a:pt x="1855" y="1362"/>
                      <a:pt x="1855" y="1574"/>
                    </a:cubicBezTo>
                    <a:cubicBezTo>
                      <a:pt x="1855" y="1661"/>
                      <a:pt x="1872" y="1743"/>
                      <a:pt x="1902" y="1812"/>
                    </a:cubicBezTo>
                    <a:cubicBezTo>
                      <a:pt x="1901" y="1812"/>
                      <a:pt x="1901" y="1812"/>
                      <a:pt x="1901" y="1811"/>
                    </a:cubicBezTo>
                    <a:cubicBezTo>
                      <a:pt x="1903" y="1816"/>
                      <a:pt x="1905" y="1820"/>
                      <a:pt x="1906" y="1824"/>
                    </a:cubicBezTo>
                    <a:cubicBezTo>
                      <a:pt x="1908" y="1826"/>
                      <a:pt x="1909" y="1828"/>
                      <a:pt x="1910" y="1830"/>
                    </a:cubicBezTo>
                    <a:cubicBezTo>
                      <a:pt x="1915" y="1841"/>
                      <a:pt x="1920" y="1851"/>
                      <a:pt x="1926" y="1861"/>
                    </a:cubicBezTo>
                    <a:cubicBezTo>
                      <a:pt x="1927" y="1863"/>
                      <a:pt x="1928" y="1865"/>
                      <a:pt x="1929" y="1867"/>
                    </a:cubicBezTo>
                    <a:cubicBezTo>
                      <a:pt x="1934" y="1875"/>
                      <a:pt x="1940" y="1883"/>
                      <a:pt x="1945" y="1891"/>
                    </a:cubicBezTo>
                    <a:cubicBezTo>
                      <a:pt x="1947" y="1893"/>
                      <a:pt x="1948" y="1895"/>
                      <a:pt x="1949" y="1897"/>
                    </a:cubicBezTo>
                    <a:cubicBezTo>
                      <a:pt x="1956" y="1906"/>
                      <a:pt x="1962" y="1914"/>
                      <a:pt x="1969" y="1922"/>
                    </a:cubicBezTo>
                    <a:cubicBezTo>
                      <a:pt x="1971" y="1924"/>
                      <a:pt x="1973" y="1926"/>
                      <a:pt x="1975" y="1928"/>
                    </a:cubicBezTo>
                    <a:cubicBezTo>
                      <a:pt x="1981" y="1935"/>
                      <a:pt x="1987" y="1941"/>
                      <a:pt x="1993" y="1946"/>
                    </a:cubicBezTo>
                    <a:cubicBezTo>
                      <a:pt x="1995" y="1948"/>
                      <a:pt x="1997" y="1950"/>
                      <a:pt x="1999" y="1952"/>
                    </a:cubicBezTo>
                    <a:cubicBezTo>
                      <a:pt x="2006" y="1959"/>
                      <a:pt x="2014" y="1965"/>
                      <a:pt x="2022" y="1971"/>
                    </a:cubicBezTo>
                    <a:cubicBezTo>
                      <a:pt x="2025" y="1973"/>
                      <a:pt x="2027" y="1975"/>
                      <a:pt x="2030" y="1977"/>
                    </a:cubicBezTo>
                    <a:cubicBezTo>
                      <a:pt x="2037" y="1981"/>
                      <a:pt x="2043" y="1985"/>
                      <a:pt x="2050" y="1989"/>
                    </a:cubicBezTo>
                    <a:cubicBezTo>
                      <a:pt x="2052" y="1990"/>
                      <a:pt x="2055" y="1992"/>
                      <a:pt x="2057" y="1993"/>
                    </a:cubicBezTo>
                    <a:cubicBezTo>
                      <a:pt x="2066" y="1998"/>
                      <a:pt x="2074" y="2002"/>
                      <a:pt x="2083" y="2006"/>
                    </a:cubicBezTo>
                    <a:cubicBezTo>
                      <a:pt x="2086" y="2007"/>
                      <a:pt x="2090" y="2008"/>
                      <a:pt x="2094" y="2010"/>
                    </a:cubicBezTo>
                    <a:cubicBezTo>
                      <a:pt x="2101" y="2012"/>
                      <a:pt x="2108" y="2015"/>
                      <a:pt x="2115" y="2017"/>
                    </a:cubicBezTo>
                    <a:cubicBezTo>
                      <a:pt x="2119" y="2018"/>
                      <a:pt x="2122" y="2019"/>
                      <a:pt x="2126" y="2020"/>
                    </a:cubicBezTo>
                    <a:cubicBezTo>
                      <a:pt x="2134" y="2022"/>
                      <a:pt x="2143" y="2023"/>
                      <a:pt x="2152" y="2025"/>
                    </a:cubicBezTo>
                    <a:cubicBezTo>
                      <a:pt x="2156" y="2025"/>
                      <a:pt x="2160" y="2026"/>
                      <a:pt x="2164" y="2026"/>
                    </a:cubicBezTo>
                    <a:cubicBezTo>
                      <a:pt x="2172" y="2027"/>
                      <a:pt x="2180" y="2027"/>
                      <a:pt x="2189" y="2028"/>
                    </a:cubicBezTo>
                    <a:cubicBezTo>
                      <a:pt x="2191" y="2028"/>
                      <a:pt x="2193" y="2028"/>
                      <a:pt x="2196" y="2028"/>
                    </a:cubicBezTo>
                    <a:lnTo>
                      <a:pt x="2308" y="2028"/>
                    </a:lnTo>
                    <a:lnTo>
                      <a:pt x="2308" y="2028"/>
                    </a:lnTo>
                    <a:cubicBezTo>
                      <a:pt x="2315" y="2028"/>
                      <a:pt x="2322" y="2027"/>
                      <a:pt x="2329" y="2026"/>
                    </a:cubicBezTo>
                    <a:cubicBezTo>
                      <a:pt x="2332" y="2034"/>
                      <a:pt x="2334" y="2041"/>
                      <a:pt x="2337" y="2049"/>
                    </a:cubicBezTo>
                    <a:cubicBezTo>
                      <a:pt x="2339" y="2055"/>
                      <a:pt x="2340" y="2061"/>
                      <a:pt x="2342" y="2067"/>
                    </a:cubicBezTo>
                    <a:cubicBezTo>
                      <a:pt x="2348" y="2084"/>
                      <a:pt x="2354" y="2100"/>
                      <a:pt x="2360" y="2117"/>
                    </a:cubicBezTo>
                    <a:cubicBezTo>
                      <a:pt x="2361" y="2118"/>
                      <a:pt x="2361" y="2119"/>
                      <a:pt x="2362" y="2121"/>
                    </a:cubicBezTo>
                    <a:cubicBezTo>
                      <a:pt x="2369" y="2138"/>
                      <a:pt x="2376" y="2156"/>
                      <a:pt x="2384" y="2173"/>
                    </a:cubicBezTo>
                    <a:cubicBezTo>
                      <a:pt x="2386" y="2179"/>
                      <a:pt x="2389" y="2185"/>
                      <a:pt x="2392" y="2190"/>
                    </a:cubicBezTo>
                    <a:cubicBezTo>
                      <a:pt x="2397" y="2202"/>
                      <a:pt x="2402" y="2213"/>
                      <a:pt x="2408" y="2225"/>
                    </a:cubicBezTo>
                    <a:cubicBezTo>
                      <a:pt x="2411" y="2231"/>
                      <a:pt x="2415" y="2238"/>
                      <a:pt x="2418" y="2244"/>
                    </a:cubicBezTo>
                    <a:cubicBezTo>
                      <a:pt x="2424" y="2255"/>
                      <a:pt x="2430" y="2266"/>
                      <a:pt x="2436" y="2277"/>
                    </a:cubicBezTo>
                    <a:cubicBezTo>
                      <a:pt x="2439" y="2283"/>
                      <a:pt x="2442" y="2289"/>
                      <a:pt x="2446" y="2295"/>
                    </a:cubicBezTo>
                    <a:cubicBezTo>
                      <a:pt x="2454" y="2308"/>
                      <a:pt x="2462" y="2322"/>
                      <a:pt x="2471" y="2336"/>
                    </a:cubicBezTo>
                    <a:cubicBezTo>
                      <a:pt x="2472" y="2339"/>
                      <a:pt x="2474" y="2342"/>
                      <a:pt x="2476" y="2345"/>
                    </a:cubicBezTo>
                    <a:cubicBezTo>
                      <a:pt x="2477" y="2345"/>
                      <a:pt x="2477" y="2346"/>
                      <a:pt x="2477" y="2346"/>
                    </a:cubicBezTo>
                    <a:cubicBezTo>
                      <a:pt x="2462" y="2414"/>
                      <a:pt x="2441" y="2543"/>
                      <a:pt x="2456" y="2691"/>
                    </a:cubicBezTo>
                    <a:cubicBezTo>
                      <a:pt x="2155" y="2856"/>
                      <a:pt x="1910" y="3093"/>
                      <a:pt x="1756" y="3377"/>
                    </a:cubicBezTo>
                    <a:lnTo>
                      <a:pt x="892" y="2816"/>
                    </a:lnTo>
                    <a:cubicBezTo>
                      <a:pt x="861" y="2631"/>
                      <a:pt x="802" y="2315"/>
                      <a:pt x="761" y="2332"/>
                    </a:cubicBezTo>
                    <a:cubicBezTo>
                      <a:pt x="721" y="2348"/>
                      <a:pt x="753" y="2591"/>
                      <a:pt x="778" y="2742"/>
                    </a:cubicBezTo>
                    <a:lnTo>
                      <a:pt x="68" y="2281"/>
                    </a:lnTo>
                    <a:cubicBezTo>
                      <a:pt x="50" y="2268"/>
                      <a:pt x="25" y="2271"/>
                      <a:pt x="10" y="2288"/>
                    </a:cubicBezTo>
                    <a:cubicBezTo>
                      <a:pt x="-5" y="2306"/>
                      <a:pt x="-4" y="2333"/>
                      <a:pt x="14" y="2348"/>
                    </a:cubicBezTo>
                    <a:cubicBezTo>
                      <a:pt x="89" y="2417"/>
                      <a:pt x="312" y="2601"/>
                      <a:pt x="587" y="2817"/>
                    </a:cubicBezTo>
                    <a:cubicBezTo>
                      <a:pt x="475" y="2782"/>
                      <a:pt x="51" y="2651"/>
                      <a:pt x="9" y="2693"/>
                    </a:cubicBezTo>
                    <a:cubicBezTo>
                      <a:pt x="-31" y="2732"/>
                      <a:pt x="490" y="2979"/>
                      <a:pt x="792" y="2977"/>
                    </a:cubicBezTo>
                    <a:cubicBezTo>
                      <a:pt x="1083" y="3203"/>
                      <a:pt x="1402" y="3440"/>
                      <a:pt x="1653" y="3609"/>
                    </a:cubicBezTo>
                    <a:cubicBezTo>
                      <a:pt x="1609" y="3738"/>
                      <a:pt x="1582" y="3875"/>
                      <a:pt x="1575" y="4017"/>
                    </a:cubicBezTo>
                    <a:cubicBezTo>
                      <a:pt x="1556" y="4413"/>
                      <a:pt x="1698" y="4785"/>
                      <a:pt x="1951" y="5084"/>
                    </a:cubicBezTo>
                    <a:cubicBezTo>
                      <a:pt x="1322" y="5564"/>
                      <a:pt x="931" y="6334"/>
                      <a:pt x="969" y="7185"/>
                    </a:cubicBezTo>
                    <a:cubicBezTo>
                      <a:pt x="971" y="7227"/>
                      <a:pt x="974" y="7269"/>
                      <a:pt x="977" y="7311"/>
                    </a:cubicBezTo>
                    <a:cubicBezTo>
                      <a:pt x="978" y="7320"/>
                      <a:pt x="979" y="7328"/>
                      <a:pt x="980" y="7337"/>
                    </a:cubicBezTo>
                    <a:cubicBezTo>
                      <a:pt x="983" y="7370"/>
                      <a:pt x="986" y="7404"/>
                      <a:pt x="990" y="7437"/>
                    </a:cubicBezTo>
                    <a:cubicBezTo>
                      <a:pt x="990" y="7442"/>
                      <a:pt x="991" y="7447"/>
                      <a:pt x="992" y="7452"/>
                    </a:cubicBezTo>
                    <a:cubicBezTo>
                      <a:pt x="1137" y="8663"/>
                      <a:pt x="1896" y="9584"/>
                      <a:pt x="3397" y="9637"/>
                    </a:cubicBezTo>
                    <a:cubicBezTo>
                      <a:pt x="3347" y="9634"/>
                      <a:pt x="3298" y="9629"/>
                      <a:pt x="3250" y="9623"/>
                    </a:cubicBezTo>
                    <a:cubicBezTo>
                      <a:pt x="3341" y="9632"/>
                      <a:pt x="3435" y="9639"/>
                      <a:pt x="3533" y="9642"/>
                    </a:cubicBezTo>
                    <a:cubicBezTo>
                      <a:pt x="4911" y="9683"/>
                      <a:pt x="6023" y="8335"/>
                      <a:pt x="5960" y="6957"/>
                    </a:cubicBezTo>
                    <a:cubicBezTo>
                      <a:pt x="5926" y="6216"/>
                      <a:pt x="5573" y="5566"/>
                      <a:pt x="5039" y="5132"/>
                    </a:cubicBezTo>
                    <a:cubicBezTo>
                      <a:pt x="5267" y="4873"/>
                      <a:pt x="5409" y="4552"/>
                      <a:pt x="5426" y="4200"/>
                    </a:cubicBezTo>
                    <a:cubicBezTo>
                      <a:pt x="5426" y="4183"/>
                      <a:pt x="5426" y="4166"/>
                      <a:pt x="5427" y="4149"/>
                    </a:cubicBezTo>
                    <a:moveTo>
                      <a:pt x="4858" y="1123"/>
                    </a:moveTo>
                    <a:cubicBezTo>
                      <a:pt x="4851" y="1124"/>
                      <a:pt x="4845" y="1126"/>
                      <a:pt x="4838" y="1128"/>
                    </a:cubicBezTo>
                    <a:cubicBezTo>
                      <a:pt x="4844" y="1126"/>
                      <a:pt x="4851" y="1125"/>
                      <a:pt x="4858" y="1123"/>
                    </a:cubicBezTo>
                    <a:moveTo>
                      <a:pt x="4820" y="1136"/>
                    </a:moveTo>
                    <a:cubicBezTo>
                      <a:pt x="4820" y="1136"/>
                      <a:pt x="4825" y="1133"/>
                      <a:pt x="4833" y="1130"/>
                    </a:cubicBezTo>
                    <a:cubicBezTo>
                      <a:pt x="4829" y="1132"/>
                      <a:pt x="4824" y="1134"/>
                      <a:pt x="4820" y="1136"/>
                    </a:cubicBezTo>
                    <a:lnTo>
                      <a:pt x="4819" y="1135"/>
                    </a:lnTo>
                    <a:lnTo>
                      <a:pt x="4820" y="1136"/>
                    </a:lnTo>
                    <a:moveTo>
                      <a:pt x="4645" y="877"/>
                    </a:moveTo>
                    <a:cubicBezTo>
                      <a:pt x="4655" y="888"/>
                      <a:pt x="4665" y="900"/>
                      <a:pt x="4675" y="912"/>
                    </a:cubicBezTo>
                    <a:cubicBezTo>
                      <a:pt x="4665" y="900"/>
                      <a:pt x="4656" y="888"/>
                      <a:pt x="4645" y="877"/>
                    </a:cubicBezTo>
                    <a:moveTo>
                      <a:pt x="4865" y="1122"/>
                    </a:moveTo>
                    <a:cubicBezTo>
                      <a:pt x="4872" y="1121"/>
                      <a:pt x="4879" y="1120"/>
                      <a:pt x="4887" y="1120"/>
                    </a:cubicBezTo>
                    <a:cubicBezTo>
                      <a:pt x="4880" y="1120"/>
                      <a:pt x="4872" y="1121"/>
                      <a:pt x="4865" y="11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15" name="Google Shape;915;p37">
                <a:extLst>
                  <a:ext uri="{FF2B5EF4-FFF2-40B4-BE49-F238E27FC236}">
                    <a16:creationId xmlns:a16="http://schemas.microsoft.com/office/drawing/2014/main" id="{D6DC99C3-B83D-12FF-74FA-666CB4A346B7}"/>
                  </a:ext>
                </a:extLst>
              </p:cNvPr>
              <p:cNvGrpSpPr/>
              <p:nvPr/>
            </p:nvGrpSpPr>
            <p:grpSpPr>
              <a:xfrm>
                <a:off x="4697925" y="1185671"/>
                <a:ext cx="2389701" cy="3148825"/>
                <a:chOff x="2100051" y="821901"/>
                <a:chExt cx="2389701" cy="3148825"/>
              </a:xfrm>
            </p:grpSpPr>
            <p:sp>
              <p:nvSpPr>
                <p:cNvPr id="916" name="Google Shape;916;p37">
                  <a:extLst>
                    <a:ext uri="{FF2B5EF4-FFF2-40B4-BE49-F238E27FC236}">
                      <a16:creationId xmlns:a16="http://schemas.microsoft.com/office/drawing/2014/main" id="{5B963C62-9BA8-F8C3-F8A8-A7FB43070E66}"/>
                    </a:ext>
                  </a:extLst>
                </p:cNvPr>
                <p:cNvSpPr/>
                <p:nvPr/>
              </p:nvSpPr>
              <p:spPr>
                <a:xfrm>
                  <a:off x="3814118" y="1616045"/>
                  <a:ext cx="666489" cy="57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747" extrusionOk="0">
                      <a:moveTo>
                        <a:pt x="80" y="1497"/>
                      </a:moveTo>
                      <a:cubicBezTo>
                        <a:pt x="80" y="1497"/>
                        <a:pt x="-103" y="1687"/>
                        <a:pt x="85" y="1746"/>
                      </a:cubicBezTo>
                      <a:cubicBezTo>
                        <a:pt x="258" y="1799"/>
                        <a:pt x="1816" y="306"/>
                        <a:pt x="2030" y="72"/>
                      </a:cubicBezTo>
                      <a:cubicBezTo>
                        <a:pt x="2046" y="55"/>
                        <a:pt x="2045" y="28"/>
                        <a:pt x="2028" y="12"/>
                      </a:cubicBezTo>
                      <a:lnTo>
                        <a:pt x="2028" y="12"/>
                      </a:lnTo>
                      <a:cubicBezTo>
                        <a:pt x="2012" y="-3"/>
                        <a:pt x="1987" y="-4"/>
                        <a:pt x="1970" y="10"/>
                      </a:cubicBezTo>
                      <a:lnTo>
                        <a:pt x="80" y="14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37">
                  <a:extLst>
                    <a:ext uri="{FF2B5EF4-FFF2-40B4-BE49-F238E27FC236}">
                      <a16:creationId xmlns:a16="http://schemas.microsoft.com/office/drawing/2014/main" id="{0BEC7431-0E7A-428C-D218-119A0A10E43F}"/>
                    </a:ext>
                  </a:extLst>
                </p:cNvPr>
                <p:cNvSpPr/>
                <p:nvPr/>
              </p:nvSpPr>
              <p:spPr>
                <a:xfrm>
                  <a:off x="4235695" y="1749600"/>
                  <a:ext cx="254056" cy="11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362" extrusionOk="0">
                      <a:moveTo>
                        <a:pt x="184" y="193"/>
                      </a:moveTo>
                      <a:cubicBezTo>
                        <a:pt x="184" y="193"/>
                        <a:pt x="723" y="-37"/>
                        <a:pt x="776" y="6"/>
                      </a:cubicBezTo>
                      <a:cubicBezTo>
                        <a:pt x="819" y="42"/>
                        <a:pt x="298" y="349"/>
                        <a:pt x="0" y="362"/>
                      </a:cubicBezTo>
                      <a:lnTo>
                        <a:pt x="184" y="1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37">
                  <a:extLst>
                    <a:ext uri="{FF2B5EF4-FFF2-40B4-BE49-F238E27FC236}">
                      <a16:creationId xmlns:a16="http://schemas.microsoft.com/office/drawing/2014/main" id="{BD03752C-B451-39A0-E879-31442BDA2A6C}"/>
                    </a:ext>
                  </a:extLst>
                </p:cNvPr>
                <p:cNvSpPr/>
                <p:nvPr/>
              </p:nvSpPr>
              <p:spPr>
                <a:xfrm>
                  <a:off x="4202387" y="1656210"/>
                  <a:ext cx="40819" cy="20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627" extrusionOk="0">
                      <a:moveTo>
                        <a:pt x="107" y="531"/>
                      </a:moveTo>
                      <a:cubicBezTo>
                        <a:pt x="107" y="531"/>
                        <a:pt x="156" y="19"/>
                        <a:pt x="96" y="1"/>
                      </a:cubicBezTo>
                      <a:cubicBezTo>
                        <a:pt x="36" y="-18"/>
                        <a:pt x="0" y="627"/>
                        <a:pt x="0" y="627"/>
                      </a:cubicBezTo>
                      <a:lnTo>
                        <a:pt x="107" y="5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37">
                  <a:extLst>
                    <a:ext uri="{FF2B5EF4-FFF2-40B4-BE49-F238E27FC236}">
                      <a16:creationId xmlns:a16="http://schemas.microsoft.com/office/drawing/2014/main" id="{464BEBB4-D19F-C19A-98F1-63392305F2CD}"/>
                    </a:ext>
                  </a:extLst>
                </p:cNvPr>
                <p:cNvSpPr/>
                <p:nvPr/>
              </p:nvSpPr>
              <p:spPr>
                <a:xfrm>
                  <a:off x="3558428" y="1187299"/>
                  <a:ext cx="129967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909" extrusionOk="0">
                      <a:moveTo>
                        <a:pt x="3" y="477"/>
                      </a:moveTo>
                      <a:cubicBezTo>
                        <a:pt x="2" y="441"/>
                        <a:pt x="15" y="408"/>
                        <a:pt x="35" y="384"/>
                      </a:cubicBezTo>
                      <a:cubicBezTo>
                        <a:pt x="15" y="376"/>
                        <a:pt x="1" y="354"/>
                        <a:pt x="0" y="329"/>
                      </a:cubicBezTo>
                      <a:cubicBezTo>
                        <a:pt x="-1" y="295"/>
                        <a:pt x="23" y="267"/>
                        <a:pt x="53" y="266"/>
                      </a:cubicBezTo>
                      <a:cubicBezTo>
                        <a:pt x="55" y="266"/>
                        <a:pt x="56" y="267"/>
                        <a:pt x="58" y="267"/>
                      </a:cubicBezTo>
                      <a:cubicBezTo>
                        <a:pt x="48" y="249"/>
                        <a:pt x="42" y="228"/>
                        <a:pt x="42" y="206"/>
                      </a:cubicBezTo>
                      <a:cubicBezTo>
                        <a:pt x="41" y="134"/>
                        <a:pt x="91" y="74"/>
                        <a:pt x="156" y="73"/>
                      </a:cubicBezTo>
                      <a:cubicBezTo>
                        <a:pt x="163" y="72"/>
                        <a:pt x="170" y="73"/>
                        <a:pt x="177" y="74"/>
                      </a:cubicBezTo>
                      <a:cubicBezTo>
                        <a:pt x="195" y="32"/>
                        <a:pt x="233" y="2"/>
                        <a:pt x="279" y="0"/>
                      </a:cubicBezTo>
                      <a:cubicBezTo>
                        <a:pt x="343" y="-1"/>
                        <a:pt x="396" y="56"/>
                        <a:pt x="398" y="127"/>
                      </a:cubicBezTo>
                      <a:cubicBezTo>
                        <a:pt x="399" y="199"/>
                        <a:pt x="348" y="259"/>
                        <a:pt x="284" y="260"/>
                      </a:cubicBezTo>
                      <a:cubicBezTo>
                        <a:pt x="277" y="261"/>
                        <a:pt x="270" y="260"/>
                        <a:pt x="263" y="258"/>
                      </a:cubicBezTo>
                      <a:cubicBezTo>
                        <a:pt x="256" y="274"/>
                        <a:pt x="247" y="288"/>
                        <a:pt x="235" y="299"/>
                      </a:cubicBezTo>
                      <a:cubicBezTo>
                        <a:pt x="241" y="311"/>
                        <a:pt x="245" y="325"/>
                        <a:pt x="246" y="341"/>
                      </a:cubicBezTo>
                      <a:cubicBezTo>
                        <a:pt x="246" y="368"/>
                        <a:pt x="236" y="392"/>
                        <a:pt x="220" y="410"/>
                      </a:cubicBezTo>
                      <a:cubicBezTo>
                        <a:pt x="229" y="428"/>
                        <a:pt x="235" y="449"/>
                        <a:pt x="236" y="471"/>
                      </a:cubicBezTo>
                      <a:cubicBezTo>
                        <a:pt x="236" y="503"/>
                        <a:pt x="226" y="533"/>
                        <a:pt x="209" y="556"/>
                      </a:cubicBezTo>
                      <a:cubicBezTo>
                        <a:pt x="233" y="579"/>
                        <a:pt x="248" y="612"/>
                        <a:pt x="249" y="650"/>
                      </a:cubicBezTo>
                      <a:lnTo>
                        <a:pt x="249" y="651"/>
                      </a:lnTo>
                      <a:cubicBezTo>
                        <a:pt x="252" y="650"/>
                        <a:pt x="256" y="650"/>
                        <a:pt x="259" y="649"/>
                      </a:cubicBezTo>
                      <a:cubicBezTo>
                        <a:pt x="324" y="648"/>
                        <a:pt x="377" y="705"/>
                        <a:pt x="378" y="776"/>
                      </a:cubicBezTo>
                      <a:cubicBezTo>
                        <a:pt x="380" y="848"/>
                        <a:pt x="329" y="908"/>
                        <a:pt x="265" y="909"/>
                      </a:cubicBezTo>
                      <a:cubicBezTo>
                        <a:pt x="216" y="911"/>
                        <a:pt x="174" y="878"/>
                        <a:pt x="156" y="831"/>
                      </a:cubicBezTo>
                      <a:cubicBezTo>
                        <a:pt x="150" y="834"/>
                        <a:pt x="143" y="836"/>
                        <a:pt x="136" y="836"/>
                      </a:cubicBezTo>
                      <a:cubicBezTo>
                        <a:pt x="110" y="837"/>
                        <a:pt x="88" y="814"/>
                        <a:pt x="87" y="784"/>
                      </a:cubicBezTo>
                      <a:cubicBezTo>
                        <a:pt x="87" y="780"/>
                        <a:pt x="88" y="776"/>
                        <a:pt x="88" y="773"/>
                      </a:cubicBezTo>
                      <a:cubicBezTo>
                        <a:pt x="47" y="754"/>
                        <a:pt x="17" y="709"/>
                        <a:pt x="16" y="656"/>
                      </a:cubicBezTo>
                      <a:cubicBezTo>
                        <a:pt x="16" y="624"/>
                        <a:pt x="26" y="594"/>
                        <a:pt x="43" y="571"/>
                      </a:cubicBezTo>
                      <a:cubicBezTo>
                        <a:pt x="19" y="548"/>
                        <a:pt x="4" y="515"/>
                        <a:pt x="3" y="477"/>
                      </a:cubicBezTo>
                      <a:close/>
                    </a:path>
                  </a:pathLst>
                </a:custGeom>
                <a:solidFill>
                  <a:srgbClr val="EEB737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37">
                  <a:extLst>
                    <a:ext uri="{FF2B5EF4-FFF2-40B4-BE49-F238E27FC236}">
                      <a16:creationId xmlns:a16="http://schemas.microsoft.com/office/drawing/2014/main" id="{B6C2EA66-A4E0-29E1-DA7C-893C68C1D04A}"/>
                    </a:ext>
                  </a:extLst>
                </p:cNvPr>
                <p:cNvSpPr/>
                <p:nvPr/>
              </p:nvSpPr>
              <p:spPr>
                <a:xfrm>
                  <a:off x="3563653" y="1388447"/>
                  <a:ext cx="118211" cy="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93" extrusionOk="0">
                      <a:moveTo>
                        <a:pt x="72" y="157"/>
                      </a:moveTo>
                      <a:cubicBezTo>
                        <a:pt x="72" y="160"/>
                        <a:pt x="71" y="164"/>
                        <a:pt x="71" y="168"/>
                      </a:cubicBezTo>
                      <a:cubicBezTo>
                        <a:pt x="72" y="198"/>
                        <a:pt x="94" y="221"/>
                        <a:pt x="120" y="220"/>
                      </a:cubicBezTo>
                      <a:cubicBezTo>
                        <a:pt x="127" y="220"/>
                        <a:pt x="134" y="218"/>
                        <a:pt x="140" y="215"/>
                      </a:cubicBezTo>
                      <a:cubicBezTo>
                        <a:pt x="158" y="262"/>
                        <a:pt x="200" y="295"/>
                        <a:pt x="249" y="293"/>
                      </a:cubicBezTo>
                      <a:cubicBezTo>
                        <a:pt x="313" y="292"/>
                        <a:pt x="364" y="232"/>
                        <a:pt x="362" y="160"/>
                      </a:cubicBezTo>
                      <a:cubicBezTo>
                        <a:pt x="362" y="139"/>
                        <a:pt x="357" y="119"/>
                        <a:pt x="348" y="102"/>
                      </a:cubicBezTo>
                      <a:cubicBezTo>
                        <a:pt x="334" y="154"/>
                        <a:pt x="291" y="192"/>
                        <a:pt x="240" y="194"/>
                      </a:cubicBezTo>
                      <a:cubicBezTo>
                        <a:pt x="191" y="195"/>
                        <a:pt x="149" y="162"/>
                        <a:pt x="130" y="115"/>
                      </a:cubicBezTo>
                      <a:cubicBezTo>
                        <a:pt x="124" y="119"/>
                        <a:pt x="118" y="120"/>
                        <a:pt x="111" y="120"/>
                      </a:cubicBezTo>
                      <a:cubicBezTo>
                        <a:pt x="85" y="121"/>
                        <a:pt x="63" y="98"/>
                        <a:pt x="62" y="68"/>
                      </a:cubicBezTo>
                      <a:cubicBezTo>
                        <a:pt x="62" y="64"/>
                        <a:pt x="62" y="61"/>
                        <a:pt x="63" y="57"/>
                      </a:cubicBezTo>
                      <a:cubicBezTo>
                        <a:pt x="38" y="46"/>
                        <a:pt x="18" y="25"/>
                        <a:pt x="5" y="0"/>
                      </a:cubicBezTo>
                      <a:cubicBezTo>
                        <a:pt x="2" y="12"/>
                        <a:pt x="0" y="26"/>
                        <a:pt x="0" y="40"/>
                      </a:cubicBezTo>
                      <a:cubicBezTo>
                        <a:pt x="1" y="93"/>
                        <a:pt x="31" y="138"/>
                        <a:pt x="72" y="157"/>
                      </a:cubicBezTo>
                      <a:close/>
                    </a:path>
                  </a:pathLst>
                </a:custGeom>
                <a:solidFill>
                  <a:srgbClr val="E09F2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37">
                  <a:extLst>
                    <a:ext uri="{FF2B5EF4-FFF2-40B4-BE49-F238E27FC236}">
                      <a16:creationId xmlns:a16="http://schemas.microsoft.com/office/drawing/2014/main" id="{2C42D42B-C280-4686-D97F-DBD421997034}"/>
                    </a:ext>
                  </a:extLst>
                </p:cNvPr>
                <p:cNvSpPr/>
                <p:nvPr/>
              </p:nvSpPr>
              <p:spPr>
                <a:xfrm>
                  <a:off x="3611330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260" y="0"/>
                      </a:moveTo>
                      <a:lnTo>
                        <a:pt x="372" y="0"/>
                      </a:lnTo>
                      <a:cubicBezTo>
                        <a:pt x="579" y="0"/>
                        <a:pt x="713" y="203"/>
                        <a:pt x="713" y="454"/>
                      </a:cubicBezTo>
                      <a:cubicBezTo>
                        <a:pt x="713" y="705"/>
                        <a:pt x="579" y="908"/>
                        <a:pt x="372" y="908"/>
                      </a:cubicBezTo>
                      <a:lnTo>
                        <a:pt x="260" y="908"/>
                      </a:lnTo>
                      <a:lnTo>
                        <a:pt x="260" y="908"/>
                      </a:lnTo>
                      <a:cubicBezTo>
                        <a:pt x="117" y="908"/>
                        <a:pt x="0" y="705"/>
                        <a:pt x="0" y="454"/>
                      </a:cubicBezTo>
                      <a:cubicBezTo>
                        <a:pt x="0" y="203"/>
                        <a:pt x="11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37">
                  <a:extLst>
                    <a:ext uri="{FF2B5EF4-FFF2-40B4-BE49-F238E27FC236}">
                      <a16:creationId xmlns:a16="http://schemas.microsoft.com/office/drawing/2014/main" id="{84257636-6C81-BD56-92C6-4B1FACDDED9B}"/>
                    </a:ext>
                  </a:extLst>
                </p:cNvPr>
                <p:cNvSpPr/>
                <p:nvPr/>
              </p:nvSpPr>
              <p:spPr>
                <a:xfrm>
                  <a:off x="3611330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0" y="386"/>
                      </a:moveTo>
                      <a:cubicBezTo>
                        <a:pt x="0" y="511"/>
                        <a:pt x="30" y="625"/>
                        <a:pt x="76" y="707"/>
                      </a:cubicBezTo>
                      <a:cubicBezTo>
                        <a:pt x="124" y="789"/>
                        <a:pt x="188" y="840"/>
                        <a:pt x="260" y="840"/>
                      </a:cubicBezTo>
                      <a:lnTo>
                        <a:pt x="373" y="840"/>
                      </a:lnTo>
                      <a:cubicBezTo>
                        <a:pt x="507" y="840"/>
                        <a:pt x="611" y="753"/>
                        <a:pt x="667" y="623"/>
                      </a:cubicBezTo>
                      <a:cubicBezTo>
                        <a:pt x="610" y="688"/>
                        <a:pt x="533" y="727"/>
                        <a:pt x="443" y="727"/>
                      </a:cubicBezTo>
                      <a:lnTo>
                        <a:pt x="331" y="727"/>
                      </a:lnTo>
                      <a:cubicBezTo>
                        <a:pt x="259" y="727"/>
                        <a:pt x="194" y="676"/>
                        <a:pt x="147" y="593"/>
                      </a:cubicBezTo>
                      <a:cubicBezTo>
                        <a:pt x="100" y="511"/>
                        <a:pt x="71" y="398"/>
                        <a:pt x="71" y="272"/>
                      </a:cubicBezTo>
                      <a:cubicBezTo>
                        <a:pt x="71" y="170"/>
                        <a:pt x="90" y="76"/>
                        <a:pt x="123" y="0"/>
                      </a:cubicBezTo>
                      <a:cubicBezTo>
                        <a:pt x="49" y="81"/>
                        <a:pt x="0" y="223"/>
                        <a:pt x="0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37">
                  <a:extLst>
                    <a:ext uri="{FF2B5EF4-FFF2-40B4-BE49-F238E27FC236}">
                      <a16:creationId xmlns:a16="http://schemas.microsoft.com/office/drawing/2014/main" id="{32C76ADA-FF4E-9F70-3BCB-11B9F7B1DBAD}"/>
                    </a:ext>
                  </a:extLst>
                </p:cNvPr>
                <p:cNvSpPr/>
                <p:nvPr/>
              </p:nvSpPr>
              <p:spPr>
                <a:xfrm>
                  <a:off x="3727908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92" y="168"/>
                      </a:moveTo>
                      <a:cubicBezTo>
                        <a:pt x="160" y="223"/>
                        <a:pt x="230" y="243"/>
                        <a:pt x="250" y="214"/>
                      </a:cubicBezTo>
                      <a:cubicBezTo>
                        <a:pt x="269" y="184"/>
                        <a:pt x="230" y="116"/>
                        <a:pt x="162" y="60"/>
                      </a:cubicBezTo>
                      <a:cubicBezTo>
                        <a:pt x="94" y="5"/>
                        <a:pt x="24" y="-16"/>
                        <a:pt x="5" y="14"/>
                      </a:cubicBezTo>
                      <a:cubicBezTo>
                        <a:pt x="-15" y="43"/>
                        <a:pt x="24" y="112"/>
                        <a:pt x="9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37">
                  <a:extLst>
                    <a:ext uri="{FF2B5EF4-FFF2-40B4-BE49-F238E27FC236}">
                      <a16:creationId xmlns:a16="http://schemas.microsoft.com/office/drawing/2014/main" id="{2FAC2BBA-0173-D69F-0F85-3C07515D03D9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1631117" cy="235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" h="7208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3676" y="54"/>
                        <a:pt x="4503" y="842"/>
                        <a:pt x="4459" y="1765"/>
                      </a:cubicBezTo>
                      <a:cubicBezTo>
                        <a:pt x="4442" y="2118"/>
                        <a:pt x="4300" y="2439"/>
                        <a:pt x="4072" y="2698"/>
                      </a:cubicBezTo>
                      <a:cubicBezTo>
                        <a:pt x="4606" y="3131"/>
                        <a:pt x="4959" y="3781"/>
                        <a:pt x="4993" y="4522"/>
                      </a:cubicBezTo>
                      <a:cubicBezTo>
                        <a:pt x="5056" y="5900"/>
                        <a:pt x="3945" y="7248"/>
                        <a:pt x="2566" y="7207"/>
                      </a:cubicBezTo>
                      <a:cubicBezTo>
                        <a:pt x="863" y="7156"/>
                        <a:pt x="65" y="6128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37">
                  <a:extLst>
                    <a:ext uri="{FF2B5EF4-FFF2-40B4-BE49-F238E27FC236}">
                      <a16:creationId xmlns:a16="http://schemas.microsoft.com/office/drawing/2014/main" id="{8FE58FC2-32AB-BD56-B52D-B31609852D1C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918259" cy="235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7202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2680" y="6"/>
                        <a:pt x="2747" y="13"/>
                        <a:pt x="2812" y="22"/>
                      </a:cubicBezTo>
                      <a:cubicBezTo>
                        <a:pt x="1838" y="62"/>
                        <a:pt x="1048" y="737"/>
                        <a:pt x="1007" y="1601"/>
                      </a:cubicBezTo>
                      <a:cubicBezTo>
                        <a:pt x="988" y="1998"/>
                        <a:pt x="1131" y="2370"/>
                        <a:pt x="1383" y="2669"/>
                      </a:cubicBezTo>
                      <a:cubicBezTo>
                        <a:pt x="754" y="3148"/>
                        <a:pt x="363" y="3918"/>
                        <a:pt x="402" y="4768"/>
                      </a:cubicBezTo>
                      <a:cubicBezTo>
                        <a:pt x="457" y="5993"/>
                        <a:pt x="1092" y="7119"/>
                        <a:pt x="2430" y="7202"/>
                      </a:cubicBezTo>
                      <a:cubicBezTo>
                        <a:pt x="820" y="7145"/>
                        <a:pt x="64" y="6090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37">
                  <a:extLst>
                    <a:ext uri="{FF2B5EF4-FFF2-40B4-BE49-F238E27FC236}">
                      <a16:creationId xmlns:a16="http://schemas.microsoft.com/office/drawing/2014/main" id="{FDB47794-FCA6-2006-A7C9-0BD653B44DF2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327203" cy="82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529" extrusionOk="0">
                      <a:moveTo>
                        <a:pt x="1002" y="2349"/>
                      </a:moveTo>
                      <a:cubicBezTo>
                        <a:pt x="1001" y="2337"/>
                        <a:pt x="972" y="2215"/>
                        <a:pt x="948" y="2116"/>
                      </a:cubicBezTo>
                      <a:cubicBezTo>
                        <a:pt x="954" y="2089"/>
                        <a:pt x="955" y="2061"/>
                        <a:pt x="952" y="2032"/>
                      </a:cubicBezTo>
                      <a:cubicBezTo>
                        <a:pt x="902" y="1565"/>
                        <a:pt x="701" y="567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282" y="865"/>
                        <a:pt x="409" y="2087"/>
                      </a:cubicBezTo>
                      <a:cubicBezTo>
                        <a:pt x="412" y="2110"/>
                        <a:pt x="417" y="2132"/>
                        <a:pt x="424" y="2152"/>
                      </a:cubicBezTo>
                      <a:cubicBezTo>
                        <a:pt x="406" y="2343"/>
                        <a:pt x="397" y="2445"/>
                        <a:pt x="398" y="2457"/>
                      </a:cubicBezTo>
                      <a:cubicBezTo>
                        <a:pt x="400" y="2473"/>
                        <a:pt x="414" y="2486"/>
                        <a:pt x="430" y="2486"/>
                      </a:cubicBezTo>
                      <a:cubicBezTo>
                        <a:pt x="431" y="2486"/>
                        <a:pt x="432" y="2486"/>
                        <a:pt x="434" y="2486"/>
                      </a:cubicBezTo>
                      <a:cubicBezTo>
                        <a:pt x="451" y="2484"/>
                        <a:pt x="464" y="2469"/>
                        <a:pt x="463" y="2452"/>
                      </a:cubicBezTo>
                      <a:cubicBezTo>
                        <a:pt x="463" y="2438"/>
                        <a:pt x="472" y="2340"/>
                        <a:pt x="481" y="2245"/>
                      </a:cubicBezTo>
                      <a:cubicBezTo>
                        <a:pt x="489" y="2254"/>
                        <a:pt x="499" y="2263"/>
                        <a:pt x="509" y="2271"/>
                      </a:cubicBezTo>
                      <a:cubicBezTo>
                        <a:pt x="515" y="2356"/>
                        <a:pt x="525" y="2484"/>
                        <a:pt x="526" y="2494"/>
                      </a:cubicBezTo>
                      <a:cubicBezTo>
                        <a:pt x="527" y="2511"/>
                        <a:pt x="541" y="2523"/>
                        <a:pt x="558" y="2523"/>
                      </a:cubicBezTo>
                      <a:cubicBezTo>
                        <a:pt x="559" y="2523"/>
                        <a:pt x="560" y="2523"/>
                        <a:pt x="561" y="2523"/>
                      </a:cubicBezTo>
                      <a:cubicBezTo>
                        <a:pt x="579" y="2522"/>
                        <a:pt x="592" y="2506"/>
                        <a:pt x="590" y="2488"/>
                      </a:cubicBezTo>
                      <a:cubicBezTo>
                        <a:pt x="590" y="2481"/>
                        <a:pt x="583" y="2396"/>
                        <a:pt x="577" y="2312"/>
                      </a:cubicBezTo>
                      <a:cubicBezTo>
                        <a:pt x="590" y="2317"/>
                        <a:pt x="604" y="2322"/>
                        <a:pt x="618" y="2325"/>
                      </a:cubicBezTo>
                      <a:cubicBezTo>
                        <a:pt x="632" y="2410"/>
                        <a:pt x="646" y="2491"/>
                        <a:pt x="647" y="2500"/>
                      </a:cubicBezTo>
                      <a:cubicBezTo>
                        <a:pt x="649" y="2517"/>
                        <a:pt x="663" y="2529"/>
                        <a:pt x="679" y="2529"/>
                      </a:cubicBezTo>
                      <a:cubicBezTo>
                        <a:pt x="680" y="2529"/>
                        <a:pt x="681" y="2529"/>
                        <a:pt x="682" y="2529"/>
                      </a:cubicBezTo>
                      <a:cubicBezTo>
                        <a:pt x="700" y="2527"/>
                        <a:pt x="713" y="2511"/>
                        <a:pt x="711" y="2494"/>
                      </a:cubicBezTo>
                      <a:cubicBezTo>
                        <a:pt x="710" y="2485"/>
                        <a:pt x="697" y="2407"/>
                        <a:pt x="685" y="2332"/>
                      </a:cubicBezTo>
                      <a:cubicBezTo>
                        <a:pt x="686" y="2332"/>
                        <a:pt x="687" y="2332"/>
                        <a:pt x="687" y="2332"/>
                      </a:cubicBezTo>
                      <a:cubicBezTo>
                        <a:pt x="704" y="2332"/>
                        <a:pt x="720" y="2330"/>
                        <a:pt x="735" y="2327"/>
                      </a:cubicBezTo>
                      <a:cubicBezTo>
                        <a:pt x="753" y="2402"/>
                        <a:pt x="770" y="2473"/>
                        <a:pt x="771" y="2483"/>
                      </a:cubicBezTo>
                      <a:cubicBezTo>
                        <a:pt x="773" y="2500"/>
                        <a:pt x="787" y="2512"/>
                        <a:pt x="803" y="2512"/>
                      </a:cubicBezTo>
                      <a:cubicBezTo>
                        <a:pt x="804" y="2512"/>
                        <a:pt x="806" y="2512"/>
                        <a:pt x="807" y="2512"/>
                      </a:cubicBezTo>
                      <a:cubicBezTo>
                        <a:pt x="824" y="2510"/>
                        <a:pt x="837" y="2494"/>
                        <a:pt x="836" y="2477"/>
                      </a:cubicBezTo>
                      <a:cubicBezTo>
                        <a:pt x="835" y="2467"/>
                        <a:pt x="816" y="2388"/>
                        <a:pt x="797" y="2307"/>
                      </a:cubicBezTo>
                      <a:cubicBezTo>
                        <a:pt x="804" y="2303"/>
                        <a:pt x="811" y="2300"/>
                        <a:pt x="818" y="2296"/>
                      </a:cubicBezTo>
                      <a:cubicBezTo>
                        <a:pt x="835" y="2367"/>
                        <a:pt x="850" y="2432"/>
                        <a:pt x="851" y="2442"/>
                      </a:cubicBezTo>
                      <a:cubicBezTo>
                        <a:pt x="853" y="2458"/>
                        <a:pt x="867" y="2470"/>
                        <a:pt x="884" y="2470"/>
                      </a:cubicBezTo>
                      <a:cubicBezTo>
                        <a:pt x="885" y="2470"/>
                        <a:pt x="886" y="2470"/>
                        <a:pt x="887" y="2470"/>
                      </a:cubicBezTo>
                      <a:cubicBezTo>
                        <a:pt x="904" y="2469"/>
                        <a:pt x="917" y="2453"/>
                        <a:pt x="916" y="2435"/>
                      </a:cubicBezTo>
                      <a:cubicBezTo>
                        <a:pt x="915" y="2425"/>
                        <a:pt x="894" y="2338"/>
                        <a:pt x="874" y="2253"/>
                      </a:cubicBezTo>
                      <a:cubicBezTo>
                        <a:pt x="885" y="2241"/>
                        <a:pt x="896" y="2229"/>
                        <a:pt x="905" y="2215"/>
                      </a:cubicBezTo>
                      <a:cubicBezTo>
                        <a:pt x="922" y="2284"/>
                        <a:pt x="936" y="2346"/>
                        <a:pt x="937" y="2356"/>
                      </a:cubicBezTo>
                      <a:cubicBezTo>
                        <a:pt x="939" y="2372"/>
                        <a:pt x="953" y="2384"/>
                        <a:pt x="970" y="2384"/>
                      </a:cubicBezTo>
                      <a:cubicBezTo>
                        <a:pt x="971" y="2384"/>
                        <a:pt x="972" y="2384"/>
                        <a:pt x="973" y="2384"/>
                      </a:cubicBezTo>
                      <a:cubicBezTo>
                        <a:pt x="991" y="2382"/>
                        <a:pt x="1004" y="2367"/>
                        <a:pt x="1002" y="2349"/>
                      </a:cubicBezTo>
                      <a:moveTo>
                        <a:pt x="463" y="2450"/>
                      </a:moveTo>
                      <a:cubicBezTo>
                        <a:pt x="463" y="2451"/>
                        <a:pt x="463" y="2451"/>
                        <a:pt x="463" y="2451"/>
                      </a:cubicBezTo>
                      <a:lnTo>
                        <a:pt x="463" y="2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37">
                  <a:extLst>
                    <a:ext uri="{FF2B5EF4-FFF2-40B4-BE49-F238E27FC236}">
                      <a16:creationId xmlns:a16="http://schemas.microsoft.com/office/drawing/2014/main" id="{895B06C7-B7D1-6FD9-6DB4-30EB53621F63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220095" cy="29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911" extrusionOk="0">
                      <a:moveTo>
                        <a:pt x="224" y="911"/>
                      </a:moveTo>
                      <a:cubicBezTo>
                        <a:pt x="517" y="889"/>
                        <a:pt x="674" y="708"/>
                        <a:pt x="674" y="708"/>
                      </a:cubicBezTo>
                      <a:cubicBezTo>
                        <a:pt x="594" y="447"/>
                        <a:pt x="500" y="198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110" y="378"/>
                        <a:pt x="224" y="91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37">
                  <a:extLst>
                    <a:ext uri="{FF2B5EF4-FFF2-40B4-BE49-F238E27FC236}">
                      <a16:creationId xmlns:a16="http://schemas.microsoft.com/office/drawing/2014/main" id="{BC4D2D0D-C009-41C3-1EFA-787406A7C112}"/>
                    </a:ext>
                  </a:extLst>
                </p:cNvPr>
                <p:cNvSpPr/>
                <p:nvPr/>
              </p:nvSpPr>
              <p:spPr>
                <a:xfrm>
                  <a:off x="2873324" y="1714334"/>
                  <a:ext cx="343857" cy="7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357" extrusionOk="0">
                      <a:moveTo>
                        <a:pt x="1045" y="156"/>
                      </a:moveTo>
                      <a:lnTo>
                        <a:pt x="601" y="0"/>
                      </a:lnTo>
                      <a:cubicBezTo>
                        <a:pt x="601" y="0"/>
                        <a:pt x="513" y="634"/>
                        <a:pt x="156" y="1809"/>
                      </a:cubicBezTo>
                      <a:cubicBezTo>
                        <a:pt x="149" y="1831"/>
                        <a:pt x="145" y="1853"/>
                        <a:pt x="144" y="1875"/>
                      </a:cubicBezTo>
                      <a:cubicBezTo>
                        <a:pt x="53" y="2043"/>
                        <a:pt x="5" y="2134"/>
                        <a:pt x="2" y="2145"/>
                      </a:cubicBezTo>
                      <a:cubicBezTo>
                        <a:pt x="-4" y="2162"/>
                        <a:pt x="6" y="2180"/>
                        <a:pt x="23" y="2186"/>
                      </a:cubicBezTo>
                      <a:cubicBezTo>
                        <a:pt x="26" y="2187"/>
                        <a:pt x="29" y="2187"/>
                        <a:pt x="32" y="2187"/>
                      </a:cubicBezTo>
                      <a:cubicBezTo>
                        <a:pt x="46" y="2187"/>
                        <a:pt x="58" y="2179"/>
                        <a:pt x="63" y="2166"/>
                      </a:cubicBezTo>
                      <a:cubicBezTo>
                        <a:pt x="68" y="2153"/>
                        <a:pt x="115" y="2066"/>
                        <a:pt x="160" y="1982"/>
                      </a:cubicBezTo>
                      <a:cubicBezTo>
                        <a:pt x="164" y="1994"/>
                        <a:pt x="170" y="2006"/>
                        <a:pt x="176" y="2018"/>
                      </a:cubicBezTo>
                      <a:cubicBezTo>
                        <a:pt x="149" y="2098"/>
                        <a:pt x="107" y="2220"/>
                        <a:pt x="104" y="2229"/>
                      </a:cubicBezTo>
                      <a:cubicBezTo>
                        <a:pt x="99" y="2246"/>
                        <a:pt x="109" y="2265"/>
                        <a:pt x="126" y="2270"/>
                      </a:cubicBezTo>
                      <a:cubicBezTo>
                        <a:pt x="129" y="2271"/>
                        <a:pt x="132" y="2271"/>
                        <a:pt x="135" y="2271"/>
                      </a:cubicBezTo>
                      <a:cubicBezTo>
                        <a:pt x="149" y="2271"/>
                        <a:pt x="162" y="2263"/>
                        <a:pt x="166" y="2249"/>
                      </a:cubicBezTo>
                      <a:cubicBezTo>
                        <a:pt x="169" y="2242"/>
                        <a:pt x="196" y="2162"/>
                        <a:pt x="223" y="2081"/>
                      </a:cubicBezTo>
                      <a:cubicBezTo>
                        <a:pt x="233" y="2092"/>
                        <a:pt x="244" y="2101"/>
                        <a:pt x="255" y="2110"/>
                      </a:cubicBezTo>
                      <a:cubicBezTo>
                        <a:pt x="235" y="2193"/>
                        <a:pt x="216" y="2273"/>
                        <a:pt x="214" y="2282"/>
                      </a:cubicBezTo>
                      <a:cubicBezTo>
                        <a:pt x="209" y="2299"/>
                        <a:pt x="218" y="2317"/>
                        <a:pt x="235" y="2322"/>
                      </a:cubicBezTo>
                      <a:cubicBezTo>
                        <a:pt x="238" y="2323"/>
                        <a:pt x="242" y="2324"/>
                        <a:pt x="245" y="2324"/>
                      </a:cubicBezTo>
                      <a:cubicBezTo>
                        <a:pt x="258" y="2324"/>
                        <a:pt x="271" y="2315"/>
                        <a:pt x="275" y="2301"/>
                      </a:cubicBezTo>
                      <a:cubicBezTo>
                        <a:pt x="278" y="2293"/>
                        <a:pt x="297" y="2216"/>
                        <a:pt x="314" y="2142"/>
                      </a:cubicBezTo>
                      <a:cubicBezTo>
                        <a:pt x="315" y="2143"/>
                        <a:pt x="316" y="2143"/>
                        <a:pt x="316" y="2143"/>
                      </a:cubicBezTo>
                      <a:cubicBezTo>
                        <a:pt x="331" y="2149"/>
                        <a:pt x="347" y="2154"/>
                        <a:pt x="362" y="2157"/>
                      </a:cubicBezTo>
                      <a:cubicBezTo>
                        <a:pt x="349" y="2233"/>
                        <a:pt x="337" y="2305"/>
                        <a:pt x="335" y="2315"/>
                      </a:cubicBezTo>
                      <a:cubicBezTo>
                        <a:pt x="330" y="2332"/>
                        <a:pt x="339" y="2350"/>
                        <a:pt x="356" y="2355"/>
                      </a:cubicBezTo>
                      <a:cubicBezTo>
                        <a:pt x="359" y="2356"/>
                        <a:pt x="363" y="2357"/>
                        <a:pt x="366" y="2357"/>
                      </a:cubicBezTo>
                      <a:cubicBezTo>
                        <a:pt x="380" y="2357"/>
                        <a:pt x="392" y="2348"/>
                        <a:pt x="397" y="2334"/>
                      </a:cubicBezTo>
                      <a:cubicBezTo>
                        <a:pt x="400" y="2325"/>
                        <a:pt x="413" y="2245"/>
                        <a:pt x="427" y="2162"/>
                      </a:cubicBezTo>
                      <a:cubicBezTo>
                        <a:pt x="435" y="2162"/>
                        <a:pt x="443" y="2161"/>
                        <a:pt x="450" y="2160"/>
                      </a:cubicBezTo>
                      <a:cubicBezTo>
                        <a:pt x="438" y="2233"/>
                        <a:pt x="427" y="2298"/>
                        <a:pt x="425" y="2308"/>
                      </a:cubicBezTo>
                      <a:cubicBezTo>
                        <a:pt x="420" y="2325"/>
                        <a:pt x="429" y="2342"/>
                        <a:pt x="446" y="2348"/>
                      </a:cubicBezTo>
                      <a:cubicBezTo>
                        <a:pt x="449" y="2349"/>
                        <a:pt x="453" y="2349"/>
                        <a:pt x="456" y="2349"/>
                      </a:cubicBezTo>
                      <a:cubicBezTo>
                        <a:pt x="470" y="2349"/>
                        <a:pt x="482" y="2340"/>
                        <a:pt x="487" y="2327"/>
                      </a:cubicBezTo>
                      <a:cubicBezTo>
                        <a:pt x="490" y="2317"/>
                        <a:pt x="505" y="2229"/>
                        <a:pt x="519" y="2142"/>
                      </a:cubicBezTo>
                      <a:cubicBezTo>
                        <a:pt x="534" y="2136"/>
                        <a:pt x="549" y="2129"/>
                        <a:pt x="562" y="2120"/>
                      </a:cubicBezTo>
                      <a:cubicBezTo>
                        <a:pt x="551" y="2190"/>
                        <a:pt x="540" y="2252"/>
                        <a:pt x="538" y="2262"/>
                      </a:cubicBezTo>
                      <a:cubicBezTo>
                        <a:pt x="533" y="2279"/>
                        <a:pt x="542" y="2297"/>
                        <a:pt x="559" y="2302"/>
                      </a:cubicBezTo>
                      <a:cubicBezTo>
                        <a:pt x="562" y="2303"/>
                        <a:pt x="566" y="2303"/>
                        <a:pt x="569" y="2303"/>
                      </a:cubicBezTo>
                      <a:cubicBezTo>
                        <a:pt x="583" y="2303"/>
                        <a:pt x="595" y="2294"/>
                        <a:pt x="600" y="2281"/>
                      </a:cubicBezTo>
                      <a:cubicBezTo>
                        <a:pt x="603" y="2269"/>
                        <a:pt x="624" y="2146"/>
                        <a:pt x="640" y="2045"/>
                      </a:cubicBezTo>
                      <a:cubicBezTo>
                        <a:pt x="656" y="2023"/>
                        <a:pt x="669" y="1997"/>
                        <a:pt x="677" y="1969"/>
                      </a:cubicBezTo>
                      <a:cubicBezTo>
                        <a:pt x="813" y="1520"/>
                        <a:pt x="1108" y="799"/>
                        <a:pt x="1045" y="156"/>
                      </a:cubicBezTo>
                      <a:moveTo>
                        <a:pt x="63" y="2165"/>
                      </a:moveTo>
                      <a:lnTo>
                        <a:pt x="63" y="21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37">
                  <a:extLst>
                    <a:ext uri="{FF2B5EF4-FFF2-40B4-BE49-F238E27FC236}">
                      <a16:creationId xmlns:a16="http://schemas.microsoft.com/office/drawing/2014/main" id="{8D936FD4-D0C0-F89D-1D0F-C85C021BC1E5}"/>
                    </a:ext>
                  </a:extLst>
                </p:cNvPr>
                <p:cNvSpPr/>
                <p:nvPr/>
              </p:nvSpPr>
              <p:spPr>
                <a:xfrm>
                  <a:off x="3028109" y="1714334"/>
                  <a:ext cx="189399" cy="28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858" extrusionOk="0">
                      <a:moveTo>
                        <a:pt x="571" y="156"/>
                      </a:moveTo>
                      <a:lnTo>
                        <a:pt x="127" y="0"/>
                      </a:lnTo>
                      <a:cubicBezTo>
                        <a:pt x="127" y="0"/>
                        <a:pt x="97" y="218"/>
                        <a:pt x="0" y="633"/>
                      </a:cubicBezTo>
                      <a:lnTo>
                        <a:pt x="0" y="633"/>
                      </a:lnTo>
                      <a:cubicBezTo>
                        <a:pt x="0" y="633"/>
                        <a:pt x="135" y="756"/>
                        <a:pt x="525" y="858"/>
                      </a:cubicBezTo>
                      <a:cubicBezTo>
                        <a:pt x="570" y="625"/>
                        <a:pt x="594" y="386"/>
                        <a:pt x="571" y="156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37">
                  <a:extLst>
                    <a:ext uri="{FF2B5EF4-FFF2-40B4-BE49-F238E27FC236}">
                      <a16:creationId xmlns:a16="http://schemas.microsoft.com/office/drawing/2014/main" id="{AF171A02-BAD0-E9E5-3E63-1A1C4957EBF4}"/>
                    </a:ext>
                  </a:extLst>
                </p:cNvPr>
                <p:cNvSpPr/>
                <p:nvPr/>
              </p:nvSpPr>
              <p:spPr>
                <a:xfrm>
                  <a:off x="2900428" y="1571962"/>
                  <a:ext cx="723635" cy="384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178" extrusionOk="0">
                      <a:moveTo>
                        <a:pt x="39" y="0"/>
                      </a:moveTo>
                      <a:cubicBezTo>
                        <a:pt x="39" y="0"/>
                        <a:pt x="-321" y="1142"/>
                        <a:pt x="1144" y="1178"/>
                      </a:cubicBezTo>
                      <a:cubicBezTo>
                        <a:pt x="2535" y="1211"/>
                        <a:pt x="2174" y="50"/>
                        <a:pt x="2174" y="50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37">
                  <a:extLst>
                    <a:ext uri="{FF2B5EF4-FFF2-40B4-BE49-F238E27FC236}">
                      <a16:creationId xmlns:a16="http://schemas.microsoft.com/office/drawing/2014/main" id="{97700CB2-F213-916D-D9A1-739A63CC0279}"/>
                    </a:ext>
                  </a:extLst>
                </p:cNvPr>
                <p:cNvSpPr/>
                <p:nvPr/>
              </p:nvSpPr>
              <p:spPr>
                <a:xfrm>
                  <a:off x="2962472" y="1544860"/>
                  <a:ext cx="602811" cy="28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874" extrusionOk="0">
                      <a:moveTo>
                        <a:pt x="944" y="2"/>
                      </a:moveTo>
                      <a:cubicBezTo>
                        <a:pt x="1106" y="10"/>
                        <a:pt x="1264" y="38"/>
                        <a:pt x="1403" y="83"/>
                      </a:cubicBezTo>
                      <a:cubicBezTo>
                        <a:pt x="1541" y="127"/>
                        <a:pt x="1655" y="188"/>
                        <a:pt x="1733" y="258"/>
                      </a:cubicBezTo>
                      <a:cubicBezTo>
                        <a:pt x="1811" y="328"/>
                        <a:pt x="1849" y="405"/>
                        <a:pt x="1846" y="481"/>
                      </a:cubicBezTo>
                      <a:cubicBezTo>
                        <a:pt x="1842" y="557"/>
                        <a:pt x="1796" y="630"/>
                        <a:pt x="1712" y="693"/>
                      </a:cubicBezTo>
                      <a:cubicBezTo>
                        <a:pt x="1628" y="755"/>
                        <a:pt x="1509" y="804"/>
                        <a:pt x="1367" y="836"/>
                      </a:cubicBezTo>
                      <a:cubicBezTo>
                        <a:pt x="1225" y="867"/>
                        <a:pt x="1064" y="880"/>
                        <a:pt x="902" y="872"/>
                      </a:cubicBezTo>
                      <a:cubicBezTo>
                        <a:pt x="740" y="864"/>
                        <a:pt x="582" y="837"/>
                        <a:pt x="444" y="792"/>
                      </a:cubicBezTo>
                      <a:cubicBezTo>
                        <a:pt x="305" y="747"/>
                        <a:pt x="191" y="686"/>
                        <a:pt x="113" y="617"/>
                      </a:cubicBezTo>
                      <a:cubicBezTo>
                        <a:pt x="35" y="547"/>
                        <a:pt x="-4" y="470"/>
                        <a:pt x="0" y="393"/>
                      </a:cubicBezTo>
                      <a:cubicBezTo>
                        <a:pt x="4" y="317"/>
                        <a:pt x="50" y="244"/>
                        <a:pt x="134" y="182"/>
                      </a:cubicBezTo>
                      <a:cubicBezTo>
                        <a:pt x="218" y="119"/>
                        <a:pt x="337" y="70"/>
                        <a:pt x="479" y="39"/>
                      </a:cubicBezTo>
                      <a:cubicBezTo>
                        <a:pt x="622" y="7"/>
                        <a:pt x="782" y="-5"/>
                        <a:pt x="944" y="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37">
                  <a:extLst>
                    <a:ext uri="{FF2B5EF4-FFF2-40B4-BE49-F238E27FC236}">
                      <a16:creationId xmlns:a16="http://schemas.microsoft.com/office/drawing/2014/main" id="{0DE7ED0A-3990-1935-47EA-6B6059FED338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872868" cy="83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547" extrusionOk="0">
                      <a:moveTo>
                        <a:pt x="1397" y="2"/>
                      </a:moveTo>
                      <a:cubicBezTo>
                        <a:pt x="1632" y="13"/>
                        <a:pt x="1859" y="83"/>
                        <a:pt x="2057" y="204"/>
                      </a:cubicBezTo>
                      <a:cubicBezTo>
                        <a:pt x="2255" y="325"/>
                        <a:pt x="2416" y="494"/>
                        <a:pt x="2524" y="693"/>
                      </a:cubicBezTo>
                      <a:cubicBezTo>
                        <a:pt x="2632" y="892"/>
                        <a:pt x="2682" y="1113"/>
                        <a:pt x="2672" y="1337"/>
                      </a:cubicBezTo>
                      <a:cubicBezTo>
                        <a:pt x="2661" y="1560"/>
                        <a:pt x="2589" y="1777"/>
                        <a:pt x="2463" y="1965"/>
                      </a:cubicBezTo>
                      <a:cubicBezTo>
                        <a:pt x="2336" y="2153"/>
                        <a:pt x="2160" y="2305"/>
                        <a:pt x="1952" y="2407"/>
                      </a:cubicBezTo>
                      <a:cubicBezTo>
                        <a:pt x="1743" y="2509"/>
                        <a:pt x="1511" y="2557"/>
                        <a:pt x="1276" y="2546"/>
                      </a:cubicBezTo>
                      <a:cubicBezTo>
                        <a:pt x="1042" y="2535"/>
                        <a:pt x="815" y="2465"/>
                        <a:pt x="617" y="2344"/>
                      </a:cubicBezTo>
                      <a:cubicBezTo>
                        <a:pt x="419" y="2222"/>
                        <a:pt x="258" y="2054"/>
                        <a:pt x="150" y="1855"/>
                      </a:cubicBezTo>
                      <a:cubicBezTo>
                        <a:pt x="42" y="1656"/>
                        <a:pt x="-9" y="1434"/>
                        <a:pt x="2" y="1210"/>
                      </a:cubicBezTo>
                      <a:cubicBezTo>
                        <a:pt x="12" y="987"/>
                        <a:pt x="84" y="771"/>
                        <a:pt x="211" y="583"/>
                      </a:cubicBezTo>
                      <a:cubicBezTo>
                        <a:pt x="337" y="395"/>
                        <a:pt x="513" y="243"/>
                        <a:pt x="722" y="141"/>
                      </a:cubicBezTo>
                      <a:cubicBezTo>
                        <a:pt x="930" y="39"/>
                        <a:pt x="1163" y="-9"/>
                        <a:pt x="1397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37">
                  <a:extLst>
                    <a:ext uri="{FF2B5EF4-FFF2-40B4-BE49-F238E27FC236}">
                      <a16:creationId xmlns:a16="http://schemas.microsoft.com/office/drawing/2014/main" id="{CA273B7D-9BCB-A03B-6104-B05349E8E2F7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665509" cy="80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461" extrusionOk="0">
                      <a:moveTo>
                        <a:pt x="1397" y="2"/>
                      </a:moveTo>
                      <a:cubicBezTo>
                        <a:pt x="1633" y="13"/>
                        <a:pt x="1851" y="82"/>
                        <a:pt x="2038" y="193"/>
                      </a:cubicBezTo>
                      <a:cubicBezTo>
                        <a:pt x="1908" y="145"/>
                        <a:pt x="1768" y="115"/>
                        <a:pt x="1621" y="108"/>
                      </a:cubicBezTo>
                      <a:cubicBezTo>
                        <a:pt x="884" y="73"/>
                        <a:pt x="259" y="614"/>
                        <a:pt x="225" y="1317"/>
                      </a:cubicBezTo>
                      <a:cubicBezTo>
                        <a:pt x="203" y="1795"/>
                        <a:pt x="460" y="2225"/>
                        <a:pt x="859" y="2461"/>
                      </a:cubicBezTo>
                      <a:cubicBezTo>
                        <a:pt x="335" y="2268"/>
                        <a:pt x="-25" y="1773"/>
                        <a:pt x="1" y="1210"/>
                      </a:cubicBezTo>
                      <a:cubicBezTo>
                        <a:pt x="35" y="508"/>
                        <a:pt x="660" y="-33"/>
                        <a:pt x="1397" y="2"/>
                      </a:cubicBezTo>
                      <a:close/>
                    </a:path>
                  </a:pathLst>
                </a:custGeom>
                <a:solidFill>
                  <a:srgbClr val="6E99E1">
                    <a:alpha val="2940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37">
                  <a:extLst>
                    <a:ext uri="{FF2B5EF4-FFF2-40B4-BE49-F238E27FC236}">
                      <a16:creationId xmlns:a16="http://schemas.microsoft.com/office/drawing/2014/main" id="{FAABA7BF-8E44-0096-5F4E-0AF599DC9299}"/>
                    </a:ext>
                  </a:extLst>
                </p:cNvPr>
                <p:cNvSpPr/>
                <p:nvPr/>
              </p:nvSpPr>
              <p:spPr>
                <a:xfrm>
                  <a:off x="3009496" y="1324772"/>
                  <a:ext cx="167847" cy="14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452" extrusionOk="0">
                      <a:moveTo>
                        <a:pt x="514" y="234"/>
                      </a:moveTo>
                      <a:cubicBezTo>
                        <a:pt x="510" y="359"/>
                        <a:pt x="392" y="457"/>
                        <a:pt x="250" y="452"/>
                      </a:cubicBezTo>
                      <a:cubicBezTo>
                        <a:pt x="108" y="448"/>
                        <a:pt x="-4" y="343"/>
                        <a:pt x="0" y="218"/>
                      </a:cubicBezTo>
                      <a:cubicBezTo>
                        <a:pt x="4" y="93"/>
                        <a:pt x="123" y="-4"/>
                        <a:pt x="264" y="0"/>
                      </a:cubicBezTo>
                      <a:cubicBezTo>
                        <a:pt x="406" y="5"/>
                        <a:pt x="518" y="110"/>
                        <a:pt x="514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37">
                  <a:extLst>
                    <a:ext uri="{FF2B5EF4-FFF2-40B4-BE49-F238E27FC236}">
                      <a16:creationId xmlns:a16="http://schemas.microsoft.com/office/drawing/2014/main" id="{088EB655-65A8-84C1-5272-B3489E031D03}"/>
                    </a:ext>
                  </a:extLst>
                </p:cNvPr>
                <p:cNvSpPr/>
                <p:nvPr/>
              </p:nvSpPr>
              <p:spPr>
                <a:xfrm>
                  <a:off x="3191058" y="1227136"/>
                  <a:ext cx="78045" cy="7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40" extrusionOk="0">
                      <a:moveTo>
                        <a:pt x="239" y="126"/>
                      </a:moveTo>
                      <a:cubicBezTo>
                        <a:pt x="236" y="192"/>
                        <a:pt x="180" y="243"/>
                        <a:pt x="114" y="240"/>
                      </a:cubicBezTo>
                      <a:cubicBezTo>
                        <a:pt x="48" y="237"/>
                        <a:pt x="-3" y="180"/>
                        <a:pt x="0" y="114"/>
                      </a:cubicBezTo>
                      <a:cubicBezTo>
                        <a:pt x="3" y="48"/>
                        <a:pt x="59" y="-3"/>
                        <a:pt x="125" y="0"/>
                      </a:cubicBezTo>
                      <a:cubicBezTo>
                        <a:pt x="192" y="3"/>
                        <a:pt x="243" y="60"/>
                        <a:pt x="239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550" rIns="81625" bIns="37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37">
                  <a:extLst>
                    <a:ext uri="{FF2B5EF4-FFF2-40B4-BE49-F238E27FC236}">
                      <a16:creationId xmlns:a16="http://schemas.microsoft.com/office/drawing/2014/main" id="{61A79685-F0C4-C36C-21E0-7C7ECAAD52DA}"/>
                    </a:ext>
                  </a:extLst>
                </p:cNvPr>
                <p:cNvSpPr/>
                <p:nvPr/>
              </p:nvSpPr>
              <p:spPr>
                <a:xfrm>
                  <a:off x="3406255" y="1237586"/>
                  <a:ext cx="78372" cy="7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39" extrusionOk="0">
                      <a:moveTo>
                        <a:pt x="240" y="125"/>
                      </a:moveTo>
                      <a:cubicBezTo>
                        <a:pt x="236" y="191"/>
                        <a:pt x="180" y="242"/>
                        <a:pt x="114" y="239"/>
                      </a:cubicBezTo>
                      <a:cubicBezTo>
                        <a:pt x="48" y="236"/>
                        <a:pt x="-3" y="180"/>
                        <a:pt x="0" y="114"/>
                      </a:cubicBezTo>
                      <a:cubicBezTo>
                        <a:pt x="3" y="47"/>
                        <a:pt x="59" y="-4"/>
                        <a:pt x="125" y="0"/>
                      </a:cubicBezTo>
                      <a:cubicBezTo>
                        <a:pt x="192" y="3"/>
                        <a:pt x="243" y="59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225" rIns="81625" bIns="37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37">
                  <a:extLst>
                    <a:ext uri="{FF2B5EF4-FFF2-40B4-BE49-F238E27FC236}">
                      <a16:creationId xmlns:a16="http://schemas.microsoft.com/office/drawing/2014/main" id="{D4711475-8A84-B46E-0B1A-318BA9E79825}"/>
                    </a:ext>
                  </a:extLst>
                </p:cNvPr>
                <p:cNvSpPr/>
                <p:nvPr/>
              </p:nvSpPr>
              <p:spPr>
                <a:xfrm>
                  <a:off x="3536876" y="1338813"/>
                  <a:ext cx="167520" cy="14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51" extrusionOk="0">
                      <a:moveTo>
                        <a:pt x="513" y="234"/>
                      </a:moveTo>
                      <a:cubicBezTo>
                        <a:pt x="509" y="358"/>
                        <a:pt x="391" y="456"/>
                        <a:pt x="249" y="451"/>
                      </a:cubicBezTo>
                      <a:cubicBezTo>
                        <a:pt x="108" y="447"/>
                        <a:pt x="-4" y="342"/>
                        <a:pt x="0" y="217"/>
                      </a:cubicBezTo>
                      <a:cubicBezTo>
                        <a:pt x="4" y="92"/>
                        <a:pt x="122" y="-5"/>
                        <a:pt x="264" y="0"/>
                      </a:cubicBezTo>
                      <a:cubicBezTo>
                        <a:pt x="406" y="4"/>
                        <a:pt x="517" y="109"/>
                        <a:pt x="513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37">
                  <a:extLst>
                    <a:ext uri="{FF2B5EF4-FFF2-40B4-BE49-F238E27FC236}">
                      <a16:creationId xmlns:a16="http://schemas.microsoft.com/office/drawing/2014/main" id="{E6B81D53-CB42-6A91-F435-6AC60F3B9332}"/>
                    </a:ext>
                  </a:extLst>
                </p:cNvPr>
                <p:cNvSpPr/>
                <p:nvPr/>
              </p:nvSpPr>
              <p:spPr>
                <a:xfrm>
                  <a:off x="3207386" y="1477266"/>
                  <a:ext cx="132906" cy="6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04" extrusionOk="0">
                      <a:moveTo>
                        <a:pt x="293" y="204"/>
                      </a:moveTo>
                      <a:cubicBezTo>
                        <a:pt x="354" y="207"/>
                        <a:pt x="395" y="192"/>
                        <a:pt x="396" y="192"/>
                      </a:cubicBezTo>
                      <a:cubicBezTo>
                        <a:pt x="405" y="189"/>
                        <a:pt x="409" y="179"/>
                        <a:pt x="406" y="171"/>
                      </a:cubicBezTo>
                      <a:cubicBezTo>
                        <a:pt x="403" y="163"/>
                        <a:pt x="394" y="158"/>
                        <a:pt x="385" y="161"/>
                      </a:cubicBezTo>
                      <a:cubicBezTo>
                        <a:pt x="377" y="164"/>
                        <a:pt x="183" y="232"/>
                        <a:pt x="30" y="7"/>
                      </a:cubicBezTo>
                      <a:cubicBezTo>
                        <a:pt x="25" y="0"/>
                        <a:pt x="15" y="-2"/>
                        <a:pt x="7" y="3"/>
                      </a:cubicBezTo>
                      <a:cubicBezTo>
                        <a:pt x="0" y="8"/>
                        <a:pt x="-2" y="18"/>
                        <a:pt x="3" y="26"/>
                      </a:cubicBezTo>
                      <a:cubicBezTo>
                        <a:pt x="99" y="166"/>
                        <a:pt x="212" y="201"/>
                        <a:pt x="293" y="2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5775" rIns="81625" bIns="25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37">
                  <a:extLst>
                    <a:ext uri="{FF2B5EF4-FFF2-40B4-BE49-F238E27FC236}">
                      <a16:creationId xmlns:a16="http://schemas.microsoft.com/office/drawing/2014/main" id="{242F3C51-660C-AF64-CFD7-C33E8B00F265}"/>
                    </a:ext>
                  </a:extLst>
                </p:cNvPr>
                <p:cNvSpPr/>
                <p:nvPr/>
              </p:nvSpPr>
              <p:spPr>
                <a:xfrm>
                  <a:off x="3178976" y="1438081"/>
                  <a:ext cx="48003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1" extrusionOk="0">
                      <a:moveTo>
                        <a:pt x="15" y="211"/>
                      </a:moveTo>
                      <a:cubicBezTo>
                        <a:pt x="17" y="211"/>
                        <a:pt x="20" y="210"/>
                        <a:pt x="22" y="210"/>
                      </a:cubicBezTo>
                      <a:cubicBezTo>
                        <a:pt x="158" y="158"/>
                        <a:pt x="147" y="16"/>
                        <a:pt x="147" y="15"/>
                      </a:cubicBezTo>
                      <a:cubicBezTo>
                        <a:pt x="146" y="6"/>
                        <a:pt x="138" y="-1"/>
                        <a:pt x="129" y="0"/>
                      </a:cubicBezTo>
                      <a:cubicBezTo>
                        <a:pt x="121" y="1"/>
                        <a:pt x="114" y="9"/>
                        <a:pt x="115" y="18"/>
                      </a:cubicBezTo>
                      <a:lnTo>
                        <a:pt x="115" y="18"/>
                      </a:lnTo>
                      <a:cubicBezTo>
                        <a:pt x="115" y="22"/>
                        <a:pt x="123" y="136"/>
                        <a:pt x="10" y="179"/>
                      </a:cubicBezTo>
                      <a:cubicBezTo>
                        <a:pt x="2" y="182"/>
                        <a:pt x="-2" y="192"/>
                        <a:pt x="1" y="200"/>
                      </a:cubicBezTo>
                      <a:cubicBezTo>
                        <a:pt x="3" y="206"/>
                        <a:pt x="9" y="210"/>
                        <a:pt x="15" y="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8075" rIns="81625" bIns="28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37">
                  <a:extLst>
                    <a:ext uri="{FF2B5EF4-FFF2-40B4-BE49-F238E27FC236}">
                      <a16:creationId xmlns:a16="http://schemas.microsoft.com/office/drawing/2014/main" id="{FF623209-C82F-3101-0CDB-EA7F4580DDEA}"/>
                    </a:ext>
                  </a:extLst>
                </p:cNvPr>
                <p:cNvSpPr/>
                <p:nvPr/>
              </p:nvSpPr>
              <p:spPr>
                <a:xfrm>
                  <a:off x="2100051" y="1564125"/>
                  <a:ext cx="711552" cy="5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568" extrusionOk="0">
                      <a:moveTo>
                        <a:pt x="2085" y="1317"/>
                      </a:moveTo>
                      <a:cubicBezTo>
                        <a:pt x="2085" y="1317"/>
                        <a:pt x="2285" y="1491"/>
                        <a:pt x="2103" y="1566"/>
                      </a:cubicBezTo>
                      <a:cubicBezTo>
                        <a:pt x="1935" y="1635"/>
                        <a:pt x="249" y="289"/>
                        <a:pt x="14" y="75"/>
                      </a:cubicBezTo>
                      <a:cubicBezTo>
                        <a:pt x="-4" y="60"/>
                        <a:pt x="-5" y="33"/>
                        <a:pt x="10" y="15"/>
                      </a:cubicBezTo>
                      <a:lnTo>
                        <a:pt x="10" y="15"/>
                      </a:lnTo>
                      <a:cubicBezTo>
                        <a:pt x="25" y="-2"/>
                        <a:pt x="50" y="-5"/>
                        <a:pt x="68" y="8"/>
                      </a:cubicBezTo>
                      <a:lnTo>
                        <a:pt x="2085" y="13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37">
                  <a:extLst>
                    <a:ext uri="{FF2B5EF4-FFF2-40B4-BE49-F238E27FC236}">
                      <a16:creationId xmlns:a16="http://schemas.microsoft.com/office/drawing/2014/main" id="{951A0068-D972-88E9-1FF7-671C9775EDD2}"/>
                    </a:ext>
                  </a:extLst>
                </p:cNvPr>
                <p:cNvSpPr/>
                <p:nvPr/>
              </p:nvSpPr>
              <p:spPr>
                <a:xfrm>
                  <a:off x="2102337" y="1698660"/>
                  <a:ext cx="263526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92" extrusionOk="0">
                      <a:moveTo>
                        <a:pt x="607" y="141"/>
                      </a:moveTo>
                      <a:cubicBezTo>
                        <a:pt x="607" y="141"/>
                        <a:pt x="50" y="-40"/>
                        <a:pt x="2" y="8"/>
                      </a:cubicBezTo>
                      <a:cubicBezTo>
                        <a:pt x="-39" y="48"/>
                        <a:pt x="508" y="306"/>
                        <a:pt x="807" y="292"/>
                      </a:cubicBezTo>
                      <a:lnTo>
                        <a:pt x="607" y="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37">
                  <a:extLst>
                    <a:ext uri="{FF2B5EF4-FFF2-40B4-BE49-F238E27FC236}">
                      <a16:creationId xmlns:a16="http://schemas.microsoft.com/office/drawing/2014/main" id="{2880589C-5804-C701-B7BA-79F2670C8B23}"/>
                    </a:ext>
                  </a:extLst>
                </p:cNvPr>
                <p:cNvSpPr/>
                <p:nvPr/>
              </p:nvSpPr>
              <p:spPr>
                <a:xfrm>
                  <a:off x="2342352" y="1583065"/>
                  <a:ext cx="56167" cy="2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16" extrusionOk="0">
                      <a:moveTo>
                        <a:pt x="56" y="530"/>
                      </a:moveTo>
                      <a:cubicBezTo>
                        <a:pt x="56" y="530"/>
                        <a:pt x="-39" y="25"/>
                        <a:pt x="19" y="1"/>
                      </a:cubicBezTo>
                      <a:cubicBezTo>
                        <a:pt x="77" y="-23"/>
                        <a:pt x="172" y="616"/>
                        <a:pt x="172" y="616"/>
                      </a:cubicBezTo>
                      <a:lnTo>
                        <a:pt x="56" y="5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37">
                  <a:extLst>
                    <a:ext uri="{FF2B5EF4-FFF2-40B4-BE49-F238E27FC236}">
                      <a16:creationId xmlns:a16="http://schemas.microsoft.com/office/drawing/2014/main" id="{7D764856-4FF9-EFAB-9565-C7A03F3FF8F3}"/>
                    </a:ext>
                  </a:extLst>
                </p:cNvPr>
                <p:cNvSpPr/>
                <p:nvPr/>
              </p:nvSpPr>
              <p:spPr>
                <a:xfrm>
                  <a:off x="3290656" y="1357426"/>
                  <a:ext cx="445414" cy="15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462" extrusionOk="0">
                      <a:moveTo>
                        <a:pt x="7" y="126"/>
                      </a:moveTo>
                      <a:cubicBezTo>
                        <a:pt x="49" y="-69"/>
                        <a:pt x="325" y="14"/>
                        <a:pt x="406" y="44"/>
                      </a:cubicBezTo>
                      <a:cubicBezTo>
                        <a:pt x="495" y="76"/>
                        <a:pt x="739" y="162"/>
                        <a:pt x="850" y="199"/>
                      </a:cubicBezTo>
                      <a:cubicBezTo>
                        <a:pt x="961" y="236"/>
                        <a:pt x="1375" y="377"/>
                        <a:pt x="1364" y="433"/>
                      </a:cubicBezTo>
                      <a:cubicBezTo>
                        <a:pt x="1355" y="474"/>
                        <a:pt x="976" y="469"/>
                        <a:pt x="668" y="439"/>
                      </a:cubicBezTo>
                      <a:cubicBezTo>
                        <a:pt x="368" y="409"/>
                        <a:pt x="-57" y="420"/>
                        <a:pt x="7" y="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37">
                  <a:extLst>
                    <a:ext uri="{FF2B5EF4-FFF2-40B4-BE49-F238E27FC236}">
                      <a16:creationId xmlns:a16="http://schemas.microsoft.com/office/drawing/2014/main" id="{184C3A22-2E6D-1202-657D-6699712EDA76}"/>
                    </a:ext>
                  </a:extLst>
                </p:cNvPr>
                <p:cNvSpPr/>
                <p:nvPr/>
              </p:nvSpPr>
              <p:spPr>
                <a:xfrm>
                  <a:off x="3397765" y="1372447"/>
                  <a:ext cx="24165" cy="4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7" extrusionOk="0">
                      <a:moveTo>
                        <a:pt x="11" y="147"/>
                      </a:moveTo>
                      <a:cubicBezTo>
                        <a:pt x="11" y="147"/>
                        <a:pt x="10" y="147"/>
                        <a:pt x="9" y="147"/>
                      </a:cubicBezTo>
                      <a:cubicBezTo>
                        <a:pt x="4" y="146"/>
                        <a:pt x="-1" y="140"/>
                        <a:pt x="0" y="134"/>
                      </a:cubicBezTo>
                      <a:cubicBezTo>
                        <a:pt x="11" y="59"/>
                        <a:pt x="53" y="7"/>
                        <a:pt x="55" y="4"/>
                      </a:cubicBezTo>
                      <a:cubicBezTo>
                        <a:pt x="59" y="0"/>
                        <a:pt x="66" y="-1"/>
                        <a:pt x="70" y="3"/>
                      </a:cubicBezTo>
                      <a:cubicBezTo>
                        <a:pt x="75" y="7"/>
                        <a:pt x="76" y="14"/>
                        <a:pt x="72" y="18"/>
                      </a:cubicBezTo>
                      <a:cubicBezTo>
                        <a:pt x="72" y="19"/>
                        <a:pt x="32" y="68"/>
                        <a:pt x="22" y="138"/>
                      </a:cubicBezTo>
                      <a:cubicBezTo>
                        <a:pt x="21" y="143"/>
                        <a:pt x="16" y="147"/>
                        <a:pt x="11" y="147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7175" rIns="81625" bIns="71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37">
                  <a:extLst>
                    <a:ext uri="{FF2B5EF4-FFF2-40B4-BE49-F238E27FC236}">
                      <a16:creationId xmlns:a16="http://schemas.microsoft.com/office/drawing/2014/main" id="{6060D282-9A3A-DD4A-FF33-FEECEDDF7B63}"/>
                    </a:ext>
                  </a:extLst>
                </p:cNvPr>
                <p:cNvSpPr/>
                <p:nvPr/>
              </p:nvSpPr>
              <p:spPr>
                <a:xfrm>
                  <a:off x="3447727" y="1449183"/>
                  <a:ext cx="9796" cy="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42" extrusionOk="0">
                      <a:moveTo>
                        <a:pt x="20" y="142"/>
                      </a:moveTo>
                      <a:cubicBezTo>
                        <a:pt x="15" y="142"/>
                        <a:pt x="11" y="139"/>
                        <a:pt x="9" y="135"/>
                      </a:cubicBezTo>
                      <a:cubicBezTo>
                        <a:pt x="8" y="132"/>
                        <a:pt x="-9" y="79"/>
                        <a:pt x="9" y="9"/>
                      </a:cubicBezTo>
                      <a:cubicBezTo>
                        <a:pt x="10" y="3"/>
                        <a:pt x="16" y="-1"/>
                        <a:pt x="22" y="1"/>
                      </a:cubicBezTo>
                      <a:cubicBezTo>
                        <a:pt x="28" y="2"/>
                        <a:pt x="32" y="8"/>
                        <a:pt x="30" y="14"/>
                      </a:cubicBezTo>
                      <a:cubicBezTo>
                        <a:pt x="14" y="77"/>
                        <a:pt x="30" y="127"/>
                        <a:pt x="30" y="128"/>
                      </a:cubicBezTo>
                      <a:cubicBezTo>
                        <a:pt x="32" y="134"/>
                        <a:pt x="29" y="140"/>
                        <a:pt x="23" y="142"/>
                      </a:cubicBezTo>
                      <a:cubicBezTo>
                        <a:pt x="22" y="142"/>
                        <a:pt x="21" y="142"/>
                        <a:pt x="20" y="14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5525" rIns="81625" bIns="55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37">
                  <a:extLst>
                    <a:ext uri="{FF2B5EF4-FFF2-40B4-BE49-F238E27FC236}">
                      <a16:creationId xmlns:a16="http://schemas.microsoft.com/office/drawing/2014/main" id="{5A07434E-414B-85E9-1518-FF9A9B362CC9}"/>
                    </a:ext>
                  </a:extLst>
                </p:cNvPr>
                <p:cNvSpPr/>
                <p:nvPr/>
              </p:nvSpPr>
              <p:spPr>
                <a:xfrm>
                  <a:off x="3548305" y="1419468"/>
                  <a:ext cx="14368" cy="4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26" extrusionOk="0">
                      <a:moveTo>
                        <a:pt x="12" y="126"/>
                      </a:moveTo>
                      <a:cubicBezTo>
                        <a:pt x="7" y="126"/>
                        <a:pt x="2" y="121"/>
                        <a:pt x="1" y="115"/>
                      </a:cubicBezTo>
                      <a:cubicBezTo>
                        <a:pt x="-2" y="64"/>
                        <a:pt x="22" y="9"/>
                        <a:pt x="23" y="6"/>
                      </a:cubicBezTo>
                      <a:cubicBezTo>
                        <a:pt x="26" y="1"/>
                        <a:pt x="32" y="-2"/>
                        <a:pt x="38" y="1"/>
                      </a:cubicBezTo>
                      <a:cubicBezTo>
                        <a:pt x="43" y="3"/>
                        <a:pt x="46" y="9"/>
                        <a:pt x="43" y="15"/>
                      </a:cubicBezTo>
                      <a:cubicBezTo>
                        <a:pt x="43" y="16"/>
                        <a:pt x="20" y="68"/>
                        <a:pt x="23" y="114"/>
                      </a:cubicBezTo>
                      <a:cubicBezTo>
                        <a:pt x="24" y="120"/>
                        <a:pt x="19" y="125"/>
                        <a:pt x="13" y="126"/>
                      </a:cubicBez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25" rIns="81625" bIns="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37">
                  <a:extLst>
                    <a:ext uri="{FF2B5EF4-FFF2-40B4-BE49-F238E27FC236}">
                      <a16:creationId xmlns:a16="http://schemas.microsoft.com/office/drawing/2014/main" id="{F9F42DF4-FFD8-D7F5-E559-5DFF5703DCE9}"/>
                    </a:ext>
                  </a:extLst>
                </p:cNvPr>
                <p:cNvSpPr/>
                <p:nvPr/>
              </p:nvSpPr>
              <p:spPr>
                <a:xfrm>
                  <a:off x="3614268" y="1473674"/>
                  <a:ext cx="8817" cy="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03" extrusionOk="0">
                      <a:moveTo>
                        <a:pt x="17" y="103"/>
                      </a:moveTo>
                      <a:cubicBezTo>
                        <a:pt x="12" y="103"/>
                        <a:pt x="8" y="99"/>
                        <a:pt x="6" y="95"/>
                      </a:cubicBezTo>
                      <a:cubicBezTo>
                        <a:pt x="6" y="93"/>
                        <a:pt x="-8" y="44"/>
                        <a:pt x="7" y="7"/>
                      </a:cubicBezTo>
                      <a:cubicBezTo>
                        <a:pt x="9" y="2"/>
                        <a:pt x="15" y="-1"/>
                        <a:pt x="21" y="1"/>
                      </a:cubicBezTo>
                      <a:cubicBezTo>
                        <a:pt x="26" y="3"/>
                        <a:pt x="29" y="10"/>
                        <a:pt x="27" y="15"/>
                      </a:cubicBezTo>
                      <a:cubicBezTo>
                        <a:pt x="15" y="45"/>
                        <a:pt x="27" y="88"/>
                        <a:pt x="27" y="89"/>
                      </a:cubicBezTo>
                      <a:cubicBezTo>
                        <a:pt x="29" y="94"/>
                        <a:pt x="26" y="101"/>
                        <a:pt x="20" y="102"/>
                      </a:cubicBezTo>
                      <a:cubicBezTo>
                        <a:pt x="19" y="102"/>
                        <a:pt x="18" y="103"/>
                        <a:pt x="17" y="10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37">
                  <a:extLst>
                    <a:ext uri="{FF2B5EF4-FFF2-40B4-BE49-F238E27FC236}">
                      <a16:creationId xmlns:a16="http://schemas.microsoft.com/office/drawing/2014/main" id="{A0E3EF00-FB3D-AF19-117D-57BADCC618E6}"/>
                    </a:ext>
                  </a:extLst>
                </p:cNvPr>
                <p:cNvSpPr/>
                <p:nvPr/>
              </p:nvSpPr>
              <p:spPr>
                <a:xfrm>
                  <a:off x="3290330" y="1358079"/>
                  <a:ext cx="414065" cy="15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60" extrusionOk="0">
                      <a:moveTo>
                        <a:pt x="1268" y="456"/>
                      </a:moveTo>
                      <a:cubicBezTo>
                        <a:pt x="1135" y="467"/>
                        <a:pt x="884" y="458"/>
                        <a:pt x="669" y="437"/>
                      </a:cubicBezTo>
                      <a:cubicBezTo>
                        <a:pt x="369" y="407"/>
                        <a:pt x="-56" y="418"/>
                        <a:pt x="7" y="124"/>
                      </a:cubicBezTo>
                      <a:cubicBezTo>
                        <a:pt x="26" y="38"/>
                        <a:pt x="91" y="6"/>
                        <a:pt x="164" y="0"/>
                      </a:cubicBezTo>
                      <a:cubicBezTo>
                        <a:pt x="152" y="16"/>
                        <a:pt x="141" y="37"/>
                        <a:pt x="134" y="63"/>
                      </a:cubicBezTo>
                      <a:cubicBezTo>
                        <a:pt x="54" y="353"/>
                        <a:pt x="433" y="356"/>
                        <a:pt x="731" y="403"/>
                      </a:cubicBezTo>
                      <a:cubicBezTo>
                        <a:pt x="916" y="432"/>
                        <a:pt x="1128" y="453"/>
                        <a:pt x="1268" y="456"/>
                      </a:cubicBezTo>
                      <a:close/>
                    </a:path>
                  </a:pathLst>
                </a:custGeom>
                <a:solidFill>
                  <a:srgbClr val="432064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37">
                  <a:extLst>
                    <a:ext uri="{FF2B5EF4-FFF2-40B4-BE49-F238E27FC236}">
                      <a16:creationId xmlns:a16="http://schemas.microsoft.com/office/drawing/2014/main" id="{D455B5D8-1599-1F62-531D-15C941B5C4A4}"/>
                    </a:ext>
                  </a:extLst>
                </p:cNvPr>
                <p:cNvSpPr/>
                <p:nvPr/>
              </p:nvSpPr>
              <p:spPr>
                <a:xfrm>
                  <a:off x="3259960" y="2175408"/>
                  <a:ext cx="98292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2" extrusionOk="0">
                      <a:moveTo>
                        <a:pt x="301" y="151"/>
                      </a:moveTo>
                      <a:cubicBezTo>
                        <a:pt x="301" y="178"/>
                        <a:pt x="294" y="204"/>
                        <a:pt x="281" y="227"/>
                      </a:cubicBezTo>
                      <a:cubicBezTo>
                        <a:pt x="268" y="250"/>
                        <a:pt x="249" y="269"/>
                        <a:pt x="226" y="282"/>
                      </a:cubicBezTo>
                      <a:cubicBezTo>
                        <a:pt x="203" y="295"/>
                        <a:pt x="177" y="302"/>
                        <a:pt x="151" y="302"/>
                      </a:cubicBezTo>
                      <a:cubicBezTo>
                        <a:pt x="124" y="302"/>
                        <a:pt x="98" y="295"/>
                        <a:pt x="75" y="282"/>
                      </a:cubicBezTo>
                      <a:cubicBezTo>
                        <a:pt x="52" y="269"/>
                        <a:pt x="33" y="250"/>
                        <a:pt x="20" y="227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0" y="76"/>
                      </a:cubicBezTo>
                      <a:cubicBezTo>
                        <a:pt x="33" y="53"/>
                        <a:pt x="52" y="34"/>
                        <a:pt x="75" y="21"/>
                      </a:cubicBezTo>
                      <a:cubicBezTo>
                        <a:pt x="98" y="7"/>
                        <a:pt x="124" y="0"/>
                        <a:pt x="151" y="0"/>
                      </a:cubicBezTo>
                      <a:cubicBezTo>
                        <a:pt x="177" y="0"/>
                        <a:pt x="203" y="7"/>
                        <a:pt x="226" y="21"/>
                      </a:cubicBezTo>
                      <a:cubicBezTo>
                        <a:pt x="249" y="34"/>
                        <a:pt x="268" y="53"/>
                        <a:pt x="281" y="76"/>
                      </a:cubicBezTo>
                      <a:cubicBezTo>
                        <a:pt x="294" y="99"/>
                        <a:pt x="301" y="125"/>
                        <a:pt x="301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37">
                  <a:extLst>
                    <a:ext uri="{FF2B5EF4-FFF2-40B4-BE49-F238E27FC236}">
                      <a16:creationId xmlns:a16="http://schemas.microsoft.com/office/drawing/2014/main" id="{90D11597-C922-72C7-8AF2-6062BB3D336F}"/>
                    </a:ext>
                  </a:extLst>
                </p:cNvPr>
                <p:cNvSpPr/>
                <p:nvPr/>
              </p:nvSpPr>
              <p:spPr>
                <a:xfrm>
                  <a:off x="3260287" y="2198266"/>
                  <a:ext cx="97965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232" extrusionOk="0">
                      <a:moveTo>
                        <a:pt x="300" y="81"/>
                      </a:moveTo>
                      <a:cubicBezTo>
                        <a:pt x="300" y="164"/>
                        <a:pt x="233" y="232"/>
                        <a:pt x="150" y="232"/>
                      </a:cubicBezTo>
                      <a:cubicBezTo>
                        <a:pt x="71" y="232"/>
                        <a:pt x="7" y="172"/>
                        <a:pt x="0" y="96"/>
                      </a:cubicBezTo>
                      <a:cubicBezTo>
                        <a:pt x="27" y="138"/>
                        <a:pt x="73" y="165"/>
                        <a:pt x="127" y="165"/>
                      </a:cubicBezTo>
                      <a:cubicBezTo>
                        <a:pt x="210" y="165"/>
                        <a:pt x="277" y="98"/>
                        <a:pt x="277" y="14"/>
                      </a:cubicBezTo>
                      <a:cubicBezTo>
                        <a:pt x="277" y="10"/>
                        <a:pt x="277" y="5"/>
                        <a:pt x="277" y="0"/>
                      </a:cubicBezTo>
                      <a:cubicBezTo>
                        <a:pt x="292" y="23"/>
                        <a:pt x="300" y="51"/>
                        <a:pt x="300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37">
                  <a:extLst>
                    <a:ext uri="{FF2B5EF4-FFF2-40B4-BE49-F238E27FC236}">
                      <a16:creationId xmlns:a16="http://schemas.microsoft.com/office/drawing/2014/main" id="{D2E3ED82-2EEF-74F5-7087-D395392D0CD5}"/>
                    </a:ext>
                  </a:extLst>
                </p:cNvPr>
                <p:cNvSpPr/>
                <p:nvPr/>
              </p:nvSpPr>
              <p:spPr>
                <a:xfrm>
                  <a:off x="3247878" y="2445456"/>
                  <a:ext cx="98618" cy="9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1" extrusionOk="0">
                      <a:moveTo>
                        <a:pt x="302" y="150"/>
                      </a:moveTo>
                      <a:cubicBezTo>
                        <a:pt x="302" y="177"/>
                        <a:pt x="295" y="203"/>
                        <a:pt x="282" y="226"/>
                      </a:cubicBezTo>
                      <a:cubicBezTo>
                        <a:pt x="268" y="249"/>
                        <a:pt x="249" y="268"/>
                        <a:pt x="226" y="281"/>
                      </a:cubicBezTo>
                      <a:cubicBezTo>
                        <a:pt x="203" y="294"/>
                        <a:pt x="177" y="301"/>
                        <a:pt x="151" y="301"/>
                      </a:cubicBezTo>
                      <a:cubicBezTo>
                        <a:pt x="125" y="301"/>
                        <a:pt x="99" y="294"/>
                        <a:pt x="76" y="281"/>
                      </a:cubicBezTo>
                      <a:cubicBezTo>
                        <a:pt x="53" y="268"/>
                        <a:pt x="33" y="249"/>
                        <a:pt x="20" y="226"/>
                      </a:cubicBezTo>
                      <a:cubicBezTo>
                        <a:pt x="6" y="203"/>
                        <a:pt x="0" y="177"/>
                        <a:pt x="0" y="150"/>
                      </a:cubicBezTo>
                      <a:cubicBezTo>
                        <a:pt x="0" y="124"/>
                        <a:pt x="7" y="98"/>
                        <a:pt x="20" y="75"/>
                      </a:cubicBezTo>
                      <a:cubicBezTo>
                        <a:pt x="34" y="52"/>
                        <a:pt x="53" y="33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7" y="0"/>
                        <a:pt x="203" y="7"/>
                        <a:pt x="226" y="20"/>
                      </a:cubicBezTo>
                      <a:cubicBezTo>
                        <a:pt x="249" y="33"/>
                        <a:pt x="268" y="52"/>
                        <a:pt x="282" y="75"/>
                      </a:cubicBezTo>
                      <a:cubicBezTo>
                        <a:pt x="295" y="98"/>
                        <a:pt x="302" y="124"/>
                        <a:pt x="302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37">
                  <a:extLst>
                    <a:ext uri="{FF2B5EF4-FFF2-40B4-BE49-F238E27FC236}">
                      <a16:creationId xmlns:a16="http://schemas.microsoft.com/office/drawing/2014/main" id="{E89349DB-6126-F000-0241-FEFB1CBF5A46}"/>
                    </a:ext>
                  </a:extLst>
                </p:cNvPr>
                <p:cNvSpPr/>
                <p:nvPr/>
              </p:nvSpPr>
              <p:spPr>
                <a:xfrm>
                  <a:off x="3248205" y="2467987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5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5"/>
                      </a:cubicBezTo>
                      <a:cubicBezTo>
                        <a:pt x="278" y="10"/>
                        <a:pt x="277" y="5"/>
                        <a:pt x="277" y="0"/>
                      </a:cubicBezTo>
                      <a:cubicBezTo>
                        <a:pt x="292" y="24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37">
                  <a:extLst>
                    <a:ext uri="{FF2B5EF4-FFF2-40B4-BE49-F238E27FC236}">
                      <a16:creationId xmlns:a16="http://schemas.microsoft.com/office/drawing/2014/main" id="{E35CE50B-D754-F531-E27C-32FC86320486}"/>
                    </a:ext>
                  </a:extLst>
                </p:cNvPr>
                <p:cNvSpPr/>
                <p:nvPr/>
              </p:nvSpPr>
              <p:spPr>
                <a:xfrm>
                  <a:off x="3251797" y="2737056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4"/>
                        <a:pt x="282" y="226"/>
                      </a:cubicBezTo>
                      <a:cubicBezTo>
                        <a:pt x="269" y="249"/>
                        <a:pt x="250" y="269"/>
                        <a:pt x="227" y="282"/>
                      </a:cubicBezTo>
                      <a:cubicBezTo>
                        <a:pt x="204" y="296"/>
                        <a:pt x="177" y="302"/>
                        <a:pt x="151" y="302"/>
                      </a:cubicBezTo>
                      <a:cubicBezTo>
                        <a:pt x="124" y="302"/>
                        <a:pt x="99" y="296"/>
                        <a:pt x="76" y="282"/>
                      </a:cubicBezTo>
                      <a:cubicBezTo>
                        <a:pt x="53" y="269"/>
                        <a:pt x="34" y="249"/>
                        <a:pt x="21" y="226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4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8" y="0"/>
                        <a:pt x="204" y="7"/>
                        <a:pt x="227" y="20"/>
                      </a:cubicBezTo>
                      <a:cubicBezTo>
                        <a:pt x="250" y="34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7">
                  <a:extLst>
                    <a:ext uri="{FF2B5EF4-FFF2-40B4-BE49-F238E27FC236}">
                      <a16:creationId xmlns:a16="http://schemas.microsoft.com/office/drawing/2014/main" id="{0B4EE1DE-E551-FC03-BC46-0624E4D10D4A}"/>
                    </a:ext>
                  </a:extLst>
                </p:cNvPr>
                <p:cNvSpPr/>
                <p:nvPr/>
              </p:nvSpPr>
              <p:spPr>
                <a:xfrm>
                  <a:off x="3252123" y="2759914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4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7"/>
                        <a:pt x="74" y="165"/>
                        <a:pt x="127" y="165"/>
                      </a:cubicBezTo>
                      <a:cubicBezTo>
                        <a:pt x="211" y="165"/>
                        <a:pt x="278" y="97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37">
                  <a:extLst>
                    <a:ext uri="{FF2B5EF4-FFF2-40B4-BE49-F238E27FC236}">
                      <a16:creationId xmlns:a16="http://schemas.microsoft.com/office/drawing/2014/main" id="{E1F8FFF0-4700-0680-0BBF-9452C306EF72}"/>
                    </a:ext>
                  </a:extLst>
                </p:cNvPr>
                <p:cNvSpPr/>
                <p:nvPr/>
              </p:nvSpPr>
              <p:spPr>
                <a:xfrm>
                  <a:off x="3246245" y="3079270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5"/>
                        <a:pt x="282" y="227"/>
                      </a:cubicBezTo>
                      <a:cubicBezTo>
                        <a:pt x="269" y="250"/>
                        <a:pt x="249" y="269"/>
                        <a:pt x="227" y="282"/>
                      </a:cubicBezTo>
                      <a:cubicBezTo>
                        <a:pt x="204" y="295"/>
                        <a:pt x="177" y="302"/>
                        <a:pt x="151" y="302"/>
                      </a:cubicBezTo>
                      <a:cubicBezTo>
                        <a:pt x="124" y="302"/>
                        <a:pt x="99" y="295"/>
                        <a:pt x="76" y="282"/>
                      </a:cubicBezTo>
                      <a:cubicBezTo>
                        <a:pt x="53" y="269"/>
                        <a:pt x="34" y="250"/>
                        <a:pt x="21" y="227"/>
                      </a:cubicBezTo>
                      <a:cubicBezTo>
                        <a:pt x="7" y="205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5"/>
                        <a:pt x="76" y="21"/>
                      </a:cubicBezTo>
                      <a:cubicBezTo>
                        <a:pt x="99" y="8"/>
                        <a:pt x="125" y="0"/>
                        <a:pt x="151" y="0"/>
                      </a:cubicBezTo>
                      <a:cubicBezTo>
                        <a:pt x="178" y="0"/>
                        <a:pt x="204" y="8"/>
                        <a:pt x="227" y="21"/>
                      </a:cubicBezTo>
                      <a:cubicBezTo>
                        <a:pt x="249" y="35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37">
                  <a:extLst>
                    <a:ext uri="{FF2B5EF4-FFF2-40B4-BE49-F238E27FC236}">
                      <a16:creationId xmlns:a16="http://schemas.microsoft.com/office/drawing/2014/main" id="{CA966CE1-343C-BF96-7645-3E13C0C0AEA2}"/>
                    </a:ext>
                  </a:extLst>
                </p:cNvPr>
                <p:cNvSpPr/>
                <p:nvPr/>
              </p:nvSpPr>
              <p:spPr>
                <a:xfrm>
                  <a:off x="3246572" y="3102128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37">
                  <a:extLst>
                    <a:ext uri="{FF2B5EF4-FFF2-40B4-BE49-F238E27FC236}">
                      <a16:creationId xmlns:a16="http://schemas.microsoft.com/office/drawing/2014/main" id="{617A4F4A-640E-0E25-5177-D0798FBAF6A7}"/>
                    </a:ext>
                  </a:extLst>
                </p:cNvPr>
                <p:cNvSpPr/>
                <p:nvPr/>
              </p:nvSpPr>
              <p:spPr>
                <a:xfrm>
                  <a:off x="2861895" y="1187299"/>
                  <a:ext cx="129640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909" extrusionOk="0">
                      <a:moveTo>
                        <a:pt x="394" y="477"/>
                      </a:moveTo>
                      <a:cubicBezTo>
                        <a:pt x="395" y="441"/>
                        <a:pt x="383" y="408"/>
                        <a:pt x="362" y="384"/>
                      </a:cubicBezTo>
                      <a:cubicBezTo>
                        <a:pt x="382" y="376"/>
                        <a:pt x="397" y="354"/>
                        <a:pt x="397" y="329"/>
                      </a:cubicBezTo>
                      <a:cubicBezTo>
                        <a:pt x="398" y="295"/>
                        <a:pt x="374" y="267"/>
                        <a:pt x="344" y="266"/>
                      </a:cubicBezTo>
                      <a:cubicBezTo>
                        <a:pt x="343" y="266"/>
                        <a:pt x="341" y="267"/>
                        <a:pt x="339" y="267"/>
                      </a:cubicBezTo>
                      <a:cubicBezTo>
                        <a:pt x="349" y="249"/>
                        <a:pt x="355" y="228"/>
                        <a:pt x="355" y="206"/>
                      </a:cubicBezTo>
                      <a:cubicBezTo>
                        <a:pt x="357" y="134"/>
                        <a:pt x="306" y="74"/>
                        <a:pt x="242" y="73"/>
                      </a:cubicBezTo>
                      <a:cubicBezTo>
                        <a:pt x="234" y="72"/>
                        <a:pt x="227" y="73"/>
                        <a:pt x="220" y="74"/>
                      </a:cubicBezTo>
                      <a:cubicBezTo>
                        <a:pt x="202" y="32"/>
                        <a:pt x="164" y="2"/>
                        <a:pt x="119" y="0"/>
                      </a:cubicBezTo>
                      <a:cubicBezTo>
                        <a:pt x="55" y="-1"/>
                        <a:pt x="1" y="56"/>
                        <a:pt x="0" y="127"/>
                      </a:cubicBezTo>
                      <a:cubicBezTo>
                        <a:pt x="-2" y="199"/>
                        <a:pt x="49" y="259"/>
                        <a:pt x="113" y="260"/>
                      </a:cubicBezTo>
                      <a:cubicBezTo>
                        <a:pt x="121" y="261"/>
                        <a:pt x="128" y="260"/>
                        <a:pt x="135" y="258"/>
                      </a:cubicBezTo>
                      <a:cubicBezTo>
                        <a:pt x="141" y="274"/>
                        <a:pt x="151" y="288"/>
                        <a:pt x="162" y="299"/>
                      </a:cubicBezTo>
                      <a:cubicBezTo>
                        <a:pt x="156" y="311"/>
                        <a:pt x="152" y="325"/>
                        <a:pt x="152" y="341"/>
                      </a:cubicBezTo>
                      <a:cubicBezTo>
                        <a:pt x="151" y="368"/>
                        <a:pt x="161" y="392"/>
                        <a:pt x="177" y="410"/>
                      </a:cubicBezTo>
                      <a:cubicBezTo>
                        <a:pt x="168" y="428"/>
                        <a:pt x="162" y="449"/>
                        <a:pt x="162" y="471"/>
                      </a:cubicBezTo>
                      <a:cubicBezTo>
                        <a:pt x="161" y="503"/>
                        <a:pt x="171" y="533"/>
                        <a:pt x="188" y="556"/>
                      </a:cubicBezTo>
                      <a:cubicBezTo>
                        <a:pt x="165" y="579"/>
                        <a:pt x="149" y="612"/>
                        <a:pt x="149" y="650"/>
                      </a:cubicBezTo>
                      <a:lnTo>
                        <a:pt x="149" y="651"/>
                      </a:lnTo>
                      <a:cubicBezTo>
                        <a:pt x="145" y="650"/>
                        <a:pt x="142" y="650"/>
                        <a:pt x="138" y="649"/>
                      </a:cubicBezTo>
                      <a:cubicBezTo>
                        <a:pt x="74" y="648"/>
                        <a:pt x="20" y="704"/>
                        <a:pt x="19" y="776"/>
                      </a:cubicBezTo>
                      <a:cubicBezTo>
                        <a:pt x="17" y="847"/>
                        <a:pt x="68" y="908"/>
                        <a:pt x="132" y="909"/>
                      </a:cubicBezTo>
                      <a:cubicBezTo>
                        <a:pt x="181" y="911"/>
                        <a:pt x="223" y="878"/>
                        <a:pt x="242" y="831"/>
                      </a:cubicBezTo>
                      <a:cubicBezTo>
                        <a:pt x="248" y="834"/>
                        <a:pt x="254" y="836"/>
                        <a:pt x="261" y="836"/>
                      </a:cubicBezTo>
                      <a:cubicBezTo>
                        <a:pt x="287" y="837"/>
                        <a:pt x="309" y="814"/>
                        <a:pt x="310" y="784"/>
                      </a:cubicBezTo>
                      <a:cubicBezTo>
                        <a:pt x="310" y="780"/>
                        <a:pt x="310" y="776"/>
                        <a:pt x="309" y="773"/>
                      </a:cubicBezTo>
                      <a:cubicBezTo>
                        <a:pt x="350" y="754"/>
                        <a:pt x="380" y="709"/>
                        <a:pt x="381" y="656"/>
                      </a:cubicBezTo>
                      <a:cubicBezTo>
                        <a:pt x="382" y="624"/>
                        <a:pt x="372" y="594"/>
                        <a:pt x="355" y="571"/>
                      </a:cubicBezTo>
                      <a:cubicBezTo>
                        <a:pt x="378" y="548"/>
                        <a:pt x="393" y="515"/>
                        <a:pt x="394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37">
                  <a:extLst>
                    <a:ext uri="{FF2B5EF4-FFF2-40B4-BE49-F238E27FC236}">
                      <a16:creationId xmlns:a16="http://schemas.microsoft.com/office/drawing/2014/main" id="{967AAD40-9E04-9495-5FD5-CF20A8C79DEE}"/>
                    </a:ext>
                  </a:extLst>
                </p:cNvPr>
                <p:cNvSpPr/>
                <p:nvPr/>
              </p:nvSpPr>
              <p:spPr>
                <a:xfrm>
                  <a:off x="2705803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453" y="0"/>
                      </a:moveTo>
                      <a:lnTo>
                        <a:pt x="341" y="0"/>
                      </a:lnTo>
                      <a:cubicBezTo>
                        <a:pt x="134" y="0"/>
                        <a:pt x="0" y="203"/>
                        <a:pt x="0" y="454"/>
                      </a:cubicBezTo>
                      <a:cubicBezTo>
                        <a:pt x="0" y="705"/>
                        <a:pt x="134" y="908"/>
                        <a:pt x="341" y="908"/>
                      </a:cubicBezTo>
                      <a:lnTo>
                        <a:pt x="453" y="908"/>
                      </a:lnTo>
                      <a:lnTo>
                        <a:pt x="453" y="908"/>
                      </a:lnTo>
                      <a:cubicBezTo>
                        <a:pt x="597" y="908"/>
                        <a:pt x="713" y="705"/>
                        <a:pt x="713" y="454"/>
                      </a:cubicBezTo>
                      <a:cubicBezTo>
                        <a:pt x="713" y="203"/>
                        <a:pt x="597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37">
                  <a:extLst>
                    <a:ext uri="{FF2B5EF4-FFF2-40B4-BE49-F238E27FC236}">
                      <a16:creationId xmlns:a16="http://schemas.microsoft.com/office/drawing/2014/main" id="{ADB2CB11-31D2-62CE-7EEC-C7B908E5D6A6}"/>
                    </a:ext>
                  </a:extLst>
                </p:cNvPr>
                <p:cNvSpPr/>
                <p:nvPr/>
              </p:nvSpPr>
              <p:spPr>
                <a:xfrm>
                  <a:off x="2720824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667" y="386"/>
                      </a:moveTo>
                      <a:cubicBezTo>
                        <a:pt x="667" y="511"/>
                        <a:pt x="638" y="625"/>
                        <a:pt x="591" y="707"/>
                      </a:cubicBezTo>
                      <a:cubicBezTo>
                        <a:pt x="544" y="789"/>
                        <a:pt x="479" y="840"/>
                        <a:pt x="407" y="840"/>
                      </a:cubicBezTo>
                      <a:lnTo>
                        <a:pt x="295" y="840"/>
                      </a:lnTo>
                      <a:cubicBezTo>
                        <a:pt x="160" y="840"/>
                        <a:pt x="56" y="753"/>
                        <a:pt x="0" y="623"/>
                      </a:cubicBezTo>
                      <a:cubicBezTo>
                        <a:pt x="57" y="688"/>
                        <a:pt x="134" y="727"/>
                        <a:pt x="224" y="727"/>
                      </a:cubicBezTo>
                      <a:lnTo>
                        <a:pt x="336" y="727"/>
                      </a:lnTo>
                      <a:cubicBezTo>
                        <a:pt x="408" y="727"/>
                        <a:pt x="473" y="676"/>
                        <a:pt x="520" y="593"/>
                      </a:cubicBezTo>
                      <a:cubicBezTo>
                        <a:pt x="567" y="511"/>
                        <a:pt x="596" y="398"/>
                        <a:pt x="596" y="272"/>
                      </a:cubicBezTo>
                      <a:cubicBezTo>
                        <a:pt x="596" y="170"/>
                        <a:pt x="577" y="76"/>
                        <a:pt x="545" y="0"/>
                      </a:cubicBezTo>
                      <a:cubicBezTo>
                        <a:pt x="618" y="81"/>
                        <a:pt x="667" y="223"/>
                        <a:pt x="667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37">
                  <a:extLst>
                    <a:ext uri="{FF2B5EF4-FFF2-40B4-BE49-F238E27FC236}">
                      <a16:creationId xmlns:a16="http://schemas.microsoft.com/office/drawing/2014/main" id="{9F0A9F06-549D-1265-7A76-677966103CC2}"/>
                    </a:ext>
                  </a:extLst>
                </p:cNvPr>
                <p:cNvSpPr/>
                <p:nvPr/>
              </p:nvSpPr>
              <p:spPr>
                <a:xfrm>
                  <a:off x="2739111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162" y="168"/>
                      </a:moveTo>
                      <a:cubicBezTo>
                        <a:pt x="94" y="223"/>
                        <a:pt x="24" y="244"/>
                        <a:pt x="5" y="214"/>
                      </a:cubicBezTo>
                      <a:cubicBezTo>
                        <a:pt x="-15" y="185"/>
                        <a:pt x="24" y="115"/>
                        <a:pt x="92" y="60"/>
                      </a:cubicBezTo>
                      <a:cubicBezTo>
                        <a:pt x="160" y="4"/>
                        <a:pt x="230" y="-16"/>
                        <a:pt x="250" y="14"/>
                      </a:cubicBezTo>
                      <a:cubicBezTo>
                        <a:pt x="269" y="43"/>
                        <a:pt x="230" y="112"/>
                        <a:pt x="16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37">
                  <a:extLst>
                    <a:ext uri="{FF2B5EF4-FFF2-40B4-BE49-F238E27FC236}">
                      <a16:creationId xmlns:a16="http://schemas.microsoft.com/office/drawing/2014/main" id="{1BE6FF5E-6AEC-F9CA-396D-36AFF2326F19}"/>
                    </a:ext>
                  </a:extLst>
                </p:cNvPr>
                <p:cNvSpPr/>
                <p:nvPr/>
              </p:nvSpPr>
              <p:spPr>
                <a:xfrm>
                  <a:off x="2786788" y="821901"/>
                  <a:ext cx="927402" cy="37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136" extrusionOk="0">
                      <a:moveTo>
                        <a:pt x="270" y="1134"/>
                      </a:moveTo>
                      <a:cubicBezTo>
                        <a:pt x="270" y="1134"/>
                        <a:pt x="1010" y="117"/>
                        <a:pt x="2137" y="564"/>
                      </a:cubicBezTo>
                      <a:cubicBezTo>
                        <a:pt x="2137" y="564"/>
                        <a:pt x="2492" y="702"/>
                        <a:pt x="2717" y="1136"/>
                      </a:cubicBezTo>
                      <a:cubicBezTo>
                        <a:pt x="2717" y="1136"/>
                        <a:pt x="2747" y="1120"/>
                        <a:pt x="2785" y="1120"/>
                      </a:cubicBezTo>
                      <a:cubicBezTo>
                        <a:pt x="2823" y="1120"/>
                        <a:pt x="2840" y="1119"/>
                        <a:pt x="2840" y="1119"/>
                      </a:cubicBezTo>
                      <a:cubicBezTo>
                        <a:pt x="2840" y="1119"/>
                        <a:pt x="2592" y="-107"/>
                        <a:pt x="1275" y="8"/>
                      </a:cubicBezTo>
                      <a:cubicBezTo>
                        <a:pt x="270" y="95"/>
                        <a:pt x="0" y="1134"/>
                        <a:pt x="0" y="1134"/>
                      </a:cubicBezTo>
                      <a:lnTo>
                        <a:pt x="270" y="1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37">
                  <a:extLst>
                    <a:ext uri="{FF2B5EF4-FFF2-40B4-BE49-F238E27FC236}">
                      <a16:creationId xmlns:a16="http://schemas.microsoft.com/office/drawing/2014/main" id="{BA74A3CB-C01C-4D97-55FA-DDFCAC8BA52A}"/>
                    </a:ext>
                  </a:extLst>
                </p:cNvPr>
                <p:cNvSpPr/>
                <p:nvPr/>
              </p:nvSpPr>
              <p:spPr>
                <a:xfrm>
                  <a:off x="2855690" y="920189"/>
                  <a:ext cx="840540" cy="27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" h="835" extrusionOk="0">
                      <a:moveTo>
                        <a:pt x="2574" y="819"/>
                      </a:moveTo>
                      <a:cubicBezTo>
                        <a:pt x="2536" y="819"/>
                        <a:pt x="2506" y="835"/>
                        <a:pt x="2506" y="835"/>
                      </a:cubicBezTo>
                      <a:cubicBezTo>
                        <a:pt x="2281" y="401"/>
                        <a:pt x="1926" y="263"/>
                        <a:pt x="1926" y="263"/>
                      </a:cubicBezTo>
                      <a:cubicBezTo>
                        <a:pt x="799" y="-184"/>
                        <a:pt x="59" y="833"/>
                        <a:pt x="59" y="833"/>
                      </a:cubicBezTo>
                      <a:lnTo>
                        <a:pt x="0" y="833"/>
                      </a:lnTo>
                      <a:cubicBezTo>
                        <a:pt x="26" y="795"/>
                        <a:pt x="387" y="195"/>
                        <a:pt x="1038" y="34"/>
                      </a:cubicBezTo>
                      <a:cubicBezTo>
                        <a:pt x="1451" y="-68"/>
                        <a:pt x="1949" y="65"/>
                        <a:pt x="2244" y="371"/>
                      </a:cubicBezTo>
                      <a:cubicBezTo>
                        <a:pt x="2359" y="490"/>
                        <a:pt x="2483" y="642"/>
                        <a:pt x="2574" y="818"/>
                      </a:cubicBezTo>
                      <a:lnTo>
                        <a:pt x="2574" y="819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63" name="Google Shape;963;p37">
              <a:extLst>
                <a:ext uri="{FF2B5EF4-FFF2-40B4-BE49-F238E27FC236}">
                  <a16:creationId xmlns:a16="http://schemas.microsoft.com/office/drawing/2014/main" id="{C61A0982-BB43-5C24-D831-430FD0F11AF3}"/>
                </a:ext>
              </a:extLst>
            </p:cNvPr>
            <p:cNvGrpSpPr/>
            <p:nvPr/>
          </p:nvGrpSpPr>
          <p:grpSpPr>
            <a:xfrm>
              <a:off x="2565269" y="4323807"/>
              <a:ext cx="700908" cy="577998"/>
              <a:chOff x="6851679" y="4043465"/>
              <a:chExt cx="1040850" cy="858328"/>
            </a:xfrm>
          </p:grpSpPr>
          <p:sp>
            <p:nvSpPr>
              <p:cNvPr id="964" name="Google Shape;964;p37">
                <a:extLst>
                  <a:ext uri="{FF2B5EF4-FFF2-40B4-BE49-F238E27FC236}">
                    <a16:creationId xmlns:a16="http://schemas.microsoft.com/office/drawing/2014/main" id="{70F0BC8D-AAD3-E138-A40E-8274D7EC4EA0}"/>
                  </a:ext>
                </a:extLst>
              </p:cNvPr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65" name="Google Shape;965;p37">
                <a:extLst>
                  <a:ext uri="{FF2B5EF4-FFF2-40B4-BE49-F238E27FC236}">
                    <a16:creationId xmlns:a16="http://schemas.microsoft.com/office/drawing/2014/main" id="{673AC291-324C-BD19-5D16-548507BE88E7}"/>
                  </a:ext>
                </a:extLst>
              </p:cNvPr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966" name="Google Shape;966;p37">
                  <a:extLst>
                    <a:ext uri="{FF2B5EF4-FFF2-40B4-BE49-F238E27FC236}">
                      <a16:creationId xmlns:a16="http://schemas.microsoft.com/office/drawing/2014/main" id="{AFBA5590-5D89-1E24-4354-EE88C79223E5}"/>
                    </a:ext>
                  </a:extLst>
                </p:cNvPr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37">
                  <a:extLst>
                    <a:ext uri="{FF2B5EF4-FFF2-40B4-BE49-F238E27FC236}">
                      <a16:creationId xmlns:a16="http://schemas.microsoft.com/office/drawing/2014/main" id="{0C3AA167-0975-D454-4154-BFC827BDCB9B}"/>
                    </a:ext>
                  </a:extLst>
                </p:cNvPr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37">
                  <a:extLst>
                    <a:ext uri="{FF2B5EF4-FFF2-40B4-BE49-F238E27FC236}">
                      <a16:creationId xmlns:a16="http://schemas.microsoft.com/office/drawing/2014/main" id="{205DC01B-E650-081A-A424-B6CDBBB43F91}"/>
                    </a:ext>
                  </a:extLst>
                </p:cNvPr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37">
                  <a:extLst>
                    <a:ext uri="{FF2B5EF4-FFF2-40B4-BE49-F238E27FC236}">
                      <a16:creationId xmlns:a16="http://schemas.microsoft.com/office/drawing/2014/main" id="{D4D1082E-3FF4-5C55-5422-6399DFFE5CCB}"/>
                    </a:ext>
                  </a:extLst>
                </p:cNvPr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10425" rIns="81625" bIns="10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37">
                  <a:extLst>
                    <a:ext uri="{FF2B5EF4-FFF2-40B4-BE49-F238E27FC236}">
                      <a16:creationId xmlns:a16="http://schemas.microsoft.com/office/drawing/2014/main" id="{7D8D3CE4-FE88-1D4A-FE7B-73E4208DC298}"/>
                    </a:ext>
                  </a:extLst>
                </p:cNvPr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37">
                  <a:extLst>
                    <a:ext uri="{FF2B5EF4-FFF2-40B4-BE49-F238E27FC236}">
                      <a16:creationId xmlns:a16="http://schemas.microsoft.com/office/drawing/2014/main" id="{3B7CF32A-F4DC-C7E8-DF10-5FFF85C7322F}"/>
                    </a:ext>
                  </a:extLst>
                </p:cNvPr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37">
                  <a:extLst>
                    <a:ext uri="{FF2B5EF4-FFF2-40B4-BE49-F238E27FC236}">
                      <a16:creationId xmlns:a16="http://schemas.microsoft.com/office/drawing/2014/main" id="{465FD011-FE5E-DDBC-CAAE-A9B28136C9A7}"/>
                    </a:ext>
                  </a:extLst>
                </p:cNvPr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37">
                  <a:extLst>
                    <a:ext uri="{FF2B5EF4-FFF2-40B4-BE49-F238E27FC236}">
                      <a16:creationId xmlns:a16="http://schemas.microsoft.com/office/drawing/2014/main" id="{68D7670D-2976-ADB7-6137-1DB03219CCEE}"/>
                    </a:ext>
                  </a:extLst>
                </p:cNvPr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37">
                  <a:extLst>
                    <a:ext uri="{FF2B5EF4-FFF2-40B4-BE49-F238E27FC236}">
                      <a16:creationId xmlns:a16="http://schemas.microsoft.com/office/drawing/2014/main" id="{012873F7-65B6-7369-3A5A-C3EDA9BE18FB}"/>
                    </a:ext>
                  </a:extLst>
                </p:cNvPr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37">
                  <a:extLst>
                    <a:ext uri="{FF2B5EF4-FFF2-40B4-BE49-F238E27FC236}">
                      <a16:creationId xmlns:a16="http://schemas.microsoft.com/office/drawing/2014/main" id="{9A523F70-1A6B-5EED-A2C8-B8734A47D88A}"/>
                    </a:ext>
                  </a:extLst>
                </p:cNvPr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976" name="Google Shape;976;p37">
            <a:extLst>
              <a:ext uri="{FF2B5EF4-FFF2-40B4-BE49-F238E27FC236}">
                <a16:creationId xmlns:a16="http://schemas.microsoft.com/office/drawing/2014/main" id="{408A094B-4BA5-4956-1C3D-B7C2176D78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6150" y="1891294"/>
            <a:ext cx="6715471" cy="1107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1. KHỞI ĐỘNG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977" name="Google Shape;977;p37">
            <a:extLst>
              <a:ext uri="{FF2B5EF4-FFF2-40B4-BE49-F238E27FC236}">
                <a16:creationId xmlns:a16="http://schemas.microsoft.com/office/drawing/2014/main" id="{EED171E1-CF53-C27F-FC08-98A315E7467D}"/>
              </a:ext>
            </a:extLst>
          </p:cNvPr>
          <p:cNvGrpSpPr/>
          <p:nvPr/>
        </p:nvGrpSpPr>
        <p:grpSpPr>
          <a:xfrm>
            <a:off x="529859" y="386199"/>
            <a:ext cx="2920631" cy="1126177"/>
            <a:chOff x="529859" y="386199"/>
            <a:chExt cx="2920631" cy="1126177"/>
          </a:xfrm>
        </p:grpSpPr>
        <p:grpSp>
          <p:nvGrpSpPr>
            <p:cNvPr id="978" name="Google Shape;978;p37">
              <a:extLst>
                <a:ext uri="{FF2B5EF4-FFF2-40B4-BE49-F238E27FC236}">
                  <a16:creationId xmlns:a16="http://schemas.microsoft.com/office/drawing/2014/main" id="{A52B8FBF-6163-AE6A-5BE4-F8D8C3DA2094}"/>
                </a:ext>
              </a:extLst>
            </p:cNvPr>
            <p:cNvGrpSpPr/>
            <p:nvPr/>
          </p:nvGrpSpPr>
          <p:grpSpPr>
            <a:xfrm>
              <a:off x="529859" y="386199"/>
              <a:ext cx="2003612" cy="1126177"/>
              <a:chOff x="204120" y="771198"/>
              <a:chExt cx="2803038" cy="1572433"/>
            </a:xfrm>
          </p:grpSpPr>
          <p:sp>
            <p:nvSpPr>
              <p:cNvPr id="979" name="Google Shape;979;p37">
                <a:extLst>
                  <a:ext uri="{FF2B5EF4-FFF2-40B4-BE49-F238E27FC236}">
                    <a16:creationId xmlns:a16="http://schemas.microsoft.com/office/drawing/2014/main" id="{7086E74D-FB8A-9EE5-10F8-78AAA68F524B}"/>
                  </a:ext>
                </a:extLst>
              </p:cNvPr>
              <p:cNvSpPr/>
              <p:nvPr/>
            </p:nvSpPr>
            <p:spPr>
              <a:xfrm>
                <a:off x="204120" y="771198"/>
                <a:ext cx="2803037" cy="157243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679" extrusionOk="0">
                    <a:moveTo>
                      <a:pt x="6022" y="2645"/>
                    </a:moveTo>
                    <a:cubicBezTo>
                      <a:pt x="6106" y="2484"/>
                      <a:pt x="6106" y="2316"/>
                      <a:pt x="6051" y="2163"/>
                    </a:cubicBezTo>
                    <a:cubicBezTo>
                      <a:pt x="5934" y="1840"/>
                      <a:pt x="5567" y="1590"/>
                      <a:pt x="5209" y="1638"/>
                    </a:cubicBezTo>
                    <a:cubicBezTo>
                      <a:pt x="4926" y="901"/>
                      <a:pt x="4301" y="-75"/>
                      <a:pt x="2987" y="4"/>
                    </a:cubicBezTo>
                    <a:cubicBezTo>
                      <a:pt x="1603" y="87"/>
                      <a:pt x="1257" y="1278"/>
                      <a:pt x="1187" y="2113"/>
                    </a:cubicBezTo>
                    <a:cubicBezTo>
                      <a:pt x="1013" y="2103"/>
                      <a:pt x="863" y="2280"/>
                      <a:pt x="932" y="2546"/>
                    </a:cubicBezTo>
                    <a:cubicBezTo>
                      <a:pt x="932" y="2546"/>
                      <a:pt x="528" y="2485"/>
                      <a:pt x="588" y="2923"/>
                    </a:cubicBezTo>
                    <a:cubicBezTo>
                      <a:pt x="484" y="2949"/>
                      <a:pt x="396" y="2981"/>
                      <a:pt x="322" y="3020"/>
                    </a:cubicBezTo>
                    <a:cubicBezTo>
                      <a:pt x="48" y="3160"/>
                      <a:pt x="-35" y="3382"/>
                      <a:pt x="13" y="3679"/>
                    </a:cubicBezTo>
                    <a:cubicBezTo>
                      <a:pt x="2038" y="3679"/>
                      <a:pt x="3015" y="3679"/>
                      <a:pt x="3015" y="3679"/>
                    </a:cubicBezTo>
                    <a:cubicBezTo>
                      <a:pt x="3015" y="3679"/>
                      <a:pt x="3044" y="3553"/>
                      <a:pt x="3030" y="3407"/>
                    </a:cubicBezTo>
                    <a:cubicBezTo>
                      <a:pt x="3012" y="3205"/>
                      <a:pt x="2911" y="2966"/>
                      <a:pt x="2537" y="2984"/>
                    </a:cubicBezTo>
                    <a:cubicBezTo>
                      <a:pt x="2652" y="2531"/>
                      <a:pt x="2498" y="2222"/>
                      <a:pt x="2272" y="2079"/>
                    </a:cubicBezTo>
                    <a:cubicBezTo>
                      <a:pt x="2359" y="1709"/>
                      <a:pt x="2557" y="1253"/>
                      <a:pt x="3015" y="1122"/>
                    </a:cubicBezTo>
                    <a:cubicBezTo>
                      <a:pt x="3641" y="943"/>
                      <a:pt x="4153" y="1713"/>
                      <a:pt x="4352" y="2070"/>
                    </a:cubicBezTo>
                    <a:cubicBezTo>
                      <a:pt x="4287" y="2135"/>
                      <a:pt x="4260" y="2255"/>
                      <a:pt x="4306" y="2350"/>
                    </a:cubicBezTo>
                    <a:cubicBezTo>
                      <a:pt x="4054" y="2315"/>
                      <a:pt x="3816" y="2437"/>
                      <a:pt x="3768" y="2662"/>
                    </a:cubicBezTo>
                    <a:cubicBezTo>
                      <a:pt x="3744" y="2774"/>
                      <a:pt x="3767" y="2912"/>
                      <a:pt x="3860" y="3068"/>
                    </a:cubicBezTo>
                    <a:lnTo>
                      <a:pt x="6558" y="3068"/>
                    </a:lnTo>
                    <a:cubicBezTo>
                      <a:pt x="6558" y="3068"/>
                      <a:pt x="6499" y="2464"/>
                      <a:pt x="6022" y="26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0" name="Google Shape;980;p37">
                <a:extLst>
                  <a:ext uri="{FF2B5EF4-FFF2-40B4-BE49-F238E27FC236}">
                    <a16:creationId xmlns:a16="http://schemas.microsoft.com/office/drawing/2014/main" id="{115361DF-53D7-D71B-893C-1E4D05DCEE69}"/>
                  </a:ext>
                </a:extLst>
              </p:cNvPr>
              <p:cNvGrpSpPr/>
              <p:nvPr/>
            </p:nvGrpSpPr>
            <p:grpSpPr>
              <a:xfrm>
                <a:off x="204120" y="771198"/>
                <a:ext cx="2803038" cy="1572433"/>
                <a:chOff x="204120" y="771198"/>
                <a:chExt cx="2803038" cy="1572433"/>
              </a:xfrm>
            </p:grpSpPr>
            <p:sp>
              <p:nvSpPr>
                <p:cNvPr id="981" name="Google Shape;981;p37">
                  <a:extLst>
                    <a:ext uri="{FF2B5EF4-FFF2-40B4-BE49-F238E27FC236}">
                      <a16:creationId xmlns:a16="http://schemas.microsoft.com/office/drawing/2014/main" id="{E17B5C0F-9863-E930-2ABC-CFD0A826BC3C}"/>
                    </a:ext>
                  </a:extLst>
                </p:cNvPr>
                <p:cNvSpPr/>
                <p:nvPr/>
              </p:nvSpPr>
              <p:spPr>
                <a:xfrm>
                  <a:off x="704632" y="771198"/>
                  <a:ext cx="1818255" cy="12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924" extrusionOk="0">
                      <a:moveTo>
                        <a:pt x="21" y="2924"/>
                      </a:moveTo>
                      <a:cubicBezTo>
                        <a:pt x="21" y="2924"/>
                        <a:pt x="-329" y="133"/>
                        <a:pt x="1816" y="4"/>
                      </a:cubicBezTo>
                      <a:cubicBezTo>
                        <a:pt x="3908" y="-121"/>
                        <a:pt x="4254" y="2425"/>
                        <a:pt x="4254" y="2425"/>
                      </a:cubicBezTo>
                      <a:lnTo>
                        <a:pt x="3679" y="2477"/>
                      </a:lnTo>
                      <a:cubicBezTo>
                        <a:pt x="3679" y="2477"/>
                        <a:pt x="3063" y="335"/>
                        <a:pt x="1844" y="609"/>
                      </a:cubicBezTo>
                      <a:cubicBezTo>
                        <a:pt x="626" y="883"/>
                        <a:pt x="716" y="2667"/>
                        <a:pt x="716" y="2667"/>
                      </a:cubicBezTo>
                      <a:lnTo>
                        <a:pt x="21" y="2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37">
                  <a:extLst>
                    <a:ext uri="{FF2B5EF4-FFF2-40B4-BE49-F238E27FC236}">
                      <a16:creationId xmlns:a16="http://schemas.microsoft.com/office/drawing/2014/main" id="{C0E83E3F-A54D-CEC7-F321-43C464DADA47}"/>
                    </a:ext>
                  </a:extLst>
                </p:cNvPr>
                <p:cNvSpPr/>
                <p:nvPr/>
              </p:nvSpPr>
              <p:spPr>
                <a:xfrm>
                  <a:off x="766181" y="872494"/>
                  <a:ext cx="1643012" cy="106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490" extrusionOk="0">
                      <a:moveTo>
                        <a:pt x="0" y="2490"/>
                      </a:moveTo>
                      <a:cubicBezTo>
                        <a:pt x="0" y="2490"/>
                        <a:pt x="16" y="138"/>
                        <a:pt x="1700" y="6"/>
                      </a:cubicBezTo>
                      <a:cubicBezTo>
                        <a:pt x="3383" y="-125"/>
                        <a:pt x="3844" y="1855"/>
                        <a:pt x="3844" y="1855"/>
                      </a:cubicBezTo>
                      <a:lnTo>
                        <a:pt x="3565" y="1932"/>
                      </a:lnTo>
                      <a:cubicBezTo>
                        <a:pt x="3565" y="1932"/>
                        <a:pt x="2896" y="555"/>
                        <a:pt x="1719" y="555"/>
                      </a:cubicBezTo>
                      <a:cubicBezTo>
                        <a:pt x="542" y="555"/>
                        <a:pt x="648" y="2240"/>
                        <a:pt x="648" y="2240"/>
                      </a:cubicBezTo>
                      <a:lnTo>
                        <a:pt x="0" y="249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37">
                  <a:extLst>
                    <a:ext uri="{FF2B5EF4-FFF2-40B4-BE49-F238E27FC236}">
                      <a16:creationId xmlns:a16="http://schemas.microsoft.com/office/drawing/2014/main" id="{ACD042A0-680E-F9A2-B856-B306D5483FF6}"/>
                    </a:ext>
                  </a:extLst>
                </p:cNvPr>
                <p:cNvSpPr/>
                <p:nvPr/>
              </p:nvSpPr>
              <p:spPr>
                <a:xfrm>
                  <a:off x="913642" y="1002426"/>
                  <a:ext cx="1402373" cy="87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2053" extrusionOk="0">
                      <a:moveTo>
                        <a:pt x="0" y="2053"/>
                      </a:moveTo>
                      <a:cubicBezTo>
                        <a:pt x="0" y="2053"/>
                        <a:pt x="-12" y="220"/>
                        <a:pt x="1211" y="16"/>
                      </a:cubicBezTo>
                      <a:cubicBezTo>
                        <a:pt x="2433" y="-187"/>
                        <a:pt x="3281" y="1521"/>
                        <a:pt x="3281" y="1521"/>
                      </a:cubicBezTo>
                      <a:lnTo>
                        <a:pt x="3083" y="1628"/>
                      </a:lnTo>
                      <a:cubicBezTo>
                        <a:pt x="3083" y="1628"/>
                        <a:pt x="2226" y="212"/>
                        <a:pt x="1370" y="466"/>
                      </a:cubicBezTo>
                      <a:cubicBezTo>
                        <a:pt x="514" y="721"/>
                        <a:pt x="427" y="2053"/>
                        <a:pt x="427" y="2053"/>
                      </a:cubicBezTo>
                      <a:lnTo>
                        <a:pt x="0" y="20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37">
                  <a:extLst>
                    <a:ext uri="{FF2B5EF4-FFF2-40B4-BE49-F238E27FC236}">
                      <a16:creationId xmlns:a16="http://schemas.microsoft.com/office/drawing/2014/main" id="{83358A47-18BE-42EE-6FCE-F4E6DA5AF6E9}"/>
                    </a:ext>
                  </a:extLst>
                </p:cNvPr>
                <p:cNvSpPr/>
                <p:nvPr/>
              </p:nvSpPr>
              <p:spPr>
                <a:xfrm>
                  <a:off x="1023489" y="1104149"/>
                  <a:ext cx="1190799" cy="775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815" extrusionOk="0">
                      <a:moveTo>
                        <a:pt x="0" y="1767"/>
                      </a:moveTo>
                      <a:cubicBezTo>
                        <a:pt x="0" y="1767"/>
                        <a:pt x="25" y="158"/>
                        <a:pt x="1025" y="10"/>
                      </a:cubicBezTo>
                      <a:cubicBezTo>
                        <a:pt x="2026" y="-138"/>
                        <a:pt x="2786" y="1326"/>
                        <a:pt x="2786" y="1326"/>
                      </a:cubicBezTo>
                      <a:lnTo>
                        <a:pt x="2525" y="1464"/>
                      </a:lnTo>
                      <a:cubicBezTo>
                        <a:pt x="2525" y="1464"/>
                        <a:pt x="1905" y="112"/>
                        <a:pt x="1098" y="343"/>
                      </a:cubicBezTo>
                      <a:cubicBezTo>
                        <a:pt x="290" y="574"/>
                        <a:pt x="289" y="1815"/>
                        <a:pt x="289" y="1815"/>
                      </a:cubicBezTo>
                      <a:lnTo>
                        <a:pt x="0" y="17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37">
                  <a:extLst>
                    <a:ext uri="{FF2B5EF4-FFF2-40B4-BE49-F238E27FC236}">
                      <a16:creationId xmlns:a16="http://schemas.microsoft.com/office/drawing/2014/main" id="{E54A67AB-816A-15EF-4E4C-27094AD8F660}"/>
                    </a:ext>
                  </a:extLst>
                </p:cNvPr>
                <p:cNvSpPr/>
                <p:nvPr/>
              </p:nvSpPr>
              <p:spPr>
                <a:xfrm>
                  <a:off x="204120" y="1620458"/>
                  <a:ext cx="1296800" cy="72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92" extrusionOk="0">
                      <a:moveTo>
                        <a:pt x="3015" y="1692"/>
                      </a:moveTo>
                      <a:cubicBezTo>
                        <a:pt x="3015" y="1692"/>
                        <a:pt x="2038" y="1692"/>
                        <a:pt x="13" y="1692"/>
                      </a:cubicBezTo>
                      <a:cubicBezTo>
                        <a:pt x="-35" y="1395"/>
                        <a:pt x="48" y="1173"/>
                        <a:pt x="322" y="1033"/>
                      </a:cubicBezTo>
                      <a:cubicBezTo>
                        <a:pt x="396" y="994"/>
                        <a:pt x="484" y="962"/>
                        <a:pt x="588" y="936"/>
                      </a:cubicBezTo>
                      <a:cubicBezTo>
                        <a:pt x="528" y="498"/>
                        <a:pt x="932" y="559"/>
                        <a:pt x="932" y="559"/>
                      </a:cubicBezTo>
                      <a:cubicBezTo>
                        <a:pt x="823" y="135"/>
                        <a:pt x="1267" y="-61"/>
                        <a:pt x="1479" y="359"/>
                      </a:cubicBezTo>
                      <a:cubicBezTo>
                        <a:pt x="1705" y="-309"/>
                        <a:pt x="2794" y="-16"/>
                        <a:pt x="2537" y="997"/>
                      </a:cubicBezTo>
                      <a:cubicBezTo>
                        <a:pt x="2911" y="979"/>
                        <a:pt x="3012" y="1218"/>
                        <a:pt x="3030" y="1420"/>
                      </a:cubicBezTo>
                      <a:cubicBezTo>
                        <a:pt x="3044" y="1566"/>
                        <a:pt x="3015" y="1692"/>
                        <a:pt x="3015" y="169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37">
                  <a:extLst>
                    <a:ext uri="{FF2B5EF4-FFF2-40B4-BE49-F238E27FC236}">
                      <a16:creationId xmlns:a16="http://schemas.microsoft.com/office/drawing/2014/main" id="{0D06ADAD-EBBD-C9C0-0C36-334B21F202CB}"/>
                    </a:ext>
                  </a:extLst>
                </p:cNvPr>
                <p:cNvSpPr/>
                <p:nvPr/>
              </p:nvSpPr>
              <p:spPr>
                <a:xfrm>
                  <a:off x="1810802" y="1468728"/>
                  <a:ext cx="1196356" cy="6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436" extrusionOk="0">
                      <a:moveTo>
                        <a:pt x="2799" y="1436"/>
                      </a:moveTo>
                      <a:lnTo>
                        <a:pt x="101" y="1436"/>
                      </a:lnTo>
                      <a:cubicBezTo>
                        <a:pt x="8" y="1280"/>
                        <a:pt x="-15" y="1142"/>
                        <a:pt x="9" y="1030"/>
                      </a:cubicBezTo>
                      <a:cubicBezTo>
                        <a:pt x="57" y="805"/>
                        <a:pt x="295" y="683"/>
                        <a:pt x="547" y="718"/>
                      </a:cubicBezTo>
                      <a:cubicBezTo>
                        <a:pt x="456" y="529"/>
                        <a:pt x="653" y="242"/>
                        <a:pt x="864" y="484"/>
                      </a:cubicBezTo>
                      <a:cubicBezTo>
                        <a:pt x="1262" y="-323"/>
                        <a:pt x="2103" y="10"/>
                        <a:pt x="2292" y="531"/>
                      </a:cubicBezTo>
                      <a:cubicBezTo>
                        <a:pt x="2347" y="684"/>
                        <a:pt x="2347" y="852"/>
                        <a:pt x="2263" y="1013"/>
                      </a:cubicBezTo>
                      <a:cubicBezTo>
                        <a:pt x="2740" y="832"/>
                        <a:pt x="2799" y="1436"/>
                        <a:pt x="2799" y="14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37">
                  <a:extLst>
                    <a:ext uri="{FF2B5EF4-FFF2-40B4-BE49-F238E27FC236}">
                      <a16:creationId xmlns:a16="http://schemas.microsoft.com/office/drawing/2014/main" id="{34AD5AB0-0632-1C5D-2121-E79BFAD84FD8}"/>
                    </a:ext>
                  </a:extLst>
                </p:cNvPr>
                <p:cNvSpPr/>
                <p:nvPr/>
              </p:nvSpPr>
              <p:spPr>
                <a:xfrm>
                  <a:off x="204120" y="2061970"/>
                  <a:ext cx="1296800" cy="28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659" extrusionOk="0">
                      <a:moveTo>
                        <a:pt x="3015" y="659"/>
                      </a:moveTo>
                      <a:cubicBezTo>
                        <a:pt x="3015" y="659"/>
                        <a:pt x="2038" y="659"/>
                        <a:pt x="13" y="659"/>
                      </a:cubicBezTo>
                      <a:cubicBezTo>
                        <a:pt x="-35" y="362"/>
                        <a:pt x="48" y="140"/>
                        <a:pt x="322" y="0"/>
                      </a:cubicBezTo>
                      <a:cubicBezTo>
                        <a:pt x="312" y="227"/>
                        <a:pt x="399" y="506"/>
                        <a:pt x="871" y="523"/>
                      </a:cubicBezTo>
                      <a:cubicBezTo>
                        <a:pt x="1071" y="85"/>
                        <a:pt x="1315" y="364"/>
                        <a:pt x="1315" y="364"/>
                      </a:cubicBezTo>
                      <a:cubicBezTo>
                        <a:pt x="1315" y="364"/>
                        <a:pt x="1810" y="-111"/>
                        <a:pt x="2060" y="523"/>
                      </a:cubicBezTo>
                      <a:cubicBezTo>
                        <a:pt x="2356" y="221"/>
                        <a:pt x="2450" y="523"/>
                        <a:pt x="2450" y="523"/>
                      </a:cubicBezTo>
                      <a:cubicBezTo>
                        <a:pt x="2450" y="523"/>
                        <a:pt x="2782" y="522"/>
                        <a:pt x="3030" y="387"/>
                      </a:cubicBezTo>
                      <a:cubicBezTo>
                        <a:pt x="3044" y="533"/>
                        <a:pt x="3015" y="659"/>
                        <a:pt x="3015" y="65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37">
                  <a:extLst>
                    <a:ext uri="{FF2B5EF4-FFF2-40B4-BE49-F238E27FC236}">
                      <a16:creationId xmlns:a16="http://schemas.microsoft.com/office/drawing/2014/main" id="{C5977C3A-BD19-0C8E-AC85-A2A104178FCE}"/>
                    </a:ext>
                  </a:extLst>
                </p:cNvPr>
                <p:cNvSpPr/>
                <p:nvPr/>
              </p:nvSpPr>
              <p:spPr>
                <a:xfrm>
                  <a:off x="1810802" y="1695681"/>
                  <a:ext cx="1196356" cy="38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05" extrusionOk="0">
                      <a:moveTo>
                        <a:pt x="2799" y="905"/>
                      </a:moveTo>
                      <a:lnTo>
                        <a:pt x="101" y="905"/>
                      </a:lnTo>
                      <a:cubicBezTo>
                        <a:pt x="8" y="749"/>
                        <a:pt x="-15" y="611"/>
                        <a:pt x="9" y="499"/>
                      </a:cubicBezTo>
                      <a:cubicBezTo>
                        <a:pt x="42" y="538"/>
                        <a:pt x="85" y="568"/>
                        <a:pt x="136" y="581"/>
                      </a:cubicBezTo>
                      <a:cubicBezTo>
                        <a:pt x="229" y="605"/>
                        <a:pt x="327" y="566"/>
                        <a:pt x="414" y="524"/>
                      </a:cubicBezTo>
                      <a:cubicBezTo>
                        <a:pt x="502" y="481"/>
                        <a:pt x="592" y="433"/>
                        <a:pt x="689" y="437"/>
                      </a:cubicBezTo>
                      <a:cubicBezTo>
                        <a:pt x="786" y="440"/>
                        <a:pt x="888" y="522"/>
                        <a:pt x="872" y="618"/>
                      </a:cubicBezTo>
                      <a:cubicBezTo>
                        <a:pt x="906" y="530"/>
                        <a:pt x="994" y="466"/>
                        <a:pt x="1088" y="460"/>
                      </a:cubicBezTo>
                      <a:cubicBezTo>
                        <a:pt x="1182" y="454"/>
                        <a:pt x="1277" y="506"/>
                        <a:pt x="1322" y="589"/>
                      </a:cubicBezTo>
                      <a:cubicBezTo>
                        <a:pt x="1334" y="497"/>
                        <a:pt x="1435" y="442"/>
                        <a:pt x="1528" y="436"/>
                      </a:cubicBezTo>
                      <a:cubicBezTo>
                        <a:pt x="1620" y="430"/>
                        <a:pt x="1712" y="457"/>
                        <a:pt x="1805" y="453"/>
                      </a:cubicBezTo>
                      <a:cubicBezTo>
                        <a:pt x="2018" y="444"/>
                        <a:pt x="2198" y="269"/>
                        <a:pt x="2271" y="68"/>
                      </a:cubicBezTo>
                      <a:cubicBezTo>
                        <a:pt x="2279" y="46"/>
                        <a:pt x="2286" y="23"/>
                        <a:pt x="2292" y="0"/>
                      </a:cubicBezTo>
                      <a:cubicBezTo>
                        <a:pt x="2347" y="153"/>
                        <a:pt x="2347" y="321"/>
                        <a:pt x="2263" y="482"/>
                      </a:cubicBezTo>
                      <a:cubicBezTo>
                        <a:pt x="2740" y="301"/>
                        <a:pt x="2799" y="905"/>
                        <a:pt x="2799" y="905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89" name="Google Shape;989;p37">
              <a:extLst>
                <a:ext uri="{FF2B5EF4-FFF2-40B4-BE49-F238E27FC236}">
                  <a16:creationId xmlns:a16="http://schemas.microsoft.com/office/drawing/2014/main" id="{1E8E2EE6-DF22-4D85-BF00-4C1E885FF313}"/>
                </a:ext>
              </a:extLst>
            </p:cNvPr>
            <p:cNvGrpSpPr/>
            <p:nvPr/>
          </p:nvGrpSpPr>
          <p:grpSpPr>
            <a:xfrm>
              <a:off x="3167277" y="601298"/>
              <a:ext cx="283214" cy="298709"/>
              <a:chOff x="6879837" y="678375"/>
              <a:chExt cx="444257" cy="468489"/>
            </a:xfrm>
          </p:grpSpPr>
          <p:sp>
            <p:nvSpPr>
              <p:cNvPr id="990" name="Google Shape;990;p37">
                <a:extLst>
                  <a:ext uri="{FF2B5EF4-FFF2-40B4-BE49-F238E27FC236}">
                    <a16:creationId xmlns:a16="http://schemas.microsoft.com/office/drawing/2014/main" id="{30A98718-83E7-3981-5929-7A09CE502961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91" name="Google Shape;991;p37">
                <a:extLst>
                  <a:ext uri="{FF2B5EF4-FFF2-40B4-BE49-F238E27FC236}">
                    <a16:creationId xmlns:a16="http://schemas.microsoft.com/office/drawing/2014/main" id="{513470A3-BBEF-01C8-0837-9083E27107D3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2" name="Google Shape;992;p37">
            <a:extLst>
              <a:ext uri="{FF2B5EF4-FFF2-40B4-BE49-F238E27FC236}">
                <a16:creationId xmlns:a16="http://schemas.microsoft.com/office/drawing/2014/main" id="{DA599658-B272-37CC-6DE8-F7580DF4F4AF}"/>
              </a:ext>
            </a:extLst>
          </p:cNvPr>
          <p:cNvGrpSpPr/>
          <p:nvPr/>
        </p:nvGrpSpPr>
        <p:grpSpPr>
          <a:xfrm>
            <a:off x="7347264" y="2020292"/>
            <a:ext cx="1343240" cy="2805375"/>
            <a:chOff x="7419764" y="2109542"/>
            <a:chExt cx="1343240" cy="2805375"/>
          </a:xfrm>
        </p:grpSpPr>
        <p:grpSp>
          <p:nvGrpSpPr>
            <p:cNvPr id="993" name="Google Shape;993;p37">
              <a:extLst>
                <a:ext uri="{FF2B5EF4-FFF2-40B4-BE49-F238E27FC236}">
                  <a16:creationId xmlns:a16="http://schemas.microsoft.com/office/drawing/2014/main" id="{9C3ACC69-3388-1A5C-50C5-BAFA4D2CB96F}"/>
                </a:ext>
              </a:extLst>
            </p:cNvPr>
            <p:cNvGrpSpPr/>
            <p:nvPr/>
          </p:nvGrpSpPr>
          <p:grpSpPr>
            <a:xfrm flipH="1">
              <a:off x="7419764" y="3103245"/>
              <a:ext cx="1343240" cy="1811672"/>
              <a:chOff x="7416165" y="3358962"/>
              <a:chExt cx="1323129" cy="1784547"/>
            </a:xfrm>
          </p:grpSpPr>
          <p:sp>
            <p:nvSpPr>
              <p:cNvPr id="994" name="Google Shape;994;p37">
                <a:extLst>
                  <a:ext uri="{FF2B5EF4-FFF2-40B4-BE49-F238E27FC236}">
                    <a16:creationId xmlns:a16="http://schemas.microsoft.com/office/drawing/2014/main" id="{19C3DEE8-9783-68B5-4434-077D1106E343}"/>
                  </a:ext>
                </a:extLst>
              </p:cNvPr>
              <p:cNvSpPr/>
              <p:nvPr/>
            </p:nvSpPr>
            <p:spPr>
              <a:xfrm>
                <a:off x="7416165" y="3358962"/>
                <a:ext cx="1323129" cy="1784547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4935" extrusionOk="0">
                    <a:moveTo>
                      <a:pt x="691" y="1841"/>
                    </a:moveTo>
                    <a:cubicBezTo>
                      <a:pt x="1103" y="1965"/>
                      <a:pt x="1145" y="2476"/>
                      <a:pt x="1147" y="2508"/>
                    </a:cubicBezTo>
                    <a:cubicBezTo>
                      <a:pt x="1147" y="2509"/>
                      <a:pt x="1148" y="2509"/>
                      <a:pt x="1148" y="2509"/>
                    </a:cubicBezTo>
                    <a:cubicBezTo>
                      <a:pt x="1148" y="2509"/>
                      <a:pt x="1374" y="2104"/>
                      <a:pt x="1723" y="2159"/>
                    </a:cubicBezTo>
                    <a:lnTo>
                      <a:pt x="1663" y="2348"/>
                    </a:lnTo>
                    <a:lnTo>
                      <a:pt x="1663" y="2348"/>
                    </a:lnTo>
                    <a:lnTo>
                      <a:pt x="1237" y="3689"/>
                    </a:lnTo>
                    <a:lnTo>
                      <a:pt x="1177" y="3669"/>
                    </a:lnTo>
                    <a:lnTo>
                      <a:pt x="981" y="4286"/>
                    </a:lnTo>
                    <a:cubicBezTo>
                      <a:pt x="902" y="4536"/>
                      <a:pt x="1025" y="4813"/>
                      <a:pt x="1271" y="4905"/>
                    </a:cubicBezTo>
                    <a:cubicBezTo>
                      <a:pt x="1365" y="4939"/>
                      <a:pt x="1461" y="4944"/>
                      <a:pt x="1551" y="4923"/>
                    </a:cubicBezTo>
                    <a:cubicBezTo>
                      <a:pt x="1714" y="4886"/>
                      <a:pt x="1854" y="4765"/>
                      <a:pt x="1908" y="4595"/>
                    </a:cubicBezTo>
                    <a:lnTo>
                      <a:pt x="1946" y="4477"/>
                    </a:lnTo>
                    <a:cubicBezTo>
                      <a:pt x="1958" y="4437"/>
                      <a:pt x="1953" y="4396"/>
                      <a:pt x="1936" y="4362"/>
                    </a:cubicBezTo>
                    <a:cubicBezTo>
                      <a:pt x="1918" y="4327"/>
                      <a:pt x="1887" y="4299"/>
                      <a:pt x="1846" y="4286"/>
                    </a:cubicBezTo>
                    <a:cubicBezTo>
                      <a:pt x="1766" y="4261"/>
                      <a:pt x="1681" y="4305"/>
                      <a:pt x="1655" y="4385"/>
                    </a:cubicBezTo>
                    <a:lnTo>
                      <a:pt x="1618" y="4502"/>
                    </a:lnTo>
                    <a:cubicBezTo>
                      <a:pt x="1585" y="4607"/>
                      <a:pt x="1467" y="4661"/>
                      <a:pt x="1364" y="4614"/>
                    </a:cubicBezTo>
                    <a:cubicBezTo>
                      <a:pt x="1279" y="4574"/>
                      <a:pt x="1241" y="4474"/>
                      <a:pt x="1269" y="4385"/>
                    </a:cubicBezTo>
                    <a:lnTo>
                      <a:pt x="1467" y="3761"/>
                    </a:lnTo>
                    <a:lnTo>
                      <a:pt x="1430" y="3750"/>
                    </a:lnTo>
                    <a:lnTo>
                      <a:pt x="1908" y="2243"/>
                    </a:lnTo>
                    <a:cubicBezTo>
                      <a:pt x="2139" y="2431"/>
                      <a:pt x="2212" y="2858"/>
                      <a:pt x="2212" y="2858"/>
                    </a:cubicBezTo>
                    <a:cubicBezTo>
                      <a:pt x="2212" y="2858"/>
                      <a:pt x="2212" y="2857"/>
                      <a:pt x="2214" y="2856"/>
                    </a:cubicBezTo>
                    <a:cubicBezTo>
                      <a:pt x="2238" y="2825"/>
                      <a:pt x="2505" y="2501"/>
                      <a:pt x="2859" y="2543"/>
                    </a:cubicBezTo>
                    <a:cubicBezTo>
                      <a:pt x="3230" y="2586"/>
                      <a:pt x="3389" y="3045"/>
                      <a:pt x="3389" y="3045"/>
                    </a:cubicBezTo>
                    <a:cubicBezTo>
                      <a:pt x="3389" y="3045"/>
                      <a:pt x="3454" y="2849"/>
                      <a:pt x="3502" y="2559"/>
                    </a:cubicBezTo>
                    <a:cubicBezTo>
                      <a:pt x="3533" y="2374"/>
                      <a:pt x="3557" y="2149"/>
                      <a:pt x="3552" y="1914"/>
                    </a:cubicBezTo>
                    <a:cubicBezTo>
                      <a:pt x="3540" y="1292"/>
                      <a:pt x="3329" y="591"/>
                      <a:pt x="2523" y="304"/>
                    </a:cubicBezTo>
                    <a:lnTo>
                      <a:pt x="2578" y="132"/>
                    </a:lnTo>
                    <a:cubicBezTo>
                      <a:pt x="2595" y="79"/>
                      <a:pt x="2565" y="22"/>
                      <a:pt x="2512" y="5"/>
                    </a:cubicBezTo>
                    <a:cubicBezTo>
                      <a:pt x="2459" y="-11"/>
                      <a:pt x="2403" y="18"/>
                      <a:pt x="2386" y="71"/>
                    </a:cubicBezTo>
                    <a:lnTo>
                      <a:pt x="2330" y="246"/>
                    </a:lnTo>
                    <a:cubicBezTo>
                      <a:pt x="1994" y="164"/>
                      <a:pt x="1699" y="189"/>
                      <a:pt x="1442" y="281"/>
                    </a:cubicBezTo>
                    <a:cubicBezTo>
                      <a:pt x="1250" y="349"/>
                      <a:pt x="1079" y="454"/>
                      <a:pt x="928" y="580"/>
                    </a:cubicBezTo>
                    <a:cubicBezTo>
                      <a:pt x="281" y="1120"/>
                      <a:pt x="0" y="2041"/>
                      <a:pt x="0" y="2041"/>
                    </a:cubicBezTo>
                    <a:cubicBezTo>
                      <a:pt x="0" y="2041"/>
                      <a:pt x="267" y="1713"/>
                      <a:pt x="691" y="1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95" name="Google Shape;995;p37">
                <a:extLst>
                  <a:ext uri="{FF2B5EF4-FFF2-40B4-BE49-F238E27FC236}">
                    <a16:creationId xmlns:a16="http://schemas.microsoft.com/office/drawing/2014/main" id="{F98A4EB4-E03A-BFF4-CAF3-FA3DFF9D24C9}"/>
                  </a:ext>
                </a:extLst>
              </p:cNvPr>
              <p:cNvGrpSpPr/>
              <p:nvPr/>
            </p:nvGrpSpPr>
            <p:grpSpPr>
              <a:xfrm>
                <a:off x="7416165" y="3358962"/>
                <a:ext cx="1323128" cy="1784184"/>
                <a:chOff x="7416165" y="3358962"/>
                <a:chExt cx="1323128" cy="1784184"/>
              </a:xfrm>
            </p:grpSpPr>
            <p:sp>
              <p:nvSpPr>
                <p:cNvPr id="996" name="Google Shape;996;p37">
                  <a:extLst>
                    <a:ext uri="{FF2B5EF4-FFF2-40B4-BE49-F238E27FC236}">
                      <a16:creationId xmlns:a16="http://schemas.microsoft.com/office/drawing/2014/main" id="{EFDEE5E4-0866-14B1-A669-C0E8A4E7C707}"/>
                    </a:ext>
                  </a:extLst>
                </p:cNvPr>
                <p:cNvSpPr/>
                <p:nvPr/>
              </p:nvSpPr>
              <p:spPr>
                <a:xfrm>
                  <a:off x="7807929" y="3909694"/>
                  <a:ext cx="396231" cy="10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811" extrusionOk="0">
                      <a:moveTo>
                        <a:pt x="0" y="2750"/>
                      </a:moveTo>
                      <a:lnTo>
                        <a:pt x="872" y="0"/>
                      </a:lnTo>
                      <a:lnTo>
                        <a:pt x="1064" y="61"/>
                      </a:lnTo>
                      <a:lnTo>
                        <a:pt x="192" y="2811"/>
                      </a:lnTo>
                      <a:lnTo>
                        <a:pt x="0" y="27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37">
                  <a:extLst>
                    <a:ext uri="{FF2B5EF4-FFF2-40B4-BE49-F238E27FC236}">
                      <a16:creationId xmlns:a16="http://schemas.microsoft.com/office/drawing/2014/main" id="{314C45E6-75AC-A92A-5F32-39C91D55477D}"/>
                    </a:ext>
                  </a:extLst>
                </p:cNvPr>
                <p:cNvSpPr/>
                <p:nvPr/>
              </p:nvSpPr>
              <p:spPr>
                <a:xfrm>
                  <a:off x="8035837" y="3909694"/>
                  <a:ext cx="168324" cy="32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908" extrusionOk="0">
                      <a:moveTo>
                        <a:pt x="452" y="61"/>
                      </a:moveTo>
                      <a:lnTo>
                        <a:pt x="184" y="908"/>
                      </a:lnTo>
                      <a:cubicBezTo>
                        <a:pt x="137" y="870"/>
                        <a:pt x="82" y="841"/>
                        <a:pt x="21" y="828"/>
                      </a:cubicBezTo>
                      <a:cubicBezTo>
                        <a:pt x="14" y="827"/>
                        <a:pt x="7" y="825"/>
                        <a:pt x="0" y="824"/>
                      </a:cubicBezTo>
                      <a:lnTo>
                        <a:pt x="260" y="0"/>
                      </a:lnTo>
                      <a:lnTo>
                        <a:pt x="452" y="61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37">
                  <a:extLst>
                    <a:ext uri="{FF2B5EF4-FFF2-40B4-BE49-F238E27FC236}">
                      <a16:creationId xmlns:a16="http://schemas.microsoft.com/office/drawing/2014/main" id="{79D6DBCB-CB7C-7258-7C92-2EDBDCEEA2B0}"/>
                    </a:ext>
                  </a:extLst>
                </p:cNvPr>
                <p:cNvSpPr/>
                <p:nvPr/>
              </p:nvSpPr>
              <p:spPr>
                <a:xfrm>
                  <a:off x="7416165" y="3429838"/>
                  <a:ext cx="1323128" cy="102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2848" extrusionOk="0">
                      <a:moveTo>
                        <a:pt x="3388" y="2848"/>
                      </a:moveTo>
                      <a:cubicBezTo>
                        <a:pt x="3388" y="2848"/>
                        <a:pt x="3230" y="2390"/>
                        <a:pt x="2859" y="2346"/>
                      </a:cubicBezTo>
                      <a:cubicBezTo>
                        <a:pt x="2505" y="2304"/>
                        <a:pt x="2238" y="2629"/>
                        <a:pt x="2213" y="2659"/>
                      </a:cubicBezTo>
                      <a:cubicBezTo>
                        <a:pt x="2212" y="2661"/>
                        <a:pt x="2212" y="2662"/>
                        <a:pt x="2212" y="2662"/>
                      </a:cubicBezTo>
                      <a:cubicBezTo>
                        <a:pt x="2212" y="2662"/>
                        <a:pt x="2105" y="2040"/>
                        <a:pt x="1745" y="1966"/>
                      </a:cubicBezTo>
                      <a:cubicBezTo>
                        <a:pt x="1383" y="1891"/>
                        <a:pt x="1148" y="2312"/>
                        <a:pt x="1148" y="2312"/>
                      </a:cubicBezTo>
                      <a:lnTo>
                        <a:pt x="1148" y="2311"/>
                      </a:lnTo>
                      <a:cubicBezTo>
                        <a:pt x="1146" y="2279"/>
                        <a:pt x="1104" y="1768"/>
                        <a:pt x="692" y="1644"/>
                      </a:cubicBezTo>
                      <a:cubicBezTo>
                        <a:pt x="267" y="1516"/>
                        <a:pt x="0" y="1844"/>
                        <a:pt x="0" y="1844"/>
                      </a:cubicBezTo>
                      <a:cubicBezTo>
                        <a:pt x="0" y="1844"/>
                        <a:pt x="281" y="924"/>
                        <a:pt x="929" y="384"/>
                      </a:cubicBezTo>
                      <a:cubicBezTo>
                        <a:pt x="1080" y="257"/>
                        <a:pt x="1251" y="152"/>
                        <a:pt x="1443" y="84"/>
                      </a:cubicBezTo>
                      <a:cubicBezTo>
                        <a:pt x="1722" y="-15"/>
                        <a:pt x="2045" y="-36"/>
                        <a:pt x="2418" y="73"/>
                      </a:cubicBezTo>
                      <a:cubicBezTo>
                        <a:pt x="3310" y="334"/>
                        <a:pt x="3539" y="1069"/>
                        <a:pt x="3552" y="1717"/>
                      </a:cubicBezTo>
                      <a:cubicBezTo>
                        <a:pt x="3556" y="1953"/>
                        <a:pt x="3532" y="2177"/>
                        <a:pt x="3502" y="2363"/>
                      </a:cubicBezTo>
                      <a:cubicBezTo>
                        <a:pt x="3453" y="2652"/>
                        <a:pt x="3388" y="2848"/>
                        <a:pt x="3388" y="28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37">
                  <a:extLst>
                    <a:ext uri="{FF2B5EF4-FFF2-40B4-BE49-F238E27FC236}">
                      <a16:creationId xmlns:a16="http://schemas.microsoft.com/office/drawing/2014/main" id="{6761BD2F-8581-D49E-AD51-AED48B65A02C}"/>
                    </a:ext>
                  </a:extLst>
                </p:cNvPr>
                <p:cNvSpPr/>
                <p:nvPr/>
              </p:nvSpPr>
              <p:spPr>
                <a:xfrm>
                  <a:off x="7843679" y="3456235"/>
                  <a:ext cx="579823" cy="93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589" extrusionOk="0">
                      <a:moveTo>
                        <a:pt x="1065" y="2586"/>
                      </a:moveTo>
                      <a:cubicBezTo>
                        <a:pt x="1064" y="2588"/>
                        <a:pt x="1064" y="2589"/>
                        <a:pt x="1064" y="2589"/>
                      </a:cubicBezTo>
                      <a:cubicBezTo>
                        <a:pt x="1064" y="2589"/>
                        <a:pt x="957" y="1967"/>
                        <a:pt x="597" y="1893"/>
                      </a:cubicBezTo>
                      <a:cubicBezTo>
                        <a:pt x="235" y="1818"/>
                        <a:pt x="0" y="2239"/>
                        <a:pt x="0" y="2239"/>
                      </a:cubicBezTo>
                      <a:lnTo>
                        <a:pt x="0" y="2238"/>
                      </a:lnTo>
                      <a:cubicBezTo>
                        <a:pt x="0" y="2176"/>
                        <a:pt x="12" y="380"/>
                        <a:pt x="1270" y="0"/>
                      </a:cubicBezTo>
                      <a:cubicBezTo>
                        <a:pt x="2001" y="1067"/>
                        <a:pt x="1107" y="2519"/>
                        <a:pt x="1065" y="2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37">
                  <a:extLst>
                    <a:ext uri="{FF2B5EF4-FFF2-40B4-BE49-F238E27FC236}">
                      <a16:creationId xmlns:a16="http://schemas.microsoft.com/office/drawing/2014/main" id="{B89451D0-0659-F5FB-4B91-CA5AADD0186D}"/>
                    </a:ext>
                  </a:extLst>
                </p:cNvPr>
                <p:cNvSpPr/>
                <p:nvPr/>
              </p:nvSpPr>
              <p:spPr>
                <a:xfrm>
                  <a:off x="7953536" y="3429838"/>
                  <a:ext cx="785386" cy="6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717" extrusionOk="0">
                      <a:moveTo>
                        <a:pt x="2109" y="1717"/>
                      </a:moveTo>
                      <a:cubicBezTo>
                        <a:pt x="1764" y="466"/>
                        <a:pt x="622" y="168"/>
                        <a:pt x="0" y="84"/>
                      </a:cubicBezTo>
                      <a:cubicBezTo>
                        <a:pt x="279" y="-15"/>
                        <a:pt x="602" y="-36"/>
                        <a:pt x="975" y="73"/>
                      </a:cubicBezTo>
                      <a:cubicBezTo>
                        <a:pt x="1867" y="334"/>
                        <a:pt x="2096" y="1069"/>
                        <a:pt x="2109" y="1717"/>
                      </a:cubicBezTo>
                      <a:close/>
                    </a:path>
                  </a:pathLst>
                </a:custGeom>
                <a:solidFill>
                  <a:srgbClr val="FFFFFF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37">
                  <a:extLst>
                    <a:ext uri="{FF2B5EF4-FFF2-40B4-BE49-F238E27FC236}">
                      <a16:creationId xmlns:a16="http://schemas.microsoft.com/office/drawing/2014/main" id="{F16029B3-785B-99AD-5377-02963357C92E}"/>
                    </a:ext>
                  </a:extLst>
                </p:cNvPr>
                <p:cNvSpPr/>
                <p:nvPr/>
              </p:nvSpPr>
              <p:spPr>
                <a:xfrm>
                  <a:off x="7416165" y="3568696"/>
                  <a:ext cx="1304136" cy="89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" h="2464" extrusionOk="0">
                      <a:moveTo>
                        <a:pt x="3388" y="2464"/>
                      </a:moveTo>
                      <a:cubicBezTo>
                        <a:pt x="3388" y="2464"/>
                        <a:pt x="3230" y="2006"/>
                        <a:pt x="2859" y="1962"/>
                      </a:cubicBezTo>
                      <a:cubicBezTo>
                        <a:pt x="2505" y="1920"/>
                        <a:pt x="2238" y="2245"/>
                        <a:pt x="2213" y="2275"/>
                      </a:cubicBezTo>
                      <a:cubicBezTo>
                        <a:pt x="2212" y="2277"/>
                        <a:pt x="2212" y="2278"/>
                        <a:pt x="2212" y="2278"/>
                      </a:cubicBezTo>
                      <a:cubicBezTo>
                        <a:pt x="2212" y="2278"/>
                        <a:pt x="2105" y="1656"/>
                        <a:pt x="1745" y="1582"/>
                      </a:cubicBezTo>
                      <a:cubicBezTo>
                        <a:pt x="1383" y="1507"/>
                        <a:pt x="1148" y="1928"/>
                        <a:pt x="1148" y="1928"/>
                      </a:cubicBezTo>
                      <a:lnTo>
                        <a:pt x="1148" y="1927"/>
                      </a:lnTo>
                      <a:cubicBezTo>
                        <a:pt x="1146" y="1895"/>
                        <a:pt x="1104" y="1384"/>
                        <a:pt x="692" y="1260"/>
                      </a:cubicBezTo>
                      <a:cubicBezTo>
                        <a:pt x="267" y="1132"/>
                        <a:pt x="0" y="1460"/>
                        <a:pt x="0" y="1460"/>
                      </a:cubicBezTo>
                      <a:cubicBezTo>
                        <a:pt x="0" y="1460"/>
                        <a:pt x="281" y="540"/>
                        <a:pt x="929" y="0"/>
                      </a:cubicBezTo>
                      <a:cubicBezTo>
                        <a:pt x="968" y="528"/>
                        <a:pt x="1354" y="1490"/>
                        <a:pt x="3502" y="1979"/>
                      </a:cubicBezTo>
                      <a:cubicBezTo>
                        <a:pt x="3453" y="2268"/>
                        <a:pt x="3388" y="2464"/>
                        <a:pt x="3388" y="2464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37">
                  <a:extLst>
                    <a:ext uri="{FF2B5EF4-FFF2-40B4-BE49-F238E27FC236}">
                      <a16:creationId xmlns:a16="http://schemas.microsoft.com/office/drawing/2014/main" id="{E2C75BD5-497F-FC81-539D-F436651087BC}"/>
                    </a:ext>
                  </a:extLst>
                </p:cNvPr>
                <p:cNvSpPr/>
                <p:nvPr/>
              </p:nvSpPr>
              <p:spPr>
                <a:xfrm>
                  <a:off x="8281248" y="3358962"/>
                  <a:ext cx="96823" cy="14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388" extrusionOk="0">
                      <a:moveTo>
                        <a:pt x="255" y="131"/>
                      </a:moveTo>
                      <a:lnTo>
                        <a:pt x="196" y="317"/>
                      </a:lnTo>
                      <a:cubicBezTo>
                        <a:pt x="179" y="370"/>
                        <a:pt x="122" y="400"/>
                        <a:pt x="69" y="383"/>
                      </a:cubicBezTo>
                      <a:lnTo>
                        <a:pt x="69" y="383"/>
                      </a:lnTo>
                      <a:cubicBezTo>
                        <a:pt x="16" y="366"/>
                        <a:pt x="-13" y="309"/>
                        <a:pt x="4" y="256"/>
                      </a:cubicBezTo>
                      <a:lnTo>
                        <a:pt x="63" y="70"/>
                      </a:lnTo>
                      <a:cubicBezTo>
                        <a:pt x="79" y="17"/>
                        <a:pt x="136" y="-12"/>
                        <a:pt x="189" y="5"/>
                      </a:cubicBezTo>
                      <a:lnTo>
                        <a:pt x="189" y="5"/>
                      </a:lnTo>
                      <a:cubicBezTo>
                        <a:pt x="242" y="22"/>
                        <a:pt x="271" y="78"/>
                        <a:pt x="255" y="1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37">
                  <a:extLst>
                    <a:ext uri="{FF2B5EF4-FFF2-40B4-BE49-F238E27FC236}">
                      <a16:creationId xmlns:a16="http://schemas.microsoft.com/office/drawing/2014/main" id="{F3A1FA8E-157A-5A24-2030-515DFF1ADB3D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221204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65" extrusionOk="0">
                      <a:moveTo>
                        <a:pt x="594" y="1253"/>
                      </a:move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347" y="40"/>
                      </a:lnTo>
                      <a:cubicBezTo>
                        <a:pt x="347" y="40"/>
                        <a:pt x="-238" y="960"/>
                        <a:pt x="594" y="125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37">
                  <a:extLst>
                    <a:ext uri="{FF2B5EF4-FFF2-40B4-BE49-F238E27FC236}">
                      <a16:creationId xmlns:a16="http://schemas.microsoft.com/office/drawing/2014/main" id="{919341F2-6292-A0F6-3DCA-12F8C8156CD1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370536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265" extrusionOk="0">
                      <a:moveTo>
                        <a:pt x="987" y="808"/>
                      </a:moveTo>
                      <a:lnTo>
                        <a:pt x="950" y="925"/>
                      </a:lnTo>
                      <a:cubicBezTo>
                        <a:pt x="897" y="1095"/>
                        <a:pt x="757" y="1216"/>
                        <a:pt x="594" y="1253"/>
                      </a:cubicBez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510" y="92"/>
                      </a:lnTo>
                      <a:lnTo>
                        <a:pt x="312" y="715"/>
                      </a:lnTo>
                      <a:cubicBezTo>
                        <a:pt x="284" y="805"/>
                        <a:pt x="322" y="904"/>
                        <a:pt x="407" y="944"/>
                      </a:cubicBezTo>
                      <a:cubicBezTo>
                        <a:pt x="510" y="992"/>
                        <a:pt x="628" y="937"/>
                        <a:pt x="661" y="833"/>
                      </a:cubicBezTo>
                      <a:lnTo>
                        <a:pt x="698" y="716"/>
                      </a:lnTo>
                      <a:cubicBezTo>
                        <a:pt x="724" y="635"/>
                        <a:pt x="809" y="591"/>
                        <a:pt x="889" y="617"/>
                      </a:cubicBezTo>
                      <a:cubicBezTo>
                        <a:pt x="928" y="629"/>
                        <a:pt x="959" y="657"/>
                        <a:pt x="977" y="692"/>
                      </a:cubicBezTo>
                      <a:cubicBezTo>
                        <a:pt x="995" y="726"/>
                        <a:pt x="1000" y="768"/>
                        <a:pt x="987" y="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05" name="Google Shape;1005;p37">
              <a:extLst>
                <a:ext uri="{FF2B5EF4-FFF2-40B4-BE49-F238E27FC236}">
                  <a16:creationId xmlns:a16="http://schemas.microsoft.com/office/drawing/2014/main" id="{B9C514FD-57AF-DE2A-040E-21213EA25E85}"/>
                </a:ext>
              </a:extLst>
            </p:cNvPr>
            <p:cNvGrpSpPr/>
            <p:nvPr/>
          </p:nvGrpSpPr>
          <p:grpSpPr>
            <a:xfrm rot="-330869">
              <a:off x="7996886" y="2134770"/>
              <a:ext cx="556572" cy="654753"/>
              <a:chOff x="7549405" y="2100035"/>
              <a:chExt cx="556556" cy="654735"/>
            </a:xfrm>
          </p:grpSpPr>
          <p:grpSp>
            <p:nvGrpSpPr>
              <p:cNvPr id="1006" name="Google Shape;1006;p37">
                <a:extLst>
                  <a:ext uri="{FF2B5EF4-FFF2-40B4-BE49-F238E27FC236}">
                    <a16:creationId xmlns:a16="http://schemas.microsoft.com/office/drawing/2014/main" id="{686A1618-34FD-5C92-3776-18BF7EF81F25}"/>
                  </a:ext>
                </a:extLst>
              </p:cNvPr>
              <p:cNvGrpSpPr/>
              <p:nvPr/>
            </p:nvGrpSpPr>
            <p:grpSpPr>
              <a:xfrm>
                <a:off x="7549405" y="2565050"/>
                <a:ext cx="99598" cy="189720"/>
                <a:chOff x="2448367" y="3751979"/>
                <a:chExt cx="99598" cy="189720"/>
              </a:xfrm>
            </p:grpSpPr>
            <p:sp>
              <p:nvSpPr>
                <p:cNvPr id="1007" name="Google Shape;1007;p37">
                  <a:extLst>
                    <a:ext uri="{FF2B5EF4-FFF2-40B4-BE49-F238E27FC236}">
                      <a16:creationId xmlns:a16="http://schemas.microsoft.com/office/drawing/2014/main" id="{DDB4F4DE-DE77-F263-B4C8-0509A5E5F31D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08" name="Google Shape;1008;p37">
                  <a:extLst>
                    <a:ext uri="{FF2B5EF4-FFF2-40B4-BE49-F238E27FC236}">
                      <a16:creationId xmlns:a16="http://schemas.microsoft.com/office/drawing/2014/main" id="{6E3F7160-1DB6-652C-3911-4674D046C3FF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9" name="Google Shape;1009;p37">
                <a:extLst>
                  <a:ext uri="{FF2B5EF4-FFF2-40B4-BE49-F238E27FC236}">
                    <a16:creationId xmlns:a16="http://schemas.microsoft.com/office/drawing/2014/main" id="{0D9BCE4C-9ACC-736C-D66B-3189CFDC795D}"/>
                  </a:ext>
                </a:extLst>
              </p:cNvPr>
              <p:cNvGrpSpPr/>
              <p:nvPr/>
            </p:nvGrpSpPr>
            <p:grpSpPr>
              <a:xfrm>
                <a:off x="8006364" y="2100035"/>
                <a:ext cx="99598" cy="189720"/>
                <a:chOff x="2981526" y="3439364"/>
                <a:chExt cx="99598" cy="189720"/>
              </a:xfrm>
            </p:grpSpPr>
            <p:sp>
              <p:nvSpPr>
                <p:cNvPr id="1010" name="Google Shape;1010;p37">
                  <a:extLst>
                    <a:ext uri="{FF2B5EF4-FFF2-40B4-BE49-F238E27FC236}">
                      <a16:creationId xmlns:a16="http://schemas.microsoft.com/office/drawing/2014/main" id="{219E2F2C-71B1-6531-34B4-A8C970BFB5AC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1" name="Google Shape;1011;p37">
                  <a:extLst>
                    <a:ext uri="{FF2B5EF4-FFF2-40B4-BE49-F238E27FC236}">
                      <a16:creationId xmlns:a16="http://schemas.microsoft.com/office/drawing/2014/main" id="{8F5B3A37-38FA-E2C5-1BC2-147874201A13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2" name="Google Shape;1012;p37">
                <a:extLst>
                  <a:ext uri="{FF2B5EF4-FFF2-40B4-BE49-F238E27FC236}">
                    <a16:creationId xmlns:a16="http://schemas.microsoft.com/office/drawing/2014/main" id="{9A052E96-D6B7-9EEE-F953-579EB21CEC80}"/>
                  </a:ext>
                </a:extLst>
              </p:cNvPr>
              <p:cNvGrpSpPr/>
              <p:nvPr/>
            </p:nvGrpSpPr>
            <p:grpSpPr>
              <a:xfrm>
                <a:off x="7778758" y="2339037"/>
                <a:ext cx="71514" cy="136167"/>
                <a:chOff x="2677720" y="3593491"/>
                <a:chExt cx="71514" cy="136167"/>
              </a:xfrm>
            </p:grpSpPr>
            <p:sp>
              <p:nvSpPr>
                <p:cNvPr id="1013" name="Google Shape;1013;p37">
                  <a:extLst>
                    <a:ext uri="{FF2B5EF4-FFF2-40B4-BE49-F238E27FC236}">
                      <a16:creationId xmlns:a16="http://schemas.microsoft.com/office/drawing/2014/main" id="{C2B96C7F-0590-A3E1-F474-8C894D3F10A0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4" name="Google Shape;1014;p37">
                  <a:extLst>
                    <a:ext uri="{FF2B5EF4-FFF2-40B4-BE49-F238E27FC236}">
                      <a16:creationId xmlns:a16="http://schemas.microsoft.com/office/drawing/2014/main" id="{5B6D9EE8-8948-B316-8FE3-DE7B805463FE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5" name="Google Shape;1015;p37">
                <a:extLst>
                  <a:ext uri="{FF2B5EF4-FFF2-40B4-BE49-F238E27FC236}">
                    <a16:creationId xmlns:a16="http://schemas.microsoft.com/office/drawing/2014/main" id="{3F851742-1795-EE0C-EF94-24C1E5D4FEE0}"/>
                  </a:ext>
                </a:extLst>
              </p:cNvPr>
              <p:cNvGrpSpPr/>
              <p:nvPr/>
            </p:nvGrpSpPr>
            <p:grpSpPr>
              <a:xfrm>
                <a:off x="7970883" y="2591826"/>
                <a:ext cx="71514" cy="136167"/>
                <a:chOff x="2869845" y="3778755"/>
                <a:chExt cx="71514" cy="136167"/>
              </a:xfrm>
            </p:grpSpPr>
            <p:sp>
              <p:nvSpPr>
                <p:cNvPr id="1016" name="Google Shape;1016;p37">
                  <a:extLst>
                    <a:ext uri="{FF2B5EF4-FFF2-40B4-BE49-F238E27FC236}">
                      <a16:creationId xmlns:a16="http://schemas.microsoft.com/office/drawing/2014/main" id="{E3D849C2-FF76-7470-0BEB-1E95FB593622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7" name="Google Shape;1017;p37">
                  <a:extLst>
                    <a:ext uri="{FF2B5EF4-FFF2-40B4-BE49-F238E27FC236}">
                      <a16:creationId xmlns:a16="http://schemas.microsoft.com/office/drawing/2014/main" id="{DA0C686E-83AB-CA2D-97B0-B3F3816208E4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8" name="Google Shape;1018;p37">
                <a:extLst>
                  <a:ext uri="{FF2B5EF4-FFF2-40B4-BE49-F238E27FC236}">
                    <a16:creationId xmlns:a16="http://schemas.microsoft.com/office/drawing/2014/main" id="{CE8AD4F7-5E42-B33D-1D53-69AC41CFE923}"/>
                  </a:ext>
                </a:extLst>
              </p:cNvPr>
              <p:cNvGrpSpPr/>
              <p:nvPr/>
            </p:nvGrpSpPr>
            <p:grpSpPr>
              <a:xfrm>
                <a:off x="7563446" y="2100036"/>
                <a:ext cx="71514" cy="136167"/>
                <a:chOff x="2375433" y="3389941"/>
                <a:chExt cx="71514" cy="136167"/>
              </a:xfrm>
            </p:grpSpPr>
            <p:sp>
              <p:nvSpPr>
                <p:cNvPr id="1019" name="Google Shape;1019;p37">
                  <a:extLst>
                    <a:ext uri="{FF2B5EF4-FFF2-40B4-BE49-F238E27FC236}">
                      <a16:creationId xmlns:a16="http://schemas.microsoft.com/office/drawing/2014/main" id="{214C478E-E08B-D384-C464-D7DFA094D477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20" name="Google Shape;1020;p37">
                  <a:extLst>
                    <a:ext uri="{FF2B5EF4-FFF2-40B4-BE49-F238E27FC236}">
                      <a16:creationId xmlns:a16="http://schemas.microsoft.com/office/drawing/2014/main" id="{64DB4D20-7C81-EF6D-D800-D3671EF7B5AF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54729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A7344C73-ED6B-3118-06D0-12DF1C985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92CC73BD-A107-F85B-4094-4C84BADBCF5F}"/>
              </a:ext>
            </a:extLst>
          </p:cNvPr>
          <p:cNvGrpSpPr/>
          <p:nvPr/>
        </p:nvGrpSpPr>
        <p:grpSpPr>
          <a:xfrm>
            <a:off x="6313762" y="563181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926C2812-8287-8212-33E9-EAFA8F6ADE65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4676F65B-DED5-8D5C-508E-8AF5DC9F6219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940E9656-4235-1709-C1A5-80B01F9C445D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98732A2B-6D68-E390-41CA-921BA9FD409B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E487679C-3168-B2B6-B7F8-8EEE8A285F8D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598662F1-FB9D-0FE1-9A2F-D16F589BBB64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78731BC7-E6A2-8A31-A2A5-EE6B488BB341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F9E7D6E9-702C-726E-0268-21FE2B0EE60E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7F07FD2B-BFD7-94B7-EAA8-E53C33D92F92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56285204-02EB-E7B1-6F41-B57670A2F795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E871DA2D-B606-3F48-712A-075E136F15AA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A2E2A434-F22A-54AC-497A-0EAC41C1C1EC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08660593-FAD9-9005-A6B5-0058B442340C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1626B24D-E20C-818E-7621-88770F34BC31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097746E6-7F6F-20C7-E7BD-C2737D42FF9A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403E10E3-E3B8-A1DF-A500-70C7DCEBC93F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E41AAD0F-9827-07F9-5757-111977DBB06A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DD54575F-4FB5-DE92-C511-0F1424006570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BB9C87FF-D136-CABD-052E-37A12CC16C84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7882386B-0721-DA5D-9EEE-77F9A8CD27A9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5685D7C8-BEEE-544A-FC7D-D03F835F8A35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14727296-B0C6-0B97-A139-3C22FE0EB29F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E3C8C851-CA79-8676-2BA4-E7B9BD370EAF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C47A2A74-F229-6968-4078-CC09E64D1357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8FE13417-271F-FB94-81EA-2945155A756A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C70A6902-8EEF-18D5-8EA8-5D279DEFF1BB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EDDB1052-10D4-0B0B-332E-454B70159E84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24448F75-B22E-ECA7-4AC5-3F73431F167F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90AD6AE9-93D6-1FA7-C5C7-99842A6CF564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5B360D94-9E67-5CF8-AD01-CE13444456C8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BF494B46-059B-D995-B44C-6E1026114791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4D66212D-10A0-129D-2A51-B62A380843C7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0627AA56-4F7E-E3FE-8B17-5B9C28490BF1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A4FA5490-A060-D8BB-4E26-172ED6BD2E34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E652D630-5B7B-2FAE-710C-E6C3285CFAC2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151F337F-47FC-6D4E-9B67-A60D358BAC00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1FA0E1CA-7831-BCC3-03CF-ACF09B01CF2A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B062234D-1F26-87DD-E6F7-142AD6779214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6193FDEF-310B-7F60-775D-AD7CDBE66BCB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0589358F-E45F-33AD-0DB7-4603D502C58C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2A668650-5391-8416-DE98-9A5981C9A628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6" name="Google Shape;2076;p39">
            <a:extLst>
              <a:ext uri="{FF2B5EF4-FFF2-40B4-BE49-F238E27FC236}">
                <a16:creationId xmlns:a16="http://schemas.microsoft.com/office/drawing/2014/main" id="{56EFDA0C-8EA6-4CDC-5601-8DB959107211}"/>
              </a:ext>
            </a:extLst>
          </p:cNvPr>
          <p:cNvGrpSpPr/>
          <p:nvPr/>
        </p:nvGrpSpPr>
        <p:grpSpPr>
          <a:xfrm>
            <a:off x="641188" y="2951931"/>
            <a:ext cx="4779169" cy="2350083"/>
            <a:chOff x="690813" y="2876254"/>
            <a:chExt cx="4779169" cy="2350083"/>
          </a:xfrm>
        </p:grpSpPr>
        <p:sp>
          <p:nvSpPr>
            <p:cNvPr id="2077" name="Google Shape;2077;p39">
              <a:extLst>
                <a:ext uri="{FF2B5EF4-FFF2-40B4-BE49-F238E27FC236}">
                  <a16:creationId xmlns:a16="http://schemas.microsoft.com/office/drawing/2014/main" id="{49D26797-C1FF-82AA-7756-252F38356D5D}"/>
                </a:ext>
              </a:extLst>
            </p:cNvPr>
            <p:cNvSpPr/>
            <p:nvPr/>
          </p:nvSpPr>
          <p:spPr>
            <a:xfrm>
              <a:off x="690813" y="2876254"/>
              <a:ext cx="78873" cy="74533"/>
            </a:xfrm>
            <a:custGeom>
              <a:avLst/>
              <a:gdLst/>
              <a:ahLst/>
              <a:cxnLst/>
              <a:rect l="l" t="t" r="r" b="b"/>
              <a:pathLst>
                <a:path w="78873" h="74533" extrusionOk="0">
                  <a:moveTo>
                    <a:pt x="39421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171" y="10833"/>
                    <a:pt x="77521" y="27406"/>
                  </a:cubicBezTo>
                  <a:cubicBezTo>
                    <a:pt x="84633" y="46012"/>
                    <a:pt x="61646" y="46901"/>
                    <a:pt x="61646" y="46901"/>
                  </a:cubicBezTo>
                  <a:cubicBezTo>
                    <a:pt x="61646" y="46901"/>
                    <a:pt x="77966" y="62395"/>
                    <a:pt x="62980" y="71983"/>
                  </a:cubicBezTo>
                  <a:cubicBezTo>
                    <a:pt x="49772" y="80429"/>
                    <a:pt x="39421" y="62966"/>
                    <a:pt x="39421" y="62966"/>
                  </a:cubicBezTo>
                  <a:cubicBezTo>
                    <a:pt x="39421" y="62966"/>
                    <a:pt x="30150" y="81000"/>
                    <a:pt x="15863" y="71983"/>
                  </a:cubicBezTo>
                  <a:cubicBezTo>
                    <a:pt x="-12" y="61950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343"/>
                  </a:cubicBezTo>
                  <a:cubicBezTo>
                    <a:pt x="8243" y="10515"/>
                    <a:pt x="25705" y="20993"/>
                    <a:pt x="25705" y="20993"/>
                  </a:cubicBezTo>
                  <a:cubicBezTo>
                    <a:pt x="25705" y="20993"/>
                    <a:pt x="21387" y="-26"/>
                    <a:pt x="39421" y="-26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9">
              <a:extLst>
                <a:ext uri="{FF2B5EF4-FFF2-40B4-BE49-F238E27FC236}">
                  <a16:creationId xmlns:a16="http://schemas.microsoft.com/office/drawing/2014/main" id="{0692741A-2F83-89A8-C9A6-FD9D0623B1F1}"/>
                </a:ext>
              </a:extLst>
            </p:cNvPr>
            <p:cNvSpPr/>
            <p:nvPr/>
          </p:nvSpPr>
          <p:spPr>
            <a:xfrm>
              <a:off x="2074071" y="4321316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9" name="Google Shape;2079;p39">
              <a:extLst>
                <a:ext uri="{FF2B5EF4-FFF2-40B4-BE49-F238E27FC236}">
                  <a16:creationId xmlns:a16="http://schemas.microsoft.com/office/drawing/2014/main" id="{B1D1CAC9-24D3-7E72-CAC8-E0A2EE451212}"/>
                </a:ext>
              </a:extLst>
            </p:cNvPr>
            <p:cNvGrpSpPr/>
            <p:nvPr/>
          </p:nvGrpSpPr>
          <p:grpSpPr>
            <a:xfrm>
              <a:off x="4478990" y="4495782"/>
              <a:ext cx="990992" cy="730555"/>
              <a:chOff x="5981531" y="1316305"/>
              <a:chExt cx="805292" cy="593658"/>
            </a:xfrm>
          </p:grpSpPr>
          <p:sp>
            <p:nvSpPr>
              <p:cNvPr id="2080" name="Google Shape;2080;p39">
                <a:extLst>
                  <a:ext uri="{FF2B5EF4-FFF2-40B4-BE49-F238E27FC236}">
                    <a16:creationId xmlns:a16="http://schemas.microsoft.com/office/drawing/2014/main" id="{8AC3E600-D06F-BE26-540F-4E2C5CFFA137}"/>
                  </a:ext>
                </a:extLst>
              </p:cNvPr>
              <p:cNvSpPr/>
              <p:nvPr/>
            </p:nvSpPr>
            <p:spPr>
              <a:xfrm>
                <a:off x="5987475" y="1341811"/>
                <a:ext cx="793405" cy="568152"/>
              </a:xfrm>
              <a:custGeom>
                <a:avLst/>
                <a:gdLst/>
                <a:ahLst/>
                <a:cxnLst/>
                <a:rect l="l" t="t" r="r" b="b"/>
                <a:pathLst>
                  <a:path w="793405" h="568152" extrusionOk="0">
                    <a:moveTo>
                      <a:pt x="314043" y="534822"/>
                    </a:moveTo>
                    <a:cubicBezTo>
                      <a:pt x="334673" y="535330"/>
                      <a:pt x="356318" y="523916"/>
                      <a:pt x="361729" y="504216"/>
                    </a:cubicBezTo>
                    <a:cubicBezTo>
                      <a:pt x="363530" y="516399"/>
                      <a:pt x="369871" y="527458"/>
                      <a:pt x="379484" y="535160"/>
                    </a:cubicBezTo>
                    <a:cubicBezTo>
                      <a:pt x="407504" y="561692"/>
                      <a:pt x="446591" y="573123"/>
                      <a:pt x="484495" y="565852"/>
                    </a:cubicBezTo>
                    <a:cubicBezTo>
                      <a:pt x="519701" y="557938"/>
                      <a:pt x="547763" y="531398"/>
                      <a:pt x="557630" y="496691"/>
                    </a:cubicBezTo>
                    <a:cubicBezTo>
                      <a:pt x="583806" y="522884"/>
                      <a:pt x="626258" y="522901"/>
                      <a:pt x="652452" y="496725"/>
                    </a:cubicBezTo>
                    <a:cubicBezTo>
                      <a:pt x="659029" y="490155"/>
                      <a:pt x="664170" y="482275"/>
                      <a:pt x="667544" y="473609"/>
                    </a:cubicBezTo>
                    <a:cubicBezTo>
                      <a:pt x="700830" y="500318"/>
                      <a:pt x="749472" y="494983"/>
                      <a:pt x="776181" y="461696"/>
                    </a:cubicBezTo>
                    <a:cubicBezTo>
                      <a:pt x="792786" y="440989"/>
                      <a:pt x="797614" y="413215"/>
                      <a:pt x="788956" y="388130"/>
                    </a:cubicBezTo>
                    <a:cubicBezTo>
                      <a:pt x="785388" y="378017"/>
                      <a:pt x="780028" y="368624"/>
                      <a:pt x="773146" y="360397"/>
                    </a:cubicBezTo>
                    <a:cubicBezTo>
                      <a:pt x="765604" y="351257"/>
                      <a:pt x="756608" y="343428"/>
                      <a:pt x="746513" y="337231"/>
                    </a:cubicBezTo>
                    <a:cubicBezTo>
                      <a:pt x="759660" y="302963"/>
                      <a:pt x="742530" y="264527"/>
                      <a:pt x="708262" y="251380"/>
                    </a:cubicBezTo>
                    <a:cubicBezTo>
                      <a:pt x="688376" y="243753"/>
                      <a:pt x="666030" y="246121"/>
                      <a:pt x="648182" y="257754"/>
                    </a:cubicBezTo>
                    <a:cubicBezTo>
                      <a:pt x="650017" y="236431"/>
                      <a:pt x="644335" y="215133"/>
                      <a:pt x="632117" y="197555"/>
                    </a:cubicBezTo>
                    <a:cubicBezTo>
                      <a:pt x="610879" y="168657"/>
                      <a:pt x="574928" y="154545"/>
                      <a:pt x="539705" y="161284"/>
                    </a:cubicBezTo>
                    <a:cubicBezTo>
                      <a:pt x="520766" y="166374"/>
                      <a:pt x="502749" y="174448"/>
                      <a:pt x="486354" y="185211"/>
                    </a:cubicBezTo>
                    <a:cubicBezTo>
                      <a:pt x="499730" y="152643"/>
                      <a:pt x="484173" y="115399"/>
                      <a:pt x="451605" y="102023"/>
                    </a:cubicBezTo>
                    <a:cubicBezTo>
                      <a:pt x="436834" y="95961"/>
                      <a:pt x="420338" y="95657"/>
                      <a:pt x="405356" y="101169"/>
                    </a:cubicBezTo>
                    <a:cubicBezTo>
                      <a:pt x="398237" y="72989"/>
                      <a:pt x="383145" y="47447"/>
                      <a:pt x="361898" y="27612"/>
                    </a:cubicBezTo>
                    <a:cubicBezTo>
                      <a:pt x="351405" y="17575"/>
                      <a:pt x="339019" y="9729"/>
                      <a:pt x="325457" y="4530"/>
                    </a:cubicBezTo>
                    <a:cubicBezTo>
                      <a:pt x="291798" y="-6538"/>
                      <a:pt x="254774" y="2365"/>
                      <a:pt x="229832" y="27527"/>
                    </a:cubicBezTo>
                    <a:cubicBezTo>
                      <a:pt x="205736" y="53382"/>
                      <a:pt x="195632" y="89290"/>
                      <a:pt x="202692" y="123913"/>
                    </a:cubicBezTo>
                    <a:cubicBezTo>
                      <a:pt x="177758" y="103291"/>
                      <a:pt x="140819" y="106792"/>
                      <a:pt x="120197" y="131725"/>
                    </a:cubicBezTo>
                    <a:cubicBezTo>
                      <a:pt x="99576" y="156659"/>
                      <a:pt x="103076" y="193599"/>
                      <a:pt x="128009" y="214220"/>
                    </a:cubicBezTo>
                    <a:cubicBezTo>
                      <a:pt x="130614" y="216368"/>
                      <a:pt x="133387" y="218287"/>
                      <a:pt x="136321" y="219961"/>
                    </a:cubicBezTo>
                    <a:cubicBezTo>
                      <a:pt x="114955" y="235611"/>
                      <a:pt x="107202" y="263935"/>
                      <a:pt x="117635" y="288277"/>
                    </a:cubicBezTo>
                    <a:cubicBezTo>
                      <a:pt x="101072" y="277404"/>
                      <a:pt x="81727" y="271528"/>
                      <a:pt x="61917" y="271367"/>
                    </a:cubicBezTo>
                    <a:cubicBezTo>
                      <a:pt x="41930" y="271468"/>
                      <a:pt x="23067" y="280608"/>
                      <a:pt x="10596" y="296225"/>
                    </a:cubicBezTo>
                    <a:cubicBezTo>
                      <a:pt x="-7515" y="320693"/>
                      <a:pt x="-2357" y="355215"/>
                      <a:pt x="22111" y="373333"/>
                    </a:cubicBezTo>
                    <a:cubicBezTo>
                      <a:pt x="29256" y="378618"/>
                      <a:pt x="37576" y="382101"/>
                      <a:pt x="46360" y="383479"/>
                    </a:cubicBezTo>
                    <a:cubicBezTo>
                      <a:pt x="26965" y="402765"/>
                      <a:pt x="21883" y="432196"/>
                      <a:pt x="33678" y="456868"/>
                    </a:cubicBezTo>
                    <a:cubicBezTo>
                      <a:pt x="48897" y="485530"/>
                      <a:pt x="90918" y="496353"/>
                      <a:pt x="117128" y="477160"/>
                    </a:cubicBezTo>
                    <a:cubicBezTo>
                      <a:pt x="127113" y="518462"/>
                      <a:pt x="168686" y="543852"/>
                      <a:pt x="209988" y="533867"/>
                    </a:cubicBezTo>
                    <a:cubicBezTo>
                      <a:pt x="228758" y="529335"/>
                      <a:pt x="245135" y="517904"/>
                      <a:pt x="255873" y="501848"/>
                    </a:cubicBezTo>
                    <a:cubicBezTo>
                      <a:pt x="268632" y="517600"/>
                      <a:pt x="286226" y="528709"/>
                      <a:pt x="305926" y="533470"/>
                    </a:cubicBezTo>
                    <a:cubicBezTo>
                      <a:pt x="308590" y="534138"/>
                      <a:pt x="311304" y="534594"/>
                      <a:pt x="314043" y="5348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39">
                <a:extLst>
                  <a:ext uri="{FF2B5EF4-FFF2-40B4-BE49-F238E27FC236}">
                    <a16:creationId xmlns:a16="http://schemas.microsoft.com/office/drawing/2014/main" id="{E2ABD265-7155-7400-BD5E-F8C35D384E77}"/>
                  </a:ext>
                </a:extLst>
              </p:cNvPr>
              <p:cNvSpPr/>
              <p:nvPr/>
            </p:nvSpPr>
            <p:spPr>
              <a:xfrm>
                <a:off x="5981531" y="1316305"/>
                <a:ext cx="805292" cy="580839"/>
              </a:xfrm>
              <a:custGeom>
                <a:avLst/>
                <a:gdLst/>
                <a:ahLst/>
                <a:cxnLst/>
                <a:rect l="l" t="t" r="r" b="b"/>
                <a:pathLst>
                  <a:path w="805292" h="580839" extrusionOk="0">
                    <a:moveTo>
                      <a:pt x="800369" y="391450"/>
                    </a:moveTo>
                    <a:cubicBezTo>
                      <a:pt x="792337" y="370854"/>
                      <a:pt x="778056" y="353293"/>
                      <a:pt x="759531" y="341228"/>
                    </a:cubicBezTo>
                    <a:cubicBezTo>
                      <a:pt x="767107" y="313808"/>
                      <a:pt x="758754" y="284461"/>
                      <a:pt x="737887" y="265134"/>
                    </a:cubicBezTo>
                    <a:cubicBezTo>
                      <a:pt x="716268" y="247311"/>
                      <a:pt x="686473" y="243125"/>
                      <a:pt x="660778" y="254311"/>
                    </a:cubicBezTo>
                    <a:cubicBezTo>
                      <a:pt x="660491" y="225886"/>
                      <a:pt x="647495" y="199084"/>
                      <a:pt x="625352" y="181261"/>
                    </a:cubicBezTo>
                    <a:cubicBezTo>
                      <a:pt x="602354" y="163125"/>
                      <a:pt x="572542" y="156048"/>
                      <a:pt x="543846" y="161899"/>
                    </a:cubicBezTo>
                    <a:cubicBezTo>
                      <a:pt x="529219" y="165450"/>
                      <a:pt x="515201" y="171149"/>
                      <a:pt x="502248" y="178809"/>
                    </a:cubicBezTo>
                    <a:cubicBezTo>
                      <a:pt x="505672" y="157274"/>
                      <a:pt x="499213" y="135350"/>
                      <a:pt x="484662" y="119117"/>
                    </a:cubicBezTo>
                    <a:cubicBezTo>
                      <a:pt x="466898" y="100838"/>
                      <a:pt x="440705" y="93448"/>
                      <a:pt x="416008" y="99756"/>
                    </a:cubicBezTo>
                    <a:cubicBezTo>
                      <a:pt x="409743" y="78407"/>
                      <a:pt x="399056" y="58614"/>
                      <a:pt x="384640" y="41670"/>
                    </a:cubicBezTo>
                    <a:cubicBezTo>
                      <a:pt x="369286" y="22426"/>
                      <a:pt x="348250" y="8518"/>
                      <a:pt x="324526" y="1932"/>
                    </a:cubicBezTo>
                    <a:cubicBezTo>
                      <a:pt x="279300" y="-7360"/>
                      <a:pt x="233500" y="15045"/>
                      <a:pt x="213090" y="56466"/>
                    </a:cubicBezTo>
                    <a:cubicBezTo>
                      <a:pt x="203722" y="75819"/>
                      <a:pt x="199807" y="97363"/>
                      <a:pt x="201760" y="118779"/>
                    </a:cubicBezTo>
                    <a:cubicBezTo>
                      <a:pt x="180631" y="108531"/>
                      <a:pt x="155706" y="109969"/>
                      <a:pt x="135896" y="122583"/>
                    </a:cubicBezTo>
                    <a:cubicBezTo>
                      <a:pt x="112324" y="138606"/>
                      <a:pt x="102474" y="168477"/>
                      <a:pt x="111884" y="195381"/>
                    </a:cubicBezTo>
                    <a:cubicBezTo>
                      <a:pt x="115816" y="207623"/>
                      <a:pt x="123290" y="218420"/>
                      <a:pt x="133360" y="226410"/>
                    </a:cubicBezTo>
                    <a:cubicBezTo>
                      <a:pt x="118217" y="240885"/>
                      <a:pt x="111106" y="261853"/>
                      <a:pt x="114336" y="282551"/>
                    </a:cubicBezTo>
                    <a:cubicBezTo>
                      <a:pt x="87280" y="270037"/>
                      <a:pt x="55152" y="266656"/>
                      <a:pt x="29026" y="283566"/>
                    </a:cubicBezTo>
                    <a:cubicBezTo>
                      <a:pt x="330" y="300991"/>
                      <a:pt x="-8810" y="338379"/>
                      <a:pt x="8616" y="367074"/>
                    </a:cubicBezTo>
                    <a:cubicBezTo>
                      <a:pt x="16251" y="379656"/>
                      <a:pt x="28189" y="389032"/>
                      <a:pt x="42216" y="393480"/>
                    </a:cubicBezTo>
                    <a:cubicBezTo>
                      <a:pt x="27479" y="412816"/>
                      <a:pt x="23767" y="438392"/>
                      <a:pt x="32408" y="461119"/>
                    </a:cubicBezTo>
                    <a:cubicBezTo>
                      <a:pt x="42520" y="483465"/>
                      <a:pt x="64300" y="498261"/>
                      <a:pt x="88802" y="499419"/>
                    </a:cubicBezTo>
                    <a:cubicBezTo>
                      <a:pt x="99709" y="500088"/>
                      <a:pt x="110591" y="497745"/>
                      <a:pt x="120255" y="492656"/>
                    </a:cubicBezTo>
                    <a:cubicBezTo>
                      <a:pt x="130028" y="519948"/>
                      <a:pt x="152933" y="540460"/>
                      <a:pt x="181130" y="547190"/>
                    </a:cubicBezTo>
                    <a:cubicBezTo>
                      <a:pt x="210638" y="552838"/>
                      <a:pt x="240923" y="542413"/>
                      <a:pt x="260691" y="519796"/>
                    </a:cubicBezTo>
                    <a:cubicBezTo>
                      <a:pt x="261621" y="519669"/>
                      <a:pt x="262509" y="519348"/>
                      <a:pt x="263312" y="518866"/>
                    </a:cubicBezTo>
                    <a:cubicBezTo>
                      <a:pt x="278040" y="535091"/>
                      <a:pt x="298307" y="545228"/>
                      <a:pt x="320129" y="547275"/>
                    </a:cubicBezTo>
                    <a:cubicBezTo>
                      <a:pt x="337969" y="547815"/>
                      <a:pt x="355039" y="539995"/>
                      <a:pt x="366293" y="526137"/>
                    </a:cubicBezTo>
                    <a:cubicBezTo>
                      <a:pt x="372440" y="537365"/>
                      <a:pt x="381131" y="547012"/>
                      <a:pt x="391658" y="554292"/>
                    </a:cubicBezTo>
                    <a:cubicBezTo>
                      <a:pt x="406319" y="565520"/>
                      <a:pt x="423211" y="573476"/>
                      <a:pt x="441204" y="577627"/>
                    </a:cubicBezTo>
                    <a:cubicBezTo>
                      <a:pt x="476215" y="586065"/>
                      <a:pt x="513147" y="576807"/>
                      <a:pt x="540042" y="552855"/>
                    </a:cubicBezTo>
                    <a:cubicBezTo>
                      <a:pt x="551988" y="542033"/>
                      <a:pt x="561153" y="528487"/>
                      <a:pt x="566759" y="513370"/>
                    </a:cubicBezTo>
                    <a:cubicBezTo>
                      <a:pt x="584481" y="526873"/>
                      <a:pt x="607343" y="531650"/>
                      <a:pt x="628987" y="526391"/>
                    </a:cubicBezTo>
                    <a:cubicBezTo>
                      <a:pt x="649161" y="520971"/>
                      <a:pt x="666147" y="507359"/>
                      <a:pt x="675828" y="488851"/>
                    </a:cubicBezTo>
                    <a:cubicBezTo>
                      <a:pt x="714010" y="514325"/>
                      <a:pt x="765619" y="504027"/>
                      <a:pt x="791094" y="465845"/>
                    </a:cubicBezTo>
                    <a:cubicBezTo>
                      <a:pt x="805746" y="443888"/>
                      <a:pt x="809094" y="416274"/>
                      <a:pt x="800115" y="391450"/>
                    </a:cubicBezTo>
                    <a:close/>
                    <a:moveTo>
                      <a:pt x="791914" y="433725"/>
                    </a:moveTo>
                    <a:cubicBezTo>
                      <a:pt x="785750" y="464552"/>
                      <a:pt x="759912" y="487557"/>
                      <a:pt x="728586" y="490119"/>
                    </a:cubicBezTo>
                    <a:cubicBezTo>
                      <a:pt x="712201" y="491447"/>
                      <a:pt x="695841" y="487287"/>
                      <a:pt x="682084" y="478282"/>
                    </a:cubicBezTo>
                    <a:cubicBezTo>
                      <a:pt x="689499" y="454591"/>
                      <a:pt x="686422" y="428872"/>
                      <a:pt x="673629" y="407599"/>
                    </a:cubicBezTo>
                    <a:cubicBezTo>
                      <a:pt x="671718" y="404944"/>
                      <a:pt x="668015" y="404344"/>
                      <a:pt x="665369" y="406255"/>
                    </a:cubicBezTo>
                    <a:cubicBezTo>
                      <a:pt x="663052" y="407929"/>
                      <a:pt x="662258" y="411023"/>
                      <a:pt x="663483" y="413602"/>
                    </a:cubicBezTo>
                    <a:cubicBezTo>
                      <a:pt x="674534" y="432237"/>
                      <a:pt x="677028" y="454718"/>
                      <a:pt x="670332" y="475323"/>
                    </a:cubicBezTo>
                    <a:cubicBezTo>
                      <a:pt x="669377" y="476126"/>
                      <a:pt x="668624" y="477141"/>
                      <a:pt x="668134" y="478282"/>
                    </a:cubicBezTo>
                    <a:cubicBezTo>
                      <a:pt x="655494" y="509591"/>
                      <a:pt x="619864" y="524717"/>
                      <a:pt x="588564" y="512077"/>
                    </a:cubicBezTo>
                    <a:cubicBezTo>
                      <a:pt x="581310" y="509143"/>
                      <a:pt x="574681" y="504848"/>
                      <a:pt x="569042" y="499419"/>
                    </a:cubicBezTo>
                    <a:cubicBezTo>
                      <a:pt x="574665" y="472355"/>
                      <a:pt x="564916" y="444404"/>
                      <a:pt x="543677" y="426707"/>
                    </a:cubicBezTo>
                    <a:cubicBezTo>
                      <a:pt x="525313" y="412875"/>
                      <a:pt x="500777" y="410398"/>
                      <a:pt x="480012" y="420281"/>
                    </a:cubicBezTo>
                    <a:cubicBezTo>
                      <a:pt x="480341" y="406847"/>
                      <a:pt x="474634" y="393970"/>
                      <a:pt x="464455" y="385193"/>
                    </a:cubicBezTo>
                    <a:cubicBezTo>
                      <a:pt x="447925" y="372308"/>
                      <a:pt x="425959" y="368740"/>
                      <a:pt x="406200" y="375724"/>
                    </a:cubicBezTo>
                    <a:cubicBezTo>
                      <a:pt x="398929" y="377922"/>
                      <a:pt x="402057" y="389337"/>
                      <a:pt x="409328" y="387138"/>
                    </a:cubicBezTo>
                    <a:cubicBezTo>
                      <a:pt x="424547" y="381575"/>
                      <a:pt x="441516" y="383613"/>
                      <a:pt x="454985" y="392634"/>
                    </a:cubicBezTo>
                    <a:cubicBezTo>
                      <a:pt x="466526" y="401123"/>
                      <a:pt x="471244" y="416096"/>
                      <a:pt x="466653" y="429666"/>
                    </a:cubicBezTo>
                    <a:cubicBezTo>
                      <a:pt x="464979" y="432474"/>
                      <a:pt x="465892" y="436109"/>
                      <a:pt x="468690" y="437783"/>
                    </a:cubicBezTo>
                    <a:cubicBezTo>
                      <a:pt x="471041" y="439187"/>
                      <a:pt x="474034" y="438806"/>
                      <a:pt x="475953" y="436853"/>
                    </a:cubicBezTo>
                    <a:cubicBezTo>
                      <a:pt x="493861" y="422133"/>
                      <a:pt x="519682" y="422133"/>
                      <a:pt x="537590" y="436853"/>
                    </a:cubicBezTo>
                    <a:cubicBezTo>
                      <a:pt x="555337" y="453027"/>
                      <a:pt x="562633" y="477716"/>
                      <a:pt x="556529" y="500941"/>
                    </a:cubicBezTo>
                    <a:cubicBezTo>
                      <a:pt x="556233" y="502218"/>
                      <a:pt x="556376" y="503562"/>
                      <a:pt x="556952" y="504746"/>
                    </a:cubicBezTo>
                    <a:cubicBezTo>
                      <a:pt x="548141" y="531954"/>
                      <a:pt x="527173" y="553514"/>
                      <a:pt x="500219" y="563085"/>
                    </a:cubicBezTo>
                    <a:cubicBezTo>
                      <a:pt x="469756" y="572935"/>
                      <a:pt x="436494" y="568750"/>
                      <a:pt x="409413" y="551671"/>
                    </a:cubicBezTo>
                    <a:cubicBezTo>
                      <a:pt x="395124" y="543216"/>
                      <a:pt x="376016" y="528843"/>
                      <a:pt x="374494" y="510749"/>
                    </a:cubicBezTo>
                    <a:cubicBezTo>
                      <a:pt x="374258" y="507443"/>
                      <a:pt x="371391" y="504949"/>
                      <a:pt x="368085" y="505186"/>
                    </a:cubicBezTo>
                    <a:cubicBezTo>
                      <a:pt x="365676" y="505355"/>
                      <a:pt x="363604" y="506944"/>
                      <a:pt x="362826" y="509227"/>
                    </a:cubicBezTo>
                    <a:cubicBezTo>
                      <a:pt x="357415" y="526983"/>
                      <a:pt x="338307" y="535607"/>
                      <a:pt x="320552" y="535438"/>
                    </a:cubicBezTo>
                    <a:cubicBezTo>
                      <a:pt x="300742" y="533062"/>
                      <a:pt x="282589" y="523203"/>
                      <a:pt x="269822" y="507874"/>
                    </a:cubicBezTo>
                    <a:cubicBezTo>
                      <a:pt x="274743" y="498100"/>
                      <a:pt x="278269" y="487684"/>
                      <a:pt x="280306" y="476930"/>
                    </a:cubicBezTo>
                    <a:cubicBezTo>
                      <a:pt x="281422" y="462353"/>
                      <a:pt x="279165" y="447709"/>
                      <a:pt x="273712" y="434148"/>
                    </a:cubicBezTo>
                    <a:cubicBezTo>
                      <a:pt x="271344" y="426876"/>
                      <a:pt x="259930" y="430005"/>
                      <a:pt x="262297" y="437276"/>
                    </a:cubicBezTo>
                    <a:cubicBezTo>
                      <a:pt x="267353" y="449257"/>
                      <a:pt x="269560" y="462260"/>
                      <a:pt x="268723" y="475238"/>
                    </a:cubicBezTo>
                    <a:cubicBezTo>
                      <a:pt x="266508" y="485765"/>
                      <a:pt x="262898" y="495936"/>
                      <a:pt x="257985" y="505507"/>
                    </a:cubicBezTo>
                    <a:lnTo>
                      <a:pt x="257563" y="505930"/>
                    </a:lnTo>
                    <a:cubicBezTo>
                      <a:pt x="241016" y="529671"/>
                      <a:pt x="211923" y="541271"/>
                      <a:pt x="183582" y="535438"/>
                    </a:cubicBezTo>
                    <a:cubicBezTo>
                      <a:pt x="159004" y="529358"/>
                      <a:pt x="139236" y="511155"/>
                      <a:pt x="131161" y="487160"/>
                    </a:cubicBezTo>
                    <a:cubicBezTo>
                      <a:pt x="131330" y="486297"/>
                      <a:pt x="131330" y="485402"/>
                      <a:pt x="131161" y="484539"/>
                    </a:cubicBezTo>
                    <a:cubicBezTo>
                      <a:pt x="128244" y="468923"/>
                      <a:pt x="132667" y="452833"/>
                      <a:pt x="143168" y="440912"/>
                    </a:cubicBezTo>
                    <a:cubicBezTo>
                      <a:pt x="145501" y="438578"/>
                      <a:pt x="145501" y="434790"/>
                      <a:pt x="143168" y="432457"/>
                    </a:cubicBezTo>
                    <a:cubicBezTo>
                      <a:pt x="140834" y="430123"/>
                      <a:pt x="137046" y="430123"/>
                      <a:pt x="134713" y="432457"/>
                    </a:cubicBezTo>
                    <a:cubicBezTo>
                      <a:pt x="123062" y="445519"/>
                      <a:pt x="117253" y="462776"/>
                      <a:pt x="118648" y="480227"/>
                    </a:cubicBezTo>
                    <a:cubicBezTo>
                      <a:pt x="97460" y="492808"/>
                      <a:pt x="70421" y="489316"/>
                      <a:pt x="53122" y="471772"/>
                    </a:cubicBezTo>
                    <a:cubicBezTo>
                      <a:pt x="32323" y="450381"/>
                      <a:pt x="37735" y="415209"/>
                      <a:pt x="57181" y="395001"/>
                    </a:cubicBezTo>
                    <a:cubicBezTo>
                      <a:pt x="59472" y="392600"/>
                      <a:pt x="59379" y="388804"/>
                      <a:pt x="56978" y="386512"/>
                    </a:cubicBezTo>
                    <a:cubicBezTo>
                      <a:pt x="56293" y="385862"/>
                      <a:pt x="55464" y="385380"/>
                      <a:pt x="54560" y="385109"/>
                    </a:cubicBezTo>
                    <a:cubicBezTo>
                      <a:pt x="38284" y="382514"/>
                      <a:pt x="24283" y="372173"/>
                      <a:pt x="17020" y="357377"/>
                    </a:cubicBezTo>
                    <a:cubicBezTo>
                      <a:pt x="9766" y="341253"/>
                      <a:pt x="11431" y="322509"/>
                      <a:pt x="21416" y="307916"/>
                    </a:cubicBezTo>
                    <a:cubicBezTo>
                      <a:pt x="31977" y="294151"/>
                      <a:pt x="48050" y="285713"/>
                      <a:pt x="65382" y="284833"/>
                    </a:cubicBezTo>
                    <a:cubicBezTo>
                      <a:pt x="85175" y="284199"/>
                      <a:pt x="104681" y="289662"/>
                      <a:pt x="121269" y="300475"/>
                    </a:cubicBezTo>
                    <a:cubicBezTo>
                      <a:pt x="122115" y="300983"/>
                      <a:pt x="123070" y="301278"/>
                      <a:pt x="124059" y="301321"/>
                    </a:cubicBezTo>
                    <a:cubicBezTo>
                      <a:pt x="145366" y="316286"/>
                      <a:pt x="151622" y="343595"/>
                      <a:pt x="154328" y="368368"/>
                    </a:cubicBezTo>
                    <a:cubicBezTo>
                      <a:pt x="154379" y="371640"/>
                      <a:pt x="157067" y="374244"/>
                      <a:pt x="160331" y="374202"/>
                    </a:cubicBezTo>
                    <a:cubicBezTo>
                      <a:pt x="162377" y="374169"/>
                      <a:pt x="164263" y="373078"/>
                      <a:pt x="165319" y="371328"/>
                    </a:cubicBezTo>
                    <a:cubicBezTo>
                      <a:pt x="172083" y="360420"/>
                      <a:pt x="182229" y="344694"/>
                      <a:pt x="197533" y="347485"/>
                    </a:cubicBezTo>
                    <a:cubicBezTo>
                      <a:pt x="212836" y="350274"/>
                      <a:pt x="219431" y="366762"/>
                      <a:pt x="224589" y="379191"/>
                    </a:cubicBezTo>
                    <a:cubicBezTo>
                      <a:pt x="227463" y="386124"/>
                      <a:pt x="238962" y="383080"/>
                      <a:pt x="236002" y="376062"/>
                    </a:cubicBezTo>
                    <a:cubicBezTo>
                      <a:pt x="228985" y="359153"/>
                      <a:pt x="219516" y="339030"/>
                      <a:pt x="199054" y="335732"/>
                    </a:cubicBezTo>
                    <a:cubicBezTo>
                      <a:pt x="184089" y="333365"/>
                      <a:pt x="172760" y="341989"/>
                      <a:pt x="163882" y="352642"/>
                    </a:cubicBezTo>
                    <a:cubicBezTo>
                      <a:pt x="159570" y="328039"/>
                      <a:pt x="150439" y="303857"/>
                      <a:pt x="128540" y="289907"/>
                    </a:cubicBezTo>
                    <a:cubicBezTo>
                      <a:pt x="121201" y="268862"/>
                      <a:pt x="128228" y="245493"/>
                      <a:pt x="145958" y="231990"/>
                    </a:cubicBezTo>
                    <a:cubicBezTo>
                      <a:pt x="148782" y="230257"/>
                      <a:pt x="149669" y="226562"/>
                      <a:pt x="147928" y="223730"/>
                    </a:cubicBezTo>
                    <a:cubicBezTo>
                      <a:pt x="147437" y="222927"/>
                      <a:pt x="146761" y="222250"/>
                      <a:pt x="145958" y="221760"/>
                    </a:cubicBezTo>
                    <a:cubicBezTo>
                      <a:pt x="126731" y="209441"/>
                      <a:pt x="117059" y="186562"/>
                      <a:pt x="121607" y="164182"/>
                    </a:cubicBezTo>
                    <a:cubicBezTo>
                      <a:pt x="126739" y="141573"/>
                      <a:pt x="146541" y="125323"/>
                      <a:pt x="169716" y="124697"/>
                    </a:cubicBezTo>
                    <a:cubicBezTo>
                      <a:pt x="180378" y="124038"/>
                      <a:pt x="190988" y="126540"/>
                      <a:pt x="200238" y="131884"/>
                    </a:cubicBezTo>
                    <a:cubicBezTo>
                      <a:pt x="200686" y="132518"/>
                      <a:pt x="201303" y="133009"/>
                      <a:pt x="202014" y="133321"/>
                    </a:cubicBezTo>
                    <a:cubicBezTo>
                      <a:pt x="224817" y="145767"/>
                      <a:pt x="237871" y="170734"/>
                      <a:pt x="235073" y="196564"/>
                    </a:cubicBezTo>
                    <a:cubicBezTo>
                      <a:pt x="235073" y="199836"/>
                      <a:pt x="237719" y="202483"/>
                      <a:pt x="240991" y="202483"/>
                    </a:cubicBezTo>
                    <a:cubicBezTo>
                      <a:pt x="244221" y="202398"/>
                      <a:pt x="246825" y="199794"/>
                      <a:pt x="246909" y="196564"/>
                    </a:cubicBezTo>
                    <a:cubicBezTo>
                      <a:pt x="249699" y="169280"/>
                      <a:pt x="237465" y="142639"/>
                      <a:pt x="214950" y="126980"/>
                    </a:cubicBezTo>
                    <a:cubicBezTo>
                      <a:pt x="208186" y="87580"/>
                      <a:pt x="224081" y="44207"/>
                      <a:pt x="259592" y="23745"/>
                    </a:cubicBezTo>
                    <a:cubicBezTo>
                      <a:pt x="276502" y="13853"/>
                      <a:pt x="296236" y="9896"/>
                      <a:pt x="315648" y="12501"/>
                    </a:cubicBezTo>
                    <a:cubicBezTo>
                      <a:pt x="337605" y="16711"/>
                      <a:pt x="357491" y="28244"/>
                      <a:pt x="372042" y="45221"/>
                    </a:cubicBezTo>
                    <a:cubicBezTo>
                      <a:pt x="388732" y="63171"/>
                      <a:pt x="400628" y="85035"/>
                      <a:pt x="406623" y="108802"/>
                    </a:cubicBezTo>
                    <a:cubicBezTo>
                      <a:pt x="407528" y="111922"/>
                      <a:pt x="410749" y="113756"/>
                      <a:pt x="413894" y="112945"/>
                    </a:cubicBezTo>
                    <a:cubicBezTo>
                      <a:pt x="443816" y="101649"/>
                      <a:pt x="477238" y="116750"/>
                      <a:pt x="488534" y="146680"/>
                    </a:cubicBezTo>
                    <a:cubicBezTo>
                      <a:pt x="493700" y="160360"/>
                      <a:pt x="493497" y="175494"/>
                      <a:pt x="487959" y="189040"/>
                    </a:cubicBezTo>
                    <a:cubicBezTo>
                      <a:pt x="471996" y="204529"/>
                      <a:pt x="461850" y="225041"/>
                      <a:pt x="459213" y="247125"/>
                    </a:cubicBezTo>
                    <a:cubicBezTo>
                      <a:pt x="452542" y="238518"/>
                      <a:pt x="443055" y="232532"/>
                      <a:pt x="432410" y="230215"/>
                    </a:cubicBezTo>
                    <a:cubicBezTo>
                      <a:pt x="417310" y="227509"/>
                      <a:pt x="401914" y="233056"/>
                      <a:pt x="391996" y="244757"/>
                    </a:cubicBezTo>
                    <a:cubicBezTo>
                      <a:pt x="387177" y="250591"/>
                      <a:pt x="395547" y="258961"/>
                      <a:pt x="400451" y="253212"/>
                    </a:cubicBezTo>
                    <a:cubicBezTo>
                      <a:pt x="407688" y="244157"/>
                      <a:pt x="419331" y="239837"/>
                      <a:pt x="430719" y="241967"/>
                    </a:cubicBezTo>
                    <a:cubicBezTo>
                      <a:pt x="443740" y="244588"/>
                      <a:pt x="452195" y="256002"/>
                      <a:pt x="459382" y="266317"/>
                    </a:cubicBezTo>
                    <a:cubicBezTo>
                      <a:pt x="462510" y="270714"/>
                      <a:pt x="470796" y="269615"/>
                      <a:pt x="470458" y="263274"/>
                    </a:cubicBezTo>
                    <a:cubicBezTo>
                      <a:pt x="469147" y="237714"/>
                      <a:pt x="479318" y="212916"/>
                      <a:pt x="498190" y="195634"/>
                    </a:cubicBezTo>
                    <a:cubicBezTo>
                      <a:pt x="514415" y="184863"/>
                      <a:pt x="532466" y="177127"/>
                      <a:pt x="551456" y="172806"/>
                    </a:cubicBezTo>
                    <a:cubicBezTo>
                      <a:pt x="567512" y="170329"/>
                      <a:pt x="583940" y="172501"/>
                      <a:pt x="598803" y="179062"/>
                    </a:cubicBezTo>
                    <a:cubicBezTo>
                      <a:pt x="631084" y="193098"/>
                      <a:pt x="651292" y="225666"/>
                      <a:pt x="649533" y="260822"/>
                    </a:cubicBezTo>
                    <a:cubicBezTo>
                      <a:pt x="625047" y="275423"/>
                      <a:pt x="609685" y="301490"/>
                      <a:pt x="608780" y="329983"/>
                    </a:cubicBezTo>
                    <a:cubicBezTo>
                      <a:pt x="608780" y="333255"/>
                      <a:pt x="611427" y="335902"/>
                      <a:pt x="614699" y="335902"/>
                    </a:cubicBezTo>
                    <a:cubicBezTo>
                      <a:pt x="617971" y="335902"/>
                      <a:pt x="620617" y="333255"/>
                      <a:pt x="620617" y="329983"/>
                    </a:cubicBezTo>
                    <a:cubicBezTo>
                      <a:pt x="621505" y="304863"/>
                      <a:pt x="635455" y="282035"/>
                      <a:pt x="657396" y="269784"/>
                    </a:cubicBezTo>
                    <a:cubicBezTo>
                      <a:pt x="657396" y="269784"/>
                      <a:pt x="657396" y="269784"/>
                      <a:pt x="657903" y="269784"/>
                    </a:cubicBezTo>
                    <a:lnTo>
                      <a:pt x="658326" y="269784"/>
                    </a:lnTo>
                    <a:cubicBezTo>
                      <a:pt x="681315" y="255892"/>
                      <a:pt x="710594" y="258133"/>
                      <a:pt x="731207" y="275364"/>
                    </a:cubicBezTo>
                    <a:cubicBezTo>
                      <a:pt x="749470" y="292739"/>
                      <a:pt x="755887" y="319194"/>
                      <a:pt x="747610" y="343003"/>
                    </a:cubicBezTo>
                    <a:cubicBezTo>
                      <a:pt x="746942" y="345599"/>
                      <a:pt x="748083" y="348330"/>
                      <a:pt x="750400" y="349683"/>
                    </a:cubicBezTo>
                    <a:cubicBezTo>
                      <a:pt x="778640" y="366931"/>
                      <a:pt x="799185" y="399229"/>
                      <a:pt x="791576" y="433978"/>
                    </a:cubicBezTo>
                    <a:close/>
                    <a:moveTo>
                      <a:pt x="247670" y="280691"/>
                    </a:moveTo>
                    <a:cubicBezTo>
                      <a:pt x="244398" y="280691"/>
                      <a:pt x="241752" y="278044"/>
                      <a:pt x="241752" y="274772"/>
                    </a:cubicBezTo>
                    <a:cubicBezTo>
                      <a:pt x="241752" y="271500"/>
                      <a:pt x="244398" y="268854"/>
                      <a:pt x="247670" y="268854"/>
                    </a:cubicBezTo>
                    <a:cubicBezTo>
                      <a:pt x="251010" y="268947"/>
                      <a:pt x="253639" y="271728"/>
                      <a:pt x="253547" y="275068"/>
                    </a:cubicBezTo>
                    <a:cubicBezTo>
                      <a:pt x="253453" y="278408"/>
                      <a:pt x="250672" y="281037"/>
                      <a:pt x="247332" y="280945"/>
                    </a:cubicBezTo>
                    <a:close/>
                    <a:moveTo>
                      <a:pt x="285464" y="305295"/>
                    </a:moveTo>
                    <a:lnTo>
                      <a:pt x="285464" y="306901"/>
                    </a:lnTo>
                    <a:cubicBezTo>
                      <a:pt x="285455" y="307687"/>
                      <a:pt x="285286" y="308465"/>
                      <a:pt x="284957" y="309184"/>
                    </a:cubicBezTo>
                    <a:cubicBezTo>
                      <a:pt x="284339" y="310579"/>
                      <a:pt x="283223" y="311695"/>
                      <a:pt x="281828" y="312312"/>
                    </a:cubicBezTo>
                    <a:cubicBezTo>
                      <a:pt x="281110" y="312642"/>
                      <a:pt x="280332" y="312811"/>
                      <a:pt x="279546" y="312819"/>
                    </a:cubicBezTo>
                    <a:lnTo>
                      <a:pt x="278108" y="312819"/>
                    </a:lnTo>
                    <a:cubicBezTo>
                      <a:pt x="277068" y="312786"/>
                      <a:pt x="276053" y="312498"/>
                      <a:pt x="275149" y="311974"/>
                    </a:cubicBezTo>
                    <a:lnTo>
                      <a:pt x="273965" y="311044"/>
                    </a:lnTo>
                    <a:cubicBezTo>
                      <a:pt x="273221" y="310333"/>
                      <a:pt x="272697" y="309421"/>
                      <a:pt x="272443" y="308423"/>
                    </a:cubicBezTo>
                    <a:lnTo>
                      <a:pt x="272443" y="306901"/>
                    </a:lnTo>
                    <a:cubicBezTo>
                      <a:pt x="272435" y="306115"/>
                      <a:pt x="272604" y="305328"/>
                      <a:pt x="272950" y="304618"/>
                    </a:cubicBezTo>
                    <a:cubicBezTo>
                      <a:pt x="273187" y="303866"/>
                      <a:pt x="273627" y="303189"/>
                      <a:pt x="274219" y="302674"/>
                    </a:cubicBezTo>
                    <a:cubicBezTo>
                      <a:pt x="274701" y="302098"/>
                      <a:pt x="275352" y="301684"/>
                      <a:pt x="276079" y="301490"/>
                    </a:cubicBezTo>
                    <a:cubicBezTo>
                      <a:pt x="276764" y="301084"/>
                      <a:pt x="277567" y="300906"/>
                      <a:pt x="278362" y="300983"/>
                    </a:cubicBezTo>
                    <a:lnTo>
                      <a:pt x="279799" y="300983"/>
                    </a:lnTo>
                    <a:cubicBezTo>
                      <a:pt x="280830" y="300983"/>
                      <a:pt x="281854" y="301245"/>
                      <a:pt x="282758" y="301743"/>
                    </a:cubicBezTo>
                    <a:lnTo>
                      <a:pt x="283942" y="302674"/>
                    </a:lnTo>
                    <a:cubicBezTo>
                      <a:pt x="284601" y="303502"/>
                      <a:pt x="285016" y="304500"/>
                      <a:pt x="285126" y="305548"/>
                    </a:cubicBezTo>
                    <a:close/>
                    <a:moveTo>
                      <a:pt x="282589" y="275111"/>
                    </a:moveTo>
                    <a:lnTo>
                      <a:pt x="281744" y="275111"/>
                    </a:lnTo>
                    <a:cubicBezTo>
                      <a:pt x="278472" y="275111"/>
                      <a:pt x="275825" y="272464"/>
                      <a:pt x="275825" y="269192"/>
                    </a:cubicBezTo>
                    <a:cubicBezTo>
                      <a:pt x="275825" y="265920"/>
                      <a:pt x="278472" y="263274"/>
                      <a:pt x="281744" y="263274"/>
                    </a:cubicBezTo>
                    <a:lnTo>
                      <a:pt x="282589" y="263274"/>
                    </a:lnTo>
                    <a:cubicBezTo>
                      <a:pt x="285929" y="263274"/>
                      <a:pt x="288634" y="265979"/>
                      <a:pt x="288634" y="269319"/>
                    </a:cubicBezTo>
                    <a:cubicBezTo>
                      <a:pt x="288634" y="272658"/>
                      <a:pt x="285929" y="275364"/>
                      <a:pt x="282589" y="275364"/>
                    </a:cubicBezTo>
                    <a:close/>
                    <a:moveTo>
                      <a:pt x="322919" y="280860"/>
                    </a:moveTo>
                    <a:cubicBezTo>
                      <a:pt x="323266" y="281570"/>
                      <a:pt x="323435" y="282356"/>
                      <a:pt x="323426" y="283142"/>
                    </a:cubicBezTo>
                    <a:lnTo>
                      <a:pt x="323426" y="284495"/>
                    </a:lnTo>
                    <a:cubicBezTo>
                      <a:pt x="323452" y="285569"/>
                      <a:pt x="323156" y="286626"/>
                      <a:pt x="322581" y="287539"/>
                    </a:cubicBezTo>
                    <a:lnTo>
                      <a:pt x="321651" y="288723"/>
                    </a:lnTo>
                    <a:cubicBezTo>
                      <a:pt x="320907" y="289425"/>
                      <a:pt x="320011" y="289949"/>
                      <a:pt x="319030" y="290245"/>
                    </a:cubicBezTo>
                    <a:lnTo>
                      <a:pt x="317508" y="290245"/>
                    </a:lnTo>
                    <a:cubicBezTo>
                      <a:pt x="316713" y="290338"/>
                      <a:pt x="315910" y="290160"/>
                      <a:pt x="315225" y="289737"/>
                    </a:cubicBezTo>
                    <a:cubicBezTo>
                      <a:pt x="314490" y="289509"/>
                      <a:pt x="313822" y="289103"/>
                      <a:pt x="313281" y="288554"/>
                    </a:cubicBezTo>
                    <a:cubicBezTo>
                      <a:pt x="312756" y="287988"/>
                      <a:pt x="312359" y="287328"/>
                      <a:pt x="312097" y="286609"/>
                    </a:cubicBezTo>
                    <a:cubicBezTo>
                      <a:pt x="311674" y="285924"/>
                      <a:pt x="311497" y="285121"/>
                      <a:pt x="311589" y="284326"/>
                    </a:cubicBezTo>
                    <a:lnTo>
                      <a:pt x="311589" y="282974"/>
                    </a:lnTo>
                    <a:cubicBezTo>
                      <a:pt x="311581" y="281908"/>
                      <a:pt x="311843" y="280860"/>
                      <a:pt x="312350" y="279930"/>
                    </a:cubicBezTo>
                    <a:lnTo>
                      <a:pt x="313281" y="278746"/>
                    </a:lnTo>
                    <a:cubicBezTo>
                      <a:pt x="314041" y="278061"/>
                      <a:pt x="314929" y="277545"/>
                      <a:pt x="315902" y="277224"/>
                    </a:cubicBezTo>
                    <a:lnTo>
                      <a:pt x="317508" y="277224"/>
                    </a:lnTo>
                    <a:cubicBezTo>
                      <a:pt x="318303" y="277148"/>
                      <a:pt x="319106" y="277325"/>
                      <a:pt x="319791" y="277732"/>
                    </a:cubicBezTo>
                    <a:cubicBezTo>
                      <a:pt x="320509" y="277934"/>
                      <a:pt x="321161" y="278349"/>
                      <a:pt x="321651" y="278915"/>
                    </a:cubicBezTo>
                    <a:cubicBezTo>
                      <a:pt x="322141" y="279558"/>
                      <a:pt x="322463" y="280310"/>
                      <a:pt x="322581" y="281113"/>
                    </a:cubicBezTo>
                    <a:close/>
                    <a:moveTo>
                      <a:pt x="311928" y="249915"/>
                    </a:moveTo>
                    <a:cubicBezTo>
                      <a:pt x="308656" y="249915"/>
                      <a:pt x="306009" y="247268"/>
                      <a:pt x="306009" y="243997"/>
                    </a:cubicBezTo>
                    <a:cubicBezTo>
                      <a:pt x="306009" y="240724"/>
                      <a:pt x="308656" y="238078"/>
                      <a:pt x="311928" y="238078"/>
                    </a:cubicBezTo>
                    <a:cubicBezTo>
                      <a:pt x="315267" y="238171"/>
                      <a:pt x="317897" y="240952"/>
                      <a:pt x="317804" y="244292"/>
                    </a:cubicBezTo>
                    <a:cubicBezTo>
                      <a:pt x="317711" y="247632"/>
                      <a:pt x="314929" y="250261"/>
                      <a:pt x="311589" y="250168"/>
                    </a:cubicBezTo>
                    <a:close/>
                    <a:moveTo>
                      <a:pt x="273965" y="237317"/>
                    </a:moveTo>
                    <a:cubicBezTo>
                      <a:pt x="273170" y="237410"/>
                      <a:pt x="272367" y="237232"/>
                      <a:pt x="271682" y="236810"/>
                    </a:cubicBezTo>
                    <a:cubicBezTo>
                      <a:pt x="270955" y="236573"/>
                      <a:pt x="270287" y="236167"/>
                      <a:pt x="269738" y="235626"/>
                    </a:cubicBezTo>
                    <a:cubicBezTo>
                      <a:pt x="269154" y="235110"/>
                      <a:pt x="268749" y="234434"/>
                      <a:pt x="268554" y="233681"/>
                    </a:cubicBezTo>
                    <a:cubicBezTo>
                      <a:pt x="268131" y="232996"/>
                      <a:pt x="267954" y="232193"/>
                      <a:pt x="268047" y="231398"/>
                    </a:cubicBezTo>
                    <a:lnTo>
                      <a:pt x="268047" y="230046"/>
                    </a:lnTo>
                    <a:cubicBezTo>
                      <a:pt x="268055" y="228997"/>
                      <a:pt x="268343" y="227974"/>
                      <a:pt x="268892" y="227087"/>
                    </a:cubicBezTo>
                    <a:lnTo>
                      <a:pt x="269822" y="225818"/>
                    </a:lnTo>
                    <a:cubicBezTo>
                      <a:pt x="270583" y="225133"/>
                      <a:pt x="271471" y="224617"/>
                      <a:pt x="272443" y="224296"/>
                    </a:cubicBezTo>
                    <a:lnTo>
                      <a:pt x="273965" y="224296"/>
                    </a:lnTo>
                    <a:cubicBezTo>
                      <a:pt x="274760" y="224204"/>
                      <a:pt x="275563" y="224381"/>
                      <a:pt x="276248" y="224804"/>
                    </a:cubicBezTo>
                    <a:cubicBezTo>
                      <a:pt x="276975" y="225041"/>
                      <a:pt x="277643" y="225446"/>
                      <a:pt x="278193" y="225988"/>
                    </a:cubicBezTo>
                    <a:cubicBezTo>
                      <a:pt x="278776" y="226503"/>
                      <a:pt x="279182" y="227180"/>
                      <a:pt x="279376" y="227932"/>
                    </a:cubicBezTo>
                    <a:cubicBezTo>
                      <a:pt x="279799" y="228617"/>
                      <a:pt x="279977" y="229420"/>
                      <a:pt x="279884" y="230215"/>
                    </a:cubicBezTo>
                    <a:lnTo>
                      <a:pt x="279884" y="231568"/>
                    </a:lnTo>
                    <a:cubicBezTo>
                      <a:pt x="279875" y="232616"/>
                      <a:pt x="279588" y="233639"/>
                      <a:pt x="279038" y="234527"/>
                    </a:cubicBezTo>
                    <a:lnTo>
                      <a:pt x="278108" y="235795"/>
                    </a:lnTo>
                    <a:cubicBezTo>
                      <a:pt x="277347" y="236480"/>
                      <a:pt x="276459" y="236996"/>
                      <a:pt x="275487" y="237317"/>
                    </a:cubicBezTo>
                    <a:close/>
                    <a:moveTo>
                      <a:pt x="77304" y="438460"/>
                    </a:moveTo>
                    <a:cubicBezTo>
                      <a:pt x="74032" y="438460"/>
                      <a:pt x="71385" y="435813"/>
                      <a:pt x="71385" y="432541"/>
                    </a:cubicBezTo>
                    <a:cubicBezTo>
                      <a:pt x="71385" y="429269"/>
                      <a:pt x="74032" y="426623"/>
                      <a:pt x="77304" y="426623"/>
                    </a:cubicBezTo>
                    <a:cubicBezTo>
                      <a:pt x="80643" y="426716"/>
                      <a:pt x="83273" y="429498"/>
                      <a:pt x="83180" y="432837"/>
                    </a:cubicBezTo>
                    <a:cubicBezTo>
                      <a:pt x="83087" y="436177"/>
                      <a:pt x="80305" y="438806"/>
                      <a:pt x="76965" y="438713"/>
                    </a:cubicBezTo>
                    <a:close/>
                    <a:moveTo>
                      <a:pt x="113575" y="418929"/>
                    </a:moveTo>
                    <a:cubicBezTo>
                      <a:pt x="110303" y="418929"/>
                      <a:pt x="107657" y="416282"/>
                      <a:pt x="107657" y="413010"/>
                    </a:cubicBezTo>
                    <a:cubicBezTo>
                      <a:pt x="107657" y="409738"/>
                      <a:pt x="110303" y="407092"/>
                      <a:pt x="113575" y="407092"/>
                    </a:cubicBezTo>
                    <a:cubicBezTo>
                      <a:pt x="116915" y="407117"/>
                      <a:pt x="119604" y="409840"/>
                      <a:pt x="119578" y="413179"/>
                    </a:cubicBezTo>
                    <a:cubicBezTo>
                      <a:pt x="119553" y="416519"/>
                      <a:pt x="116830" y="419208"/>
                      <a:pt x="113491" y="419182"/>
                    </a:cubicBezTo>
                    <a:close/>
                    <a:moveTo>
                      <a:pt x="94044" y="391027"/>
                    </a:moveTo>
                    <a:cubicBezTo>
                      <a:pt x="90772" y="391027"/>
                      <a:pt x="88126" y="388381"/>
                      <a:pt x="88126" y="385109"/>
                    </a:cubicBezTo>
                    <a:cubicBezTo>
                      <a:pt x="88126" y="381837"/>
                      <a:pt x="90772" y="379191"/>
                      <a:pt x="94044" y="379191"/>
                    </a:cubicBezTo>
                    <a:cubicBezTo>
                      <a:pt x="97384" y="379284"/>
                      <a:pt x="100014" y="382065"/>
                      <a:pt x="99920" y="385405"/>
                    </a:cubicBezTo>
                    <a:cubicBezTo>
                      <a:pt x="99828" y="388745"/>
                      <a:pt x="97046" y="391374"/>
                      <a:pt x="93706" y="391281"/>
                    </a:cubicBezTo>
                    <a:close/>
                    <a:moveTo>
                      <a:pt x="566083" y="397960"/>
                    </a:moveTo>
                    <a:cubicBezTo>
                      <a:pt x="562811" y="397960"/>
                      <a:pt x="560164" y="395314"/>
                      <a:pt x="560164" y="392042"/>
                    </a:cubicBezTo>
                    <a:cubicBezTo>
                      <a:pt x="560164" y="388770"/>
                      <a:pt x="562811" y="386124"/>
                      <a:pt x="566083" y="386124"/>
                    </a:cubicBezTo>
                    <a:cubicBezTo>
                      <a:pt x="569422" y="386217"/>
                      <a:pt x="572052" y="388998"/>
                      <a:pt x="571959" y="392338"/>
                    </a:cubicBezTo>
                    <a:cubicBezTo>
                      <a:pt x="571866" y="395678"/>
                      <a:pt x="569084" y="398307"/>
                      <a:pt x="565744" y="398214"/>
                    </a:cubicBezTo>
                    <a:close/>
                    <a:moveTo>
                      <a:pt x="594069" y="420366"/>
                    </a:moveTo>
                    <a:cubicBezTo>
                      <a:pt x="590797" y="420366"/>
                      <a:pt x="588150" y="417720"/>
                      <a:pt x="588150" y="414448"/>
                    </a:cubicBezTo>
                    <a:cubicBezTo>
                      <a:pt x="588150" y="411175"/>
                      <a:pt x="590797" y="408529"/>
                      <a:pt x="594069" y="408529"/>
                    </a:cubicBezTo>
                    <a:cubicBezTo>
                      <a:pt x="597408" y="408622"/>
                      <a:pt x="600038" y="411404"/>
                      <a:pt x="599945" y="414743"/>
                    </a:cubicBezTo>
                    <a:cubicBezTo>
                      <a:pt x="599852" y="418083"/>
                      <a:pt x="597070" y="420713"/>
                      <a:pt x="593730" y="420619"/>
                    </a:cubicBezTo>
                    <a:close/>
                    <a:moveTo>
                      <a:pt x="620617" y="395001"/>
                    </a:moveTo>
                    <a:cubicBezTo>
                      <a:pt x="617345" y="395001"/>
                      <a:pt x="614699" y="392355"/>
                      <a:pt x="614699" y="389083"/>
                    </a:cubicBezTo>
                    <a:cubicBezTo>
                      <a:pt x="614699" y="385811"/>
                      <a:pt x="617345" y="383164"/>
                      <a:pt x="620617" y="383164"/>
                    </a:cubicBezTo>
                    <a:cubicBezTo>
                      <a:pt x="623999" y="383257"/>
                      <a:pt x="626671" y="386081"/>
                      <a:pt x="626578" y="389463"/>
                    </a:cubicBezTo>
                    <a:cubicBezTo>
                      <a:pt x="626485" y="392845"/>
                      <a:pt x="623661" y="395517"/>
                      <a:pt x="620279" y="395424"/>
                    </a:cubicBezTo>
                    <a:close/>
                    <a:moveTo>
                      <a:pt x="596859" y="375470"/>
                    </a:moveTo>
                    <a:cubicBezTo>
                      <a:pt x="593587" y="375470"/>
                      <a:pt x="590940" y="372824"/>
                      <a:pt x="590940" y="369552"/>
                    </a:cubicBezTo>
                    <a:cubicBezTo>
                      <a:pt x="590940" y="366280"/>
                      <a:pt x="593587" y="363633"/>
                      <a:pt x="596859" y="363633"/>
                    </a:cubicBezTo>
                    <a:cubicBezTo>
                      <a:pt x="600241" y="363726"/>
                      <a:pt x="602912" y="366551"/>
                      <a:pt x="602819" y="369932"/>
                    </a:cubicBezTo>
                    <a:cubicBezTo>
                      <a:pt x="602727" y="373314"/>
                      <a:pt x="599902" y="375986"/>
                      <a:pt x="596521" y="3758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bg2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15512FA8-ECCD-1E4D-A350-7FC7DAB35F5A}"/>
              </a:ext>
            </a:extLst>
          </p:cNvPr>
          <p:cNvGrpSpPr/>
          <p:nvPr/>
        </p:nvGrpSpPr>
        <p:grpSpPr>
          <a:xfrm>
            <a:off x="-1608339" y="4114522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711FA498-A5E5-E6D9-1A2D-CD0B49788F4D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DC551CBE-AD01-9892-20FA-AC806D64ACF1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9483216B-7023-19BD-FD59-FB0B38B1AF7E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14A7CE26-551B-4EFA-8180-9D878733BA95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49B14BB1-D096-82E3-DBC4-28B6DE70B6BB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18855DE6-6A18-F057-93A0-2A0D841DBF58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1C257AD0-45E0-8CA7-9296-99582110D6EF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6DC9E348-6E43-6EFA-4D24-55566645C335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7227D49D-64D5-EAE7-83BC-EFC5E3A49651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69B82EA5-A90A-9FE1-A5F8-93780A6BFB37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D6FA30EE-1E25-7F88-0FAC-F1A68E270067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994E8DF8-F5C2-D5BA-D0BD-B9E372522E38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BE4AFC72-67A6-4253-FABC-D95EF5BAEA68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771B8829-F23F-17F3-EF1D-E0C403020B2E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39385953-7DBF-6245-4513-D89FE3B1C8F9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E37D35EA-68BF-E40F-6755-B630EF33413F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417512B8-4768-FBC6-B60F-0FE6A3119026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55583D15-3F34-1FCA-6E28-28C632080A0A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7FD9F0EE-B256-84DD-B1FA-1F1FEE760490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F20DE475-6A78-9F0C-9D62-BC3107617145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BB1A43F3-4552-BCB6-868D-7BAB13FBEB77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AA6BA567-F1CE-97AC-E2D2-0C32700FB5FD}"/>
              </a:ext>
            </a:extLst>
          </p:cNvPr>
          <p:cNvGrpSpPr/>
          <p:nvPr/>
        </p:nvGrpSpPr>
        <p:grpSpPr>
          <a:xfrm>
            <a:off x="-393818" y="-221438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8BC15454-314E-3D89-9E1A-ED20FB0ED37B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D2712647-B2ED-BF66-E22D-F0D91B88FF83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DA567D95-5A93-1C29-AE3D-7DEAE1BD0D43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E81D1D6A-F9E0-C1A8-2694-C62A51B8257C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E86B8B48-C883-79E7-E880-E4627D6B6833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0D833775-3F16-E259-CED2-301F086B2762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DE31487A-2CA5-92EF-6BA1-3AFD742D59EC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C50BAE05-F23D-ED94-4555-4DAEA3290DDA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A8FFB9DB-E6F9-EC35-82FB-CD782CA7B3C5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84E86153-D357-FC96-3D8D-5B6D563B0E1C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64BCACC9-A43A-14C7-6E99-BCEDD56985F8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4ACB323A-F6B9-AF03-4ABE-E8F067FE9BF5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2DC105B7-AD8B-DFB4-B2C7-38CB8E1E91E3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AB911D4B-3462-1211-E8C3-B7CE33B58365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21CCAACA-4E99-EFD0-F617-DB1B55269EAD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18AAE08E-54C5-9401-C1C5-8811451EC417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5CAF0831-2877-CE53-8D18-06A1FC5D6F57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7E6AD2DA-3494-2CDA-8AEE-6304F17F8004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ECDD8524-EEDE-13E2-21ED-030FB394F8B9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967AC230-2734-CB58-0DAA-C3A93758670D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AD3B3F45-8F33-7503-37BA-CEAAE1FD9076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F34610AE-D308-D8C8-F5E1-D55B3DF4B33F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13698DF4-8DF6-C2BB-BB7C-6BC0C03629A4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62A27F92-B4F9-A018-E511-98B88002A88F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2038894F-4A79-EE5D-B7B1-770357417D9C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161A2673-E849-943E-2D51-9A4934A065E8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EB1EF75E-2833-640E-57C9-B249D5164E46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681211E3-B44B-AD85-ED99-192BE63EF75D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C5362EFC-9930-9946-1F08-03EF1AE57208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01AFEA21-D378-50BE-8367-07660803231C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E9F4369F-F9B0-4325-2FC0-844A7F060619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892D6976-D93F-5E3C-09C7-C7DA250090FF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4E914FF8-F8EF-6E44-B155-3319F64314A0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CAC58D02-D16F-6F44-E7C7-5AC4ACF4078E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442B8A08-E6AD-DF95-0CB9-62A42AC7CF20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B85D7FDD-8ABC-94ED-36AF-FBE697A64E2D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956DD8F9-747E-E619-9C6B-7191B9D40A1A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F4E4A680-4526-36C0-2A38-56829D02493E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447ABE05-401D-93FD-B24C-F95E10CE45EF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99A15205-FDBA-E0E8-BC49-DC87003D8247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9B0BF8C0-6A0E-290C-787C-E68D323D8A58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0A60F596-CAD8-6447-305B-2985E076F51D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1D9F42E1-5D58-38DF-584E-02BB925A2918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0999593-AC61-D181-C379-1EF8A2DB88F9}"/>
              </a:ext>
            </a:extLst>
          </p:cNvPr>
          <p:cNvSpPr/>
          <p:nvPr/>
        </p:nvSpPr>
        <p:spPr>
          <a:xfrm>
            <a:off x="1057707" y="1220670"/>
            <a:ext cx="7030789" cy="32974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ECE420-A4DE-B6A5-76C0-DEB664309D22}"/>
              </a:ext>
            </a:extLst>
          </p:cNvPr>
          <p:cNvSpPr txBox="1"/>
          <p:nvPr/>
        </p:nvSpPr>
        <p:spPr>
          <a:xfrm>
            <a:off x="1407753" y="1533819"/>
            <a:ext cx="6528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/>
              <a:t>Trạng ngữ chỉ nguyên nhân bổ sung thông tin về nguyên nhân của sự việc nêu trong câu;</a:t>
            </a:r>
          </a:p>
          <a:p>
            <a:r>
              <a:rPr lang="vi-VN" sz="2000"/>
              <a:t>Trả lời cho câu hỏi:          Vì sao?</a:t>
            </a:r>
          </a:p>
          <a:p>
            <a:r>
              <a:rPr lang="vi-VN" sz="2000"/>
              <a:t>		               Nhờ đâu?</a:t>
            </a:r>
          </a:p>
          <a:p>
            <a:r>
              <a:rPr lang="vi-VN" sz="2000"/>
              <a:t>			 Tại sao?......</a:t>
            </a:r>
          </a:p>
          <a:p>
            <a:r>
              <a:rPr lang="vi-VN" sz="2000"/>
              <a:t> Trạng ngữ chỉ mục đích bổ sung thông tin về mục đích của hoạt động nêu trong câu;</a:t>
            </a:r>
          </a:p>
          <a:p>
            <a:r>
              <a:rPr lang="vi-VN" sz="2000"/>
              <a:t>Trả lời cho câu hỏi:  	  Để làm gì?</a:t>
            </a:r>
          </a:p>
          <a:p>
            <a:r>
              <a:rPr lang="vi-VN" sz="2000"/>
              <a:t>			  Nhằm mục đích gì?....</a:t>
            </a:r>
            <a:endParaRPr lang="en-SG" sz="2000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C9C40EE6-8A8B-9096-2AD6-D25F59E004B8}"/>
              </a:ext>
            </a:extLst>
          </p:cNvPr>
          <p:cNvSpPr/>
          <p:nvPr/>
        </p:nvSpPr>
        <p:spPr>
          <a:xfrm>
            <a:off x="1158246" y="1617642"/>
            <a:ext cx="290269" cy="2899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7CDE7DB-BA2A-8211-8220-0BAE2C74FC0C}"/>
              </a:ext>
            </a:extLst>
          </p:cNvPr>
          <p:cNvCxnSpPr/>
          <p:nvPr/>
        </p:nvCxnSpPr>
        <p:spPr>
          <a:xfrm>
            <a:off x="3730752" y="2411006"/>
            <a:ext cx="5364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6F72471-FC37-8E1A-0418-560D6DD7B617}"/>
              </a:ext>
            </a:extLst>
          </p:cNvPr>
          <p:cNvCxnSpPr>
            <a:cxnSpLocks/>
          </p:cNvCxnSpPr>
          <p:nvPr/>
        </p:nvCxnSpPr>
        <p:spPr>
          <a:xfrm>
            <a:off x="3730752" y="2465284"/>
            <a:ext cx="536448" cy="203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07442FF-B00D-3D70-DB3B-E559E9C686B5}"/>
              </a:ext>
            </a:extLst>
          </p:cNvPr>
          <p:cNvCxnSpPr>
            <a:cxnSpLocks/>
          </p:cNvCxnSpPr>
          <p:nvPr/>
        </p:nvCxnSpPr>
        <p:spPr>
          <a:xfrm>
            <a:off x="3730752" y="2494961"/>
            <a:ext cx="451104" cy="4453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D7EE0C9-B0FF-575A-0733-6CC7AB7880E2}"/>
              </a:ext>
            </a:extLst>
          </p:cNvPr>
          <p:cNvCxnSpPr/>
          <p:nvPr/>
        </p:nvCxnSpPr>
        <p:spPr>
          <a:xfrm>
            <a:off x="3730752" y="3953294"/>
            <a:ext cx="5364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4F1875E-A14F-4647-EFD1-D85FE50C18B2}"/>
              </a:ext>
            </a:extLst>
          </p:cNvPr>
          <p:cNvCxnSpPr>
            <a:cxnSpLocks/>
          </p:cNvCxnSpPr>
          <p:nvPr/>
        </p:nvCxnSpPr>
        <p:spPr>
          <a:xfrm>
            <a:off x="3730752" y="4013935"/>
            <a:ext cx="536448" cy="247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8" name="Arrow: Right 2047">
            <a:extLst>
              <a:ext uri="{FF2B5EF4-FFF2-40B4-BE49-F238E27FC236}">
                <a16:creationId xmlns:a16="http://schemas.microsoft.com/office/drawing/2014/main" id="{F4E001B3-237A-1F1E-0056-054E5A429708}"/>
              </a:ext>
            </a:extLst>
          </p:cNvPr>
          <p:cNvSpPr/>
          <p:nvPr/>
        </p:nvSpPr>
        <p:spPr>
          <a:xfrm>
            <a:off x="1185639" y="3090941"/>
            <a:ext cx="290269" cy="2899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49" name="Oval 2048">
            <a:extLst>
              <a:ext uri="{FF2B5EF4-FFF2-40B4-BE49-F238E27FC236}">
                <a16:creationId xmlns:a16="http://schemas.microsoft.com/office/drawing/2014/main" id="{DF5DFE86-752F-B95D-BE24-1948BF24447E}"/>
              </a:ext>
            </a:extLst>
          </p:cNvPr>
          <p:cNvSpPr/>
          <p:nvPr/>
        </p:nvSpPr>
        <p:spPr>
          <a:xfrm>
            <a:off x="3578788" y="1073370"/>
            <a:ext cx="1834256" cy="44678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1800" b="1">
                <a:ln/>
                <a:solidFill>
                  <a:schemeClr val="tx2">
                    <a:lumMod val="50000"/>
                  </a:schemeClr>
                </a:solidFill>
              </a:rPr>
              <a:t>GHI NHỚ</a:t>
            </a:r>
            <a:endParaRPr lang="en-SG" sz="1800" b="1">
              <a:ln/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Subtitle 50">
            <a:extLst>
              <a:ext uri="{FF2B5EF4-FFF2-40B4-BE49-F238E27FC236}">
                <a16:creationId xmlns:a16="http://schemas.microsoft.com/office/drawing/2014/main" id="{0442B952-71BE-02CE-C9D5-3C597ED94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Google Shape;2074;p39">
            <a:extLst>
              <a:ext uri="{FF2B5EF4-FFF2-40B4-BE49-F238E27FC236}">
                <a16:creationId xmlns:a16="http://schemas.microsoft.com/office/drawing/2014/main" id="{C8E0042F-47B3-707B-EE0C-551789840720}"/>
              </a:ext>
            </a:extLst>
          </p:cNvPr>
          <p:cNvSpPr txBox="1">
            <a:spLocks/>
          </p:cNvSpPr>
          <p:nvPr/>
        </p:nvSpPr>
        <p:spPr>
          <a:xfrm>
            <a:off x="1125544" y="779633"/>
            <a:ext cx="6580656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000" b="1">
                <a:latin typeface="+mj-lt"/>
              </a:rPr>
              <a:t>Trạng ngữ chỉ nguyên nhân, mục đích</a:t>
            </a:r>
            <a:endParaRPr lang="vi-VN" sz="2000" b="1" dirty="0"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55BC02-C7E1-5202-F8D2-FD4C4C585105}"/>
              </a:ext>
            </a:extLst>
          </p:cNvPr>
          <p:cNvSpPr txBox="1"/>
          <p:nvPr/>
        </p:nvSpPr>
        <p:spPr>
          <a:xfrm>
            <a:off x="2832252" y="539674"/>
            <a:ext cx="352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01F8E6-83F4-F956-0C38-772532B749EA}"/>
              </a:ext>
            </a:extLst>
          </p:cNvPr>
          <p:cNvSpPr txBox="1"/>
          <p:nvPr/>
        </p:nvSpPr>
        <p:spPr>
          <a:xfrm>
            <a:off x="2220637" y="177229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54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>
          <a:extLst>
            <a:ext uri="{FF2B5EF4-FFF2-40B4-BE49-F238E27FC236}">
              <a16:creationId xmlns:a16="http://schemas.microsoft.com/office/drawing/2014/main" id="{FD3A59A3-A0F3-427F-726D-E19F83FE6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7">
            <a:extLst>
              <a:ext uri="{FF2B5EF4-FFF2-40B4-BE49-F238E27FC236}">
                <a16:creationId xmlns:a16="http://schemas.microsoft.com/office/drawing/2014/main" id="{8479C1BA-63BE-5DE7-3071-91312CEA5810}"/>
              </a:ext>
            </a:extLst>
          </p:cNvPr>
          <p:cNvGrpSpPr/>
          <p:nvPr/>
        </p:nvGrpSpPr>
        <p:grpSpPr>
          <a:xfrm>
            <a:off x="305648" y="2673396"/>
            <a:ext cx="2517310" cy="2186321"/>
            <a:chOff x="294498" y="2418265"/>
            <a:chExt cx="2971680" cy="2580948"/>
          </a:xfrm>
        </p:grpSpPr>
        <p:grpSp>
          <p:nvGrpSpPr>
            <p:cNvPr id="913" name="Google Shape;913;p37">
              <a:extLst>
                <a:ext uri="{FF2B5EF4-FFF2-40B4-BE49-F238E27FC236}">
                  <a16:creationId xmlns:a16="http://schemas.microsoft.com/office/drawing/2014/main" id="{05EE9D00-73AA-0A87-FAEE-438815CE268E}"/>
                </a:ext>
              </a:extLst>
            </p:cNvPr>
            <p:cNvGrpSpPr/>
            <p:nvPr/>
          </p:nvGrpSpPr>
          <p:grpSpPr>
            <a:xfrm rot="-298840">
              <a:off x="396501" y="2493743"/>
              <a:ext cx="1844411" cy="2429992"/>
              <a:chOff x="4697765" y="1185670"/>
              <a:chExt cx="2390019" cy="3148825"/>
            </a:xfrm>
          </p:grpSpPr>
          <p:sp>
            <p:nvSpPr>
              <p:cNvPr id="914" name="Google Shape;914;p37">
                <a:extLst>
                  <a:ext uri="{FF2B5EF4-FFF2-40B4-BE49-F238E27FC236}">
                    <a16:creationId xmlns:a16="http://schemas.microsoft.com/office/drawing/2014/main" id="{98C85D4A-7386-623A-F244-EEC9E92BC85F}"/>
                  </a:ext>
                </a:extLst>
              </p:cNvPr>
              <p:cNvSpPr/>
              <p:nvPr/>
            </p:nvSpPr>
            <p:spPr>
              <a:xfrm>
                <a:off x="4697765" y="1185670"/>
                <a:ext cx="2390019" cy="31488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9643" extrusionOk="0">
                    <a:moveTo>
                      <a:pt x="5427" y="4149"/>
                    </a:moveTo>
                    <a:cubicBezTo>
                      <a:pt x="5640" y="4033"/>
                      <a:pt x="6133" y="3599"/>
                      <a:pt x="6561" y="3201"/>
                    </a:cubicBezTo>
                    <a:cubicBezTo>
                      <a:pt x="6862" y="3176"/>
                      <a:pt x="7358" y="2883"/>
                      <a:pt x="7316" y="2847"/>
                    </a:cubicBezTo>
                    <a:cubicBezTo>
                      <a:pt x="7270" y="2809"/>
                      <a:pt x="6859" y="2978"/>
                      <a:pt x="6751" y="3023"/>
                    </a:cubicBezTo>
                    <a:cubicBezTo>
                      <a:pt x="7005" y="2783"/>
                      <a:pt x="7211" y="2579"/>
                      <a:pt x="7279" y="2504"/>
                    </a:cubicBezTo>
                    <a:cubicBezTo>
                      <a:pt x="7295" y="2487"/>
                      <a:pt x="7294" y="2460"/>
                      <a:pt x="7277" y="2444"/>
                    </a:cubicBezTo>
                    <a:cubicBezTo>
                      <a:pt x="7261" y="2429"/>
                      <a:pt x="7236" y="2428"/>
                      <a:pt x="7219" y="2442"/>
                    </a:cubicBezTo>
                    <a:lnTo>
                      <a:pt x="6554" y="2965"/>
                    </a:lnTo>
                    <a:cubicBezTo>
                      <a:pt x="6565" y="2813"/>
                      <a:pt x="6575" y="2568"/>
                      <a:pt x="6534" y="2556"/>
                    </a:cubicBezTo>
                    <a:cubicBezTo>
                      <a:pt x="6491" y="2542"/>
                      <a:pt x="6461" y="2862"/>
                      <a:pt x="6446" y="3050"/>
                    </a:cubicBezTo>
                    <a:lnTo>
                      <a:pt x="5404" y="3870"/>
                    </a:lnTo>
                    <a:cubicBezTo>
                      <a:pt x="5325" y="3433"/>
                      <a:pt x="5051" y="3047"/>
                      <a:pt x="4659" y="2786"/>
                    </a:cubicBezTo>
                    <a:cubicBezTo>
                      <a:pt x="4673" y="2674"/>
                      <a:pt x="4666" y="2569"/>
                      <a:pt x="4654" y="2490"/>
                    </a:cubicBezTo>
                    <a:cubicBezTo>
                      <a:pt x="4752" y="2375"/>
                      <a:pt x="4829" y="2244"/>
                      <a:pt x="4881" y="2100"/>
                    </a:cubicBezTo>
                    <a:cubicBezTo>
                      <a:pt x="4957" y="2096"/>
                      <a:pt x="5006" y="2087"/>
                      <a:pt x="5009" y="2073"/>
                    </a:cubicBezTo>
                    <a:cubicBezTo>
                      <a:pt x="5012" y="2061"/>
                      <a:pt x="4995" y="2046"/>
                      <a:pt x="4967" y="2028"/>
                    </a:cubicBezTo>
                    <a:lnTo>
                      <a:pt x="5000" y="2028"/>
                    </a:lnTo>
                    <a:cubicBezTo>
                      <a:pt x="5003" y="2028"/>
                      <a:pt x="5005" y="2028"/>
                      <a:pt x="5007" y="2028"/>
                    </a:cubicBezTo>
                    <a:cubicBezTo>
                      <a:pt x="5016" y="2028"/>
                      <a:pt x="5024" y="2027"/>
                      <a:pt x="5032" y="2026"/>
                    </a:cubicBezTo>
                    <a:cubicBezTo>
                      <a:pt x="5036" y="2026"/>
                      <a:pt x="5040" y="2025"/>
                      <a:pt x="5044" y="2025"/>
                    </a:cubicBezTo>
                    <a:cubicBezTo>
                      <a:pt x="5053" y="2023"/>
                      <a:pt x="5062" y="2022"/>
                      <a:pt x="5070" y="2020"/>
                    </a:cubicBezTo>
                    <a:cubicBezTo>
                      <a:pt x="5074" y="2019"/>
                      <a:pt x="5077" y="2018"/>
                      <a:pt x="5081" y="2017"/>
                    </a:cubicBezTo>
                    <a:cubicBezTo>
                      <a:pt x="5088" y="2015"/>
                      <a:pt x="5095" y="2012"/>
                      <a:pt x="5102" y="2010"/>
                    </a:cubicBezTo>
                    <a:cubicBezTo>
                      <a:pt x="5106" y="2008"/>
                      <a:pt x="5110" y="2007"/>
                      <a:pt x="5113" y="2006"/>
                    </a:cubicBezTo>
                    <a:cubicBezTo>
                      <a:pt x="5122" y="2002"/>
                      <a:pt x="5130" y="1998"/>
                      <a:pt x="5139" y="1993"/>
                    </a:cubicBezTo>
                    <a:cubicBezTo>
                      <a:pt x="5141" y="1992"/>
                      <a:pt x="5144" y="1990"/>
                      <a:pt x="5146" y="1989"/>
                    </a:cubicBezTo>
                    <a:cubicBezTo>
                      <a:pt x="5153" y="1985"/>
                      <a:pt x="5160" y="1981"/>
                      <a:pt x="5166" y="1977"/>
                    </a:cubicBezTo>
                    <a:cubicBezTo>
                      <a:pt x="5169" y="1975"/>
                      <a:pt x="5171" y="1973"/>
                      <a:pt x="5174" y="1971"/>
                    </a:cubicBezTo>
                    <a:cubicBezTo>
                      <a:pt x="5182" y="1965"/>
                      <a:pt x="5190" y="1959"/>
                      <a:pt x="5197" y="1952"/>
                    </a:cubicBezTo>
                    <a:cubicBezTo>
                      <a:pt x="5199" y="1950"/>
                      <a:pt x="5201" y="1948"/>
                      <a:pt x="5203" y="1946"/>
                    </a:cubicBezTo>
                    <a:cubicBezTo>
                      <a:pt x="5209" y="1941"/>
                      <a:pt x="5215" y="1935"/>
                      <a:pt x="5221" y="1928"/>
                    </a:cubicBezTo>
                    <a:cubicBezTo>
                      <a:pt x="5223" y="1926"/>
                      <a:pt x="5225" y="1924"/>
                      <a:pt x="5227" y="1922"/>
                    </a:cubicBezTo>
                    <a:cubicBezTo>
                      <a:pt x="5234" y="1914"/>
                      <a:pt x="5240" y="1906"/>
                      <a:pt x="5247" y="1897"/>
                    </a:cubicBezTo>
                    <a:cubicBezTo>
                      <a:pt x="5248" y="1895"/>
                      <a:pt x="5249" y="1893"/>
                      <a:pt x="5251" y="1891"/>
                    </a:cubicBezTo>
                    <a:cubicBezTo>
                      <a:pt x="5256" y="1883"/>
                      <a:pt x="5262" y="1875"/>
                      <a:pt x="5267" y="1867"/>
                    </a:cubicBezTo>
                    <a:cubicBezTo>
                      <a:pt x="5268" y="1865"/>
                      <a:pt x="5269" y="1863"/>
                      <a:pt x="5270" y="1861"/>
                    </a:cubicBezTo>
                    <a:cubicBezTo>
                      <a:pt x="5276" y="1851"/>
                      <a:pt x="5281" y="1841"/>
                      <a:pt x="5286" y="1830"/>
                    </a:cubicBezTo>
                    <a:cubicBezTo>
                      <a:pt x="5287" y="1828"/>
                      <a:pt x="5288" y="1826"/>
                      <a:pt x="5290" y="1824"/>
                    </a:cubicBezTo>
                    <a:cubicBezTo>
                      <a:pt x="5291" y="1820"/>
                      <a:pt x="5293" y="1816"/>
                      <a:pt x="5295" y="1811"/>
                    </a:cubicBezTo>
                    <a:cubicBezTo>
                      <a:pt x="5295" y="1812"/>
                      <a:pt x="5295" y="1812"/>
                      <a:pt x="5294" y="1812"/>
                    </a:cubicBezTo>
                    <a:cubicBezTo>
                      <a:pt x="5324" y="1743"/>
                      <a:pt x="5341" y="1661"/>
                      <a:pt x="5341" y="1574"/>
                    </a:cubicBezTo>
                    <a:cubicBezTo>
                      <a:pt x="5341" y="1323"/>
                      <a:pt x="5207" y="1120"/>
                      <a:pt x="5000" y="1120"/>
                    </a:cubicBez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cubicBezTo>
                      <a:pt x="4926" y="1120"/>
                      <a:pt x="4942" y="1119"/>
                      <a:pt x="4942" y="1119"/>
                    </a:cubicBezTo>
                    <a:cubicBezTo>
                      <a:pt x="4942" y="1119"/>
                      <a:pt x="4695" y="-107"/>
                      <a:pt x="3377" y="8"/>
                    </a:cubicBezTo>
                    <a:cubicBezTo>
                      <a:pt x="2373" y="95"/>
                      <a:pt x="2103" y="1134"/>
                      <a:pt x="2103" y="1134"/>
                    </a:cubicBezTo>
                    <a:lnTo>
                      <a:pt x="2105" y="1134"/>
                    </a:lnTo>
                    <a:cubicBezTo>
                      <a:pt x="1951" y="1185"/>
                      <a:pt x="1855" y="1362"/>
                      <a:pt x="1855" y="1574"/>
                    </a:cubicBezTo>
                    <a:cubicBezTo>
                      <a:pt x="1855" y="1661"/>
                      <a:pt x="1872" y="1743"/>
                      <a:pt x="1902" y="1812"/>
                    </a:cubicBezTo>
                    <a:cubicBezTo>
                      <a:pt x="1901" y="1812"/>
                      <a:pt x="1901" y="1812"/>
                      <a:pt x="1901" y="1811"/>
                    </a:cubicBezTo>
                    <a:cubicBezTo>
                      <a:pt x="1903" y="1816"/>
                      <a:pt x="1905" y="1820"/>
                      <a:pt x="1906" y="1824"/>
                    </a:cubicBezTo>
                    <a:cubicBezTo>
                      <a:pt x="1908" y="1826"/>
                      <a:pt x="1909" y="1828"/>
                      <a:pt x="1910" y="1830"/>
                    </a:cubicBezTo>
                    <a:cubicBezTo>
                      <a:pt x="1915" y="1841"/>
                      <a:pt x="1920" y="1851"/>
                      <a:pt x="1926" y="1861"/>
                    </a:cubicBezTo>
                    <a:cubicBezTo>
                      <a:pt x="1927" y="1863"/>
                      <a:pt x="1928" y="1865"/>
                      <a:pt x="1929" y="1867"/>
                    </a:cubicBezTo>
                    <a:cubicBezTo>
                      <a:pt x="1934" y="1875"/>
                      <a:pt x="1940" y="1883"/>
                      <a:pt x="1945" y="1891"/>
                    </a:cubicBezTo>
                    <a:cubicBezTo>
                      <a:pt x="1947" y="1893"/>
                      <a:pt x="1948" y="1895"/>
                      <a:pt x="1949" y="1897"/>
                    </a:cubicBezTo>
                    <a:cubicBezTo>
                      <a:pt x="1956" y="1906"/>
                      <a:pt x="1962" y="1914"/>
                      <a:pt x="1969" y="1922"/>
                    </a:cubicBezTo>
                    <a:cubicBezTo>
                      <a:pt x="1971" y="1924"/>
                      <a:pt x="1973" y="1926"/>
                      <a:pt x="1975" y="1928"/>
                    </a:cubicBezTo>
                    <a:cubicBezTo>
                      <a:pt x="1981" y="1935"/>
                      <a:pt x="1987" y="1941"/>
                      <a:pt x="1993" y="1946"/>
                    </a:cubicBezTo>
                    <a:cubicBezTo>
                      <a:pt x="1995" y="1948"/>
                      <a:pt x="1997" y="1950"/>
                      <a:pt x="1999" y="1952"/>
                    </a:cubicBezTo>
                    <a:cubicBezTo>
                      <a:pt x="2006" y="1959"/>
                      <a:pt x="2014" y="1965"/>
                      <a:pt x="2022" y="1971"/>
                    </a:cubicBezTo>
                    <a:cubicBezTo>
                      <a:pt x="2025" y="1973"/>
                      <a:pt x="2027" y="1975"/>
                      <a:pt x="2030" y="1977"/>
                    </a:cubicBezTo>
                    <a:cubicBezTo>
                      <a:pt x="2037" y="1981"/>
                      <a:pt x="2043" y="1985"/>
                      <a:pt x="2050" y="1989"/>
                    </a:cubicBezTo>
                    <a:cubicBezTo>
                      <a:pt x="2052" y="1990"/>
                      <a:pt x="2055" y="1992"/>
                      <a:pt x="2057" y="1993"/>
                    </a:cubicBezTo>
                    <a:cubicBezTo>
                      <a:pt x="2066" y="1998"/>
                      <a:pt x="2074" y="2002"/>
                      <a:pt x="2083" y="2006"/>
                    </a:cubicBezTo>
                    <a:cubicBezTo>
                      <a:pt x="2086" y="2007"/>
                      <a:pt x="2090" y="2008"/>
                      <a:pt x="2094" y="2010"/>
                    </a:cubicBezTo>
                    <a:cubicBezTo>
                      <a:pt x="2101" y="2012"/>
                      <a:pt x="2108" y="2015"/>
                      <a:pt x="2115" y="2017"/>
                    </a:cubicBezTo>
                    <a:cubicBezTo>
                      <a:pt x="2119" y="2018"/>
                      <a:pt x="2122" y="2019"/>
                      <a:pt x="2126" y="2020"/>
                    </a:cubicBezTo>
                    <a:cubicBezTo>
                      <a:pt x="2134" y="2022"/>
                      <a:pt x="2143" y="2023"/>
                      <a:pt x="2152" y="2025"/>
                    </a:cubicBezTo>
                    <a:cubicBezTo>
                      <a:pt x="2156" y="2025"/>
                      <a:pt x="2160" y="2026"/>
                      <a:pt x="2164" y="2026"/>
                    </a:cubicBezTo>
                    <a:cubicBezTo>
                      <a:pt x="2172" y="2027"/>
                      <a:pt x="2180" y="2027"/>
                      <a:pt x="2189" y="2028"/>
                    </a:cubicBezTo>
                    <a:cubicBezTo>
                      <a:pt x="2191" y="2028"/>
                      <a:pt x="2193" y="2028"/>
                      <a:pt x="2196" y="2028"/>
                    </a:cubicBezTo>
                    <a:lnTo>
                      <a:pt x="2308" y="2028"/>
                    </a:lnTo>
                    <a:lnTo>
                      <a:pt x="2308" y="2028"/>
                    </a:lnTo>
                    <a:cubicBezTo>
                      <a:pt x="2315" y="2028"/>
                      <a:pt x="2322" y="2027"/>
                      <a:pt x="2329" y="2026"/>
                    </a:cubicBezTo>
                    <a:cubicBezTo>
                      <a:pt x="2332" y="2034"/>
                      <a:pt x="2334" y="2041"/>
                      <a:pt x="2337" y="2049"/>
                    </a:cubicBezTo>
                    <a:cubicBezTo>
                      <a:pt x="2339" y="2055"/>
                      <a:pt x="2340" y="2061"/>
                      <a:pt x="2342" y="2067"/>
                    </a:cubicBezTo>
                    <a:cubicBezTo>
                      <a:pt x="2348" y="2084"/>
                      <a:pt x="2354" y="2100"/>
                      <a:pt x="2360" y="2117"/>
                    </a:cubicBezTo>
                    <a:cubicBezTo>
                      <a:pt x="2361" y="2118"/>
                      <a:pt x="2361" y="2119"/>
                      <a:pt x="2362" y="2121"/>
                    </a:cubicBezTo>
                    <a:cubicBezTo>
                      <a:pt x="2369" y="2138"/>
                      <a:pt x="2376" y="2156"/>
                      <a:pt x="2384" y="2173"/>
                    </a:cubicBezTo>
                    <a:cubicBezTo>
                      <a:pt x="2386" y="2179"/>
                      <a:pt x="2389" y="2185"/>
                      <a:pt x="2392" y="2190"/>
                    </a:cubicBezTo>
                    <a:cubicBezTo>
                      <a:pt x="2397" y="2202"/>
                      <a:pt x="2402" y="2213"/>
                      <a:pt x="2408" y="2225"/>
                    </a:cubicBezTo>
                    <a:cubicBezTo>
                      <a:pt x="2411" y="2231"/>
                      <a:pt x="2415" y="2238"/>
                      <a:pt x="2418" y="2244"/>
                    </a:cubicBezTo>
                    <a:cubicBezTo>
                      <a:pt x="2424" y="2255"/>
                      <a:pt x="2430" y="2266"/>
                      <a:pt x="2436" y="2277"/>
                    </a:cubicBezTo>
                    <a:cubicBezTo>
                      <a:pt x="2439" y="2283"/>
                      <a:pt x="2442" y="2289"/>
                      <a:pt x="2446" y="2295"/>
                    </a:cubicBezTo>
                    <a:cubicBezTo>
                      <a:pt x="2454" y="2308"/>
                      <a:pt x="2462" y="2322"/>
                      <a:pt x="2471" y="2336"/>
                    </a:cubicBezTo>
                    <a:cubicBezTo>
                      <a:pt x="2472" y="2339"/>
                      <a:pt x="2474" y="2342"/>
                      <a:pt x="2476" y="2345"/>
                    </a:cubicBezTo>
                    <a:cubicBezTo>
                      <a:pt x="2477" y="2345"/>
                      <a:pt x="2477" y="2346"/>
                      <a:pt x="2477" y="2346"/>
                    </a:cubicBezTo>
                    <a:cubicBezTo>
                      <a:pt x="2462" y="2414"/>
                      <a:pt x="2441" y="2543"/>
                      <a:pt x="2456" y="2691"/>
                    </a:cubicBezTo>
                    <a:cubicBezTo>
                      <a:pt x="2155" y="2856"/>
                      <a:pt x="1910" y="3093"/>
                      <a:pt x="1756" y="3377"/>
                    </a:cubicBezTo>
                    <a:lnTo>
                      <a:pt x="892" y="2816"/>
                    </a:lnTo>
                    <a:cubicBezTo>
                      <a:pt x="861" y="2631"/>
                      <a:pt x="802" y="2315"/>
                      <a:pt x="761" y="2332"/>
                    </a:cubicBezTo>
                    <a:cubicBezTo>
                      <a:pt x="721" y="2348"/>
                      <a:pt x="753" y="2591"/>
                      <a:pt x="778" y="2742"/>
                    </a:cubicBezTo>
                    <a:lnTo>
                      <a:pt x="68" y="2281"/>
                    </a:lnTo>
                    <a:cubicBezTo>
                      <a:pt x="50" y="2268"/>
                      <a:pt x="25" y="2271"/>
                      <a:pt x="10" y="2288"/>
                    </a:cubicBezTo>
                    <a:cubicBezTo>
                      <a:pt x="-5" y="2306"/>
                      <a:pt x="-4" y="2333"/>
                      <a:pt x="14" y="2348"/>
                    </a:cubicBezTo>
                    <a:cubicBezTo>
                      <a:pt x="89" y="2417"/>
                      <a:pt x="312" y="2601"/>
                      <a:pt x="587" y="2817"/>
                    </a:cubicBezTo>
                    <a:cubicBezTo>
                      <a:pt x="475" y="2782"/>
                      <a:pt x="51" y="2651"/>
                      <a:pt x="9" y="2693"/>
                    </a:cubicBezTo>
                    <a:cubicBezTo>
                      <a:pt x="-31" y="2732"/>
                      <a:pt x="490" y="2979"/>
                      <a:pt x="792" y="2977"/>
                    </a:cubicBezTo>
                    <a:cubicBezTo>
                      <a:pt x="1083" y="3203"/>
                      <a:pt x="1402" y="3440"/>
                      <a:pt x="1653" y="3609"/>
                    </a:cubicBezTo>
                    <a:cubicBezTo>
                      <a:pt x="1609" y="3738"/>
                      <a:pt x="1582" y="3875"/>
                      <a:pt x="1575" y="4017"/>
                    </a:cubicBezTo>
                    <a:cubicBezTo>
                      <a:pt x="1556" y="4413"/>
                      <a:pt x="1698" y="4785"/>
                      <a:pt x="1951" y="5084"/>
                    </a:cubicBezTo>
                    <a:cubicBezTo>
                      <a:pt x="1322" y="5564"/>
                      <a:pt x="931" y="6334"/>
                      <a:pt x="969" y="7185"/>
                    </a:cubicBezTo>
                    <a:cubicBezTo>
                      <a:pt x="971" y="7227"/>
                      <a:pt x="974" y="7269"/>
                      <a:pt x="977" y="7311"/>
                    </a:cubicBezTo>
                    <a:cubicBezTo>
                      <a:pt x="978" y="7320"/>
                      <a:pt x="979" y="7328"/>
                      <a:pt x="980" y="7337"/>
                    </a:cubicBezTo>
                    <a:cubicBezTo>
                      <a:pt x="983" y="7370"/>
                      <a:pt x="986" y="7404"/>
                      <a:pt x="990" y="7437"/>
                    </a:cubicBezTo>
                    <a:cubicBezTo>
                      <a:pt x="990" y="7442"/>
                      <a:pt x="991" y="7447"/>
                      <a:pt x="992" y="7452"/>
                    </a:cubicBezTo>
                    <a:cubicBezTo>
                      <a:pt x="1137" y="8663"/>
                      <a:pt x="1896" y="9584"/>
                      <a:pt x="3397" y="9637"/>
                    </a:cubicBezTo>
                    <a:cubicBezTo>
                      <a:pt x="3347" y="9634"/>
                      <a:pt x="3298" y="9629"/>
                      <a:pt x="3250" y="9623"/>
                    </a:cubicBezTo>
                    <a:cubicBezTo>
                      <a:pt x="3341" y="9632"/>
                      <a:pt x="3435" y="9639"/>
                      <a:pt x="3533" y="9642"/>
                    </a:cubicBezTo>
                    <a:cubicBezTo>
                      <a:pt x="4911" y="9683"/>
                      <a:pt x="6023" y="8335"/>
                      <a:pt x="5960" y="6957"/>
                    </a:cubicBezTo>
                    <a:cubicBezTo>
                      <a:pt x="5926" y="6216"/>
                      <a:pt x="5573" y="5566"/>
                      <a:pt x="5039" y="5132"/>
                    </a:cubicBezTo>
                    <a:cubicBezTo>
                      <a:pt x="5267" y="4873"/>
                      <a:pt x="5409" y="4552"/>
                      <a:pt x="5426" y="4200"/>
                    </a:cubicBezTo>
                    <a:cubicBezTo>
                      <a:pt x="5426" y="4183"/>
                      <a:pt x="5426" y="4166"/>
                      <a:pt x="5427" y="4149"/>
                    </a:cubicBezTo>
                    <a:moveTo>
                      <a:pt x="4858" y="1123"/>
                    </a:moveTo>
                    <a:cubicBezTo>
                      <a:pt x="4851" y="1124"/>
                      <a:pt x="4845" y="1126"/>
                      <a:pt x="4838" y="1128"/>
                    </a:cubicBezTo>
                    <a:cubicBezTo>
                      <a:pt x="4844" y="1126"/>
                      <a:pt x="4851" y="1125"/>
                      <a:pt x="4858" y="1123"/>
                    </a:cubicBezTo>
                    <a:moveTo>
                      <a:pt x="4820" y="1136"/>
                    </a:moveTo>
                    <a:cubicBezTo>
                      <a:pt x="4820" y="1136"/>
                      <a:pt x="4825" y="1133"/>
                      <a:pt x="4833" y="1130"/>
                    </a:cubicBezTo>
                    <a:cubicBezTo>
                      <a:pt x="4829" y="1132"/>
                      <a:pt x="4824" y="1134"/>
                      <a:pt x="4820" y="1136"/>
                    </a:cubicBezTo>
                    <a:lnTo>
                      <a:pt x="4819" y="1135"/>
                    </a:lnTo>
                    <a:lnTo>
                      <a:pt x="4820" y="1136"/>
                    </a:lnTo>
                    <a:moveTo>
                      <a:pt x="4645" y="877"/>
                    </a:moveTo>
                    <a:cubicBezTo>
                      <a:pt x="4655" y="888"/>
                      <a:pt x="4665" y="900"/>
                      <a:pt x="4675" y="912"/>
                    </a:cubicBezTo>
                    <a:cubicBezTo>
                      <a:pt x="4665" y="900"/>
                      <a:pt x="4656" y="888"/>
                      <a:pt x="4645" y="877"/>
                    </a:cubicBezTo>
                    <a:moveTo>
                      <a:pt x="4865" y="1122"/>
                    </a:moveTo>
                    <a:cubicBezTo>
                      <a:pt x="4872" y="1121"/>
                      <a:pt x="4879" y="1120"/>
                      <a:pt x="4887" y="1120"/>
                    </a:cubicBezTo>
                    <a:cubicBezTo>
                      <a:pt x="4880" y="1120"/>
                      <a:pt x="4872" y="1121"/>
                      <a:pt x="4865" y="11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15" name="Google Shape;915;p37">
                <a:extLst>
                  <a:ext uri="{FF2B5EF4-FFF2-40B4-BE49-F238E27FC236}">
                    <a16:creationId xmlns:a16="http://schemas.microsoft.com/office/drawing/2014/main" id="{DA1DEA80-A98A-2B3C-72B4-BAE1D352040F}"/>
                  </a:ext>
                </a:extLst>
              </p:cNvPr>
              <p:cNvGrpSpPr/>
              <p:nvPr/>
            </p:nvGrpSpPr>
            <p:grpSpPr>
              <a:xfrm>
                <a:off x="4697925" y="1185671"/>
                <a:ext cx="2389701" cy="3148825"/>
                <a:chOff x="2100051" y="821901"/>
                <a:chExt cx="2389701" cy="3148825"/>
              </a:xfrm>
            </p:grpSpPr>
            <p:sp>
              <p:nvSpPr>
                <p:cNvPr id="916" name="Google Shape;916;p37">
                  <a:extLst>
                    <a:ext uri="{FF2B5EF4-FFF2-40B4-BE49-F238E27FC236}">
                      <a16:creationId xmlns:a16="http://schemas.microsoft.com/office/drawing/2014/main" id="{C43ABA10-ADD6-E3FA-7EFD-B17536A3F1AD}"/>
                    </a:ext>
                  </a:extLst>
                </p:cNvPr>
                <p:cNvSpPr/>
                <p:nvPr/>
              </p:nvSpPr>
              <p:spPr>
                <a:xfrm>
                  <a:off x="3814118" y="1616045"/>
                  <a:ext cx="666489" cy="57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747" extrusionOk="0">
                      <a:moveTo>
                        <a:pt x="80" y="1497"/>
                      </a:moveTo>
                      <a:cubicBezTo>
                        <a:pt x="80" y="1497"/>
                        <a:pt x="-103" y="1687"/>
                        <a:pt x="85" y="1746"/>
                      </a:cubicBezTo>
                      <a:cubicBezTo>
                        <a:pt x="258" y="1799"/>
                        <a:pt x="1816" y="306"/>
                        <a:pt x="2030" y="72"/>
                      </a:cubicBezTo>
                      <a:cubicBezTo>
                        <a:pt x="2046" y="55"/>
                        <a:pt x="2045" y="28"/>
                        <a:pt x="2028" y="12"/>
                      </a:cubicBezTo>
                      <a:lnTo>
                        <a:pt x="2028" y="12"/>
                      </a:lnTo>
                      <a:cubicBezTo>
                        <a:pt x="2012" y="-3"/>
                        <a:pt x="1987" y="-4"/>
                        <a:pt x="1970" y="10"/>
                      </a:cubicBezTo>
                      <a:lnTo>
                        <a:pt x="80" y="14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37">
                  <a:extLst>
                    <a:ext uri="{FF2B5EF4-FFF2-40B4-BE49-F238E27FC236}">
                      <a16:creationId xmlns:a16="http://schemas.microsoft.com/office/drawing/2014/main" id="{1B5E58DA-2213-5E89-498B-017C55D3FED0}"/>
                    </a:ext>
                  </a:extLst>
                </p:cNvPr>
                <p:cNvSpPr/>
                <p:nvPr/>
              </p:nvSpPr>
              <p:spPr>
                <a:xfrm>
                  <a:off x="4235695" y="1749600"/>
                  <a:ext cx="254056" cy="11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362" extrusionOk="0">
                      <a:moveTo>
                        <a:pt x="184" y="193"/>
                      </a:moveTo>
                      <a:cubicBezTo>
                        <a:pt x="184" y="193"/>
                        <a:pt x="723" y="-37"/>
                        <a:pt x="776" y="6"/>
                      </a:cubicBezTo>
                      <a:cubicBezTo>
                        <a:pt x="819" y="42"/>
                        <a:pt x="298" y="349"/>
                        <a:pt x="0" y="362"/>
                      </a:cubicBezTo>
                      <a:lnTo>
                        <a:pt x="184" y="1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37">
                  <a:extLst>
                    <a:ext uri="{FF2B5EF4-FFF2-40B4-BE49-F238E27FC236}">
                      <a16:creationId xmlns:a16="http://schemas.microsoft.com/office/drawing/2014/main" id="{35FB992D-44B8-7577-C6D2-DBF061AAED8B}"/>
                    </a:ext>
                  </a:extLst>
                </p:cNvPr>
                <p:cNvSpPr/>
                <p:nvPr/>
              </p:nvSpPr>
              <p:spPr>
                <a:xfrm>
                  <a:off x="4202387" y="1656210"/>
                  <a:ext cx="40819" cy="20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627" extrusionOk="0">
                      <a:moveTo>
                        <a:pt x="107" y="531"/>
                      </a:moveTo>
                      <a:cubicBezTo>
                        <a:pt x="107" y="531"/>
                        <a:pt x="156" y="19"/>
                        <a:pt x="96" y="1"/>
                      </a:cubicBezTo>
                      <a:cubicBezTo>
                        <a:pt x="36" y="-18"/>
                        <a:pt x="0" y="627"/>
                        <a:pt x="0" y="627"/>
                      </a:cubicBezTo>
                      <a:lnTo>
                        <a:pt x="107" y="5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37">
                  <a:extLst>
                    <a:ext uri="{FF2B5EF4-FFF2-40B4-BE49-F238E27FC236}">
                      <a16:creationId xmlns:a16="http://schemas.microsoft.com/office/drawing/2014/main" id="{9B0658AA-40E0-F56C-6819-9077D77E4B7A}"/>
                    </a:ext>
                  </a:extLst>
                </p:cNvPr>
                <p:cNvSpPr/>
                <p:nvPr/>
              </p:nvSpPr>
              <p:spPr>
                <a:xfrm>
                  <a:off x="3558428" y="1187299"/>
                  <a:ext cx="129967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909" extrusionOk="0">
                      <a:moveTo>
                        <a:pt x="3" y="477"/>
                      </a:moveTo>
                      <a:cubicBezTo>
                        <a:pt x="2" y="441"/>
                        <a:pt x="15" y="408"/>
                        <a:pt x="35" y="384"/>
                      </a:cubicBezTo>
                      <a:cubicBezTo>
                        <a:pt x="15" y="376"/>
                        <a:pt x="1" y="354"/>
                        <a:pt x="0" y="329"/>
                      </a:cubicBezTo>
                      <a:cubicBezTo>
                        <a:pt x="-1" y="295"/>
                        <a:pt x="23" y="267"/>
                        <a:pt x="53" y="266"/>
                      </a:cubicBezTo>
                      <a:cubicBezTo>
                        <a:pt x="55" y="266"/>
                        <a:pt x="56" y="267"/>
                        <a:pt x="58" y="267"/>
                      </a:cubicBezTo>
                      <a:cubicBezTo>
                        <a:pt x="48" y="249"/>
                        <a:pt x="42" y="228"/>
                        <a:pt x="42" y="206"/>
                      </a:cubicBezTo>
                      <a:cubicBezTo>
                        <a:pt x="41" y="134"/>
                        <a:pt x="91" y="74"/>
                        <a:pt x="156" y="73"/>
                      </a:cubicBezTo>
                      <a:cubicBezTo>
                        <a:pt x="163" y="72"/>
                        <a:pt x="170" y="73"/>
                        <a:pt x="177" y="74"/>
                      </a:cubicBezTo>
                      <a:cubicBezTo>
                        <a:pt x="195" y="32"/>
                        <a:pt x="233" y="2"/>
                        <a:pt x="279" y="0"/>
                      </a:cubicBezTo>
                      <a:cubicBezTo>
                        <a:pt x="343" y="-1"/>
                        <a:pt x="396" y="56"/>
                        <a:pt x="398" y="127"/>
                      </a:cubicBezTo>
                      <a:cubicBezTo>
                        <a:pt x="399" y="199"/>
                        <a:pt x="348" y="259"/>
                        <a:pt x="284" y="260"/>
                      </a:cubicBezTo>
                      <a:cubicBezTo>
                        <a:pt x="277" y="261"/>
                        <a:pt x="270" y="260"/>
                        <a:pt x="263" y="258"/>
                      </a:cubicBezTo>
                      <a:cubicBezTo>
                        <a:pt x="256" y="274"/>
                        <a:pt x="247" y="288"/>
                        <a:pt x="235" y="299"/>
                      </a:cubicBezTo>
                      <a:cubicBezTo>
                        <a:pt x="241" y="311"/>
                        <a:pt x="245" y="325"/>
                        <a:pt x="246" y="341"/>
                      </a:cubicBezTo>
                      <a:cubicBezTo>
                        <a:pt x="246" y="368"/>
                        <a:pt x="236" y="392"/>
                        <a:pt x="220" y="410"/>
                      </a:cubicBezTo>
                      <a:cubicBezTo>
                        <a:pt x="229" y="428"/>
                        <a:pt x="235" y="449"/>
                        <a:pt x="236" y="471"/>
                      </a:cubicBezTo>
                      <a:cubicBezTo>
                        <a:pt x="236" y="503"/>
                        <a:pt x="226" y="533"/>
                        <a:pt x="209" y="556"/>
                      </a:cubicBezTo>
                      <a:cubicBezTo>
                        <a:pt x="233" y="579"/>
                        <a:pt x="248" y="612"/>
                        <a:pt x="249" y="650"/>
                      </a:cubicBezTo>
                      <a:lnTo>
                        <a:pt x="249" y="651"/>
                      </a:lnTo>
                      <a:cubicBezTo>
                        <a:pt x="252" y="650"/>
                        <a:pt x="256" y="650"/>
                        <a:pt x="259" y="649"/>
                      </a:cubicBezTo>
                      <a:cubicBezTo>
                        <a:pt x="324" y="648"/>
                        <a:pt x="377" y="705"/>
                        <a:pt x="378" y="776"/>
                      </a:cubicBezTo>
                      <a:cubicBezTo>
                        <a:pt x="380" y="848"/>
                        <a:pt x="329" y="908"/>
                        <a:pt x="265" y="909"/>
                      </a:cubicBezTo>
                      <a:cubicBezTo>
                        <a:pt x="216" y="911"/>
                        <a:pt x="174" y="878"/>
                        <a:pt x="156" y="831"/>
                      </a:cubicBezTo>
                      <a:cubicBezTo>
                        <a:pt x="150" y="834"/>
                        <a:pt x="143" y="836"/>
                        <a:pt x="136" y="836"/>
                      </a:cubicBezTo>
                      <a:cubicBezTo>
                        <a:pt x="110" y="837"/>
                        <a:pt x="88" y="814"/>
                        <a:pt x="87" y="784"/>
                      </a:cubicBezTo>
                      <a:cubicBezTo>
                        <a:pt x="87" y="780"/>
                        <a:pt x="88" y="776"/>
                        <a:pt x="88" y="773"/>
                      </a:cubicBezTo>
                      <a:cubicBezTo>
                        <a:pt x="47" y="754"/>
                        <a:pt x="17" y="709"/>
                        <a:pt x="16" y="656"/>
                      </a:cubicBezTo>
                      <a:cubicBezTo>
                        <a:pt x="16" y="624"/>
                        <a:pt x="26" y="594"/>
                        <a:pt x="43" y="571"/>
                      </a:cubicBezTo>
                      <a:cubicBezTo>
                        <a:pt x="19" y="548"/>
                        <a:pt x="4" y="515"/>
                        <a:pt x="3" y="477"/>
                      </a:cubicBezTo>
                      <a:close/>
                    </a:path>
                  </a:pathLst>
                </a:custGeom>
                <a:solidFill>
                  <a:srgbClr val="EEB737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37">
                  <a:extLst>
                    <a:ext uri="{FF2B5EF4-FFF2-40B4-BE49-F238E27FC236}">
                      <a16:creationId xmlns:a16="http://schemas.microsoft.com/office/drawing/2014/main" id="{9D80E40A-A127-342D-E2C5-3BCC16855DDD}"/>
                    </a:ext>
                  </a:extLst>
                </p:cNvPr>
                <p:cNvSpPr/>
                <p:nvPr/>
              </p:nvSpPr>
              <p:spPr>
                <a:xfrm>
                  <a:off x="3563653" y="1388447"/>
                  <a:ext cx="118211" cy="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93" extrusionOk="0">
                      <a:moveTo>
                        <a:pt x="72" y="157"/>
                      </a:moveTo>
                      <a:cubicBezTo>
                        <a:pt x="72" y="160"/>
                        <a:pt x="71" y="164"/>
                        <a:pt x="71" y="168"/>
                      </a:cubicBezTo>
                      <a:cubicBezTo>
                        <a:pt x="72" y="198"/>
                        <a:pt x="94" y="221"/>
                        <a:pt x="120" y="220"/>
                      </a:cubicBezTo>
                      <a:cubicBezTo>
                        <a:pt x="127" y="220"/>
                        <a:pt x="134" y="218"/>
                        <a:pt x="140" y="215"/>
                      </a:cubicBezTo>
                      <a:cubicBezTo>
                        <a:pt x="158" y="262"/>
                        <a:pt x="200" y="295"/>
                        <a:pt x="249" y="293"/>
                      </a:cubicBezTo>
                      <a:cubicBezTo>
                        <a:pt x="313" y="292"/>
                        <a:pt x="364" y="232"/>
                        <a:pt x="362" y="160"/>
                      </a:cubicBezTo>
                      <a:cubicBezTo>
                        <a:pt x="362" y="139"/>
                        <a:pt x="357" y="119"/>
                        <a:pt x="348" y="102"/>
                      </a:cubicBezTo>
                      <a:cubicBezTo>
                        <a:pt x="334" y="154"/>
                        <a:pt x="291" y="192"/>
                        <a:pt x="240" y="194"/>
                      </a:cubicBezTo>
                      <a:cubicBezTo>
                        <a:pt x="191" y="195"/>
                        <a:pt x="149" y="162"/>
                        <a:pt x="130" y="115"/>
                      </a:cubicBezTo>
                      <a:cubicBezTo>
                        <a:pt x="124" y="119"/>
                        <a:pt x="118" y="120"/>
                        <a:pt x="111" y="120"/>
                      </a:cubicBezTo>
                      <a:cubicBezTo>
                        <a:pt x="85" y="121"/>
                        <a:pt x="63" y="98"/>
                        <a:pt x="62" y="68"/>
                      </a:cubicBezTo>
                      <a:cubicBezTo>
                        <a:pt x="62" y="64"/>
                        <a:pt x="62" y="61"/>
                        <a:pt x="63" y="57"/>
                      </a:cubicBezTo>
                      <a:cubicBezTo>
                        <a:pt x="38" y="46"/>
                        <a:pt x="18" y="25"/>
                        <a:pt x="5" y="0"/>
                      </a:cubicBezTo>
                      <a:cubicBezTo>
                        <a:pt x="2" y="12"/>
                        <a:pt x="0" y="26"/>
                        <a:pt x="0" y="40"/>
                      </a:cubicBezTo>
                      <a:cubicBezTo>
                        <a:pt x="1" y="93"/>
                        <a:pt x="31" y="138"/>
                        <a:pt x="72" y="157"/>
                      </a:cubicBezTo>
                      <a:close/>
                    </a:path>
                  </a:pathLst>
                </a:custGeom>
                <a:solidFill>
                  <a:srgbClr val="E09F2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37">
                  <a:extLst>
                    <a:ext uri="{FF2B5EF4-FFF2-40B4-BE49-F238E27FC236}">
                      <a16:creationId xmlns:a16="http://schemas.microsoft.com/office/drawing/2014/main" id="{CADA0E35-88C1-9231-6BB8-375FD4D0A348}"/>
                    </a:ext>
                  </a:extLst>
                </p:cNvPr>
                <p:cNvSpPr/>
                <p:nvPr/>
              </p:nvSpPr>
              <p:spPr>
                <a:xfrm>
                  <a:off x="3611330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260" y="0"/>
                      </a:moveTo>
                      <a:lnTo>
                        <a:pt x="372" y="0"/>
                      </a:lnTo>
                      <a:cubicBezTo>
                        <a:pt x="579" y="0"/>
                        <a:pt x="713" y="203"/>
                        <a:pt x="713" y="454"/>
                      </a:cubicBezTo>
                      <a:cubicBezTo>
                        <a:pt x="713" y="705"/>
                        <a:pt x="579" y="908"/>
                        <a:pt x="372" y="908"/>
                      </a:cubicBezTo>
                      <a:lnTo>
                        <a:pt x="260" y="908"/>
                      </a:lnTo>
                      <a:lnTo>
                        <a:pt x="260" y="908"/>
                      </a:lnTo>
                      <a:cubicBezTo>
                        <a:pt x="117" y="908"/>
                        <a:pt x="0" y="705"/>
                        <a:pt x="0" y="454"/>
                      </a:cubicBezTo>
                      <a:cubicBezTo>
                        <a:pt x="0" y="203"/>
                        <a:pt x="11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37">
                  <a:extLst>
                    <a:ext uri="{FF2B5EF4-FFF2-40B4-BE49-F238E27FC236}">
                      <a16:creationId xmlns:a16="http://schemas.microsoft.com/office/drawing/2014/main" id="{6C8FE125-259D-8E14-F298-D194D37D9531}"/>
                    </a:ext>
                  </a:extLst>
                </p:cNvPr>
                <p:cNvSpPr/>
                <p:nvPr/>
              </p:nvSpPr>
              <p:spPr>
                <a:xfrm>
                  <a:off x="3611330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0" y="386"/>
                      </a:moveTo>
                      <a:cubicBezTo>
                        <a:pt x="0" y="511"/>
                        <a:pt x="30" y="625"/>
                        <a:pt x="76" y="707"/>
                      </a:cubicBezTo>
                      <a:cubicBezTo>
                        <a:pt x="124" y="789"/>
                        <a:pt x="188" y="840"/>
                        <a:pt x="260" y="840"/>
                      </a:cubicBezTo>
                      <a:lnTo>
                        <a:pt x="373" y="840"/>
                      </a:lnTo>
                      <a:cubicBezTo>
                        <a:pt x="507" y="840"/>
                        <a:pt x="611" y="753"/>
                        <a:pt x="667" y="623"/>
                      </a:cubicBezTo>
                      <a:cubicBezTo>
                        <a:pt x="610" y="688"/>
                        <a:pt x="533" y="727"/>
                        <a:pt x="443" y="727"/>
                      </a:cubicBezTo>
                      <a:lnTo>
                        <a:pt x="331" y="727"/>
                      </a:lnTo>
                      <a:cubicBezTo>
                        <a:pt x="259" y="727"/>
                        <a:pt x="194" y="676"/>
                        <a:pt x="147" y="593"/>
                      </a:cubicBezTo>
                      <a:cubicBezTo>
                        <a:pt x="100" y="511"/>
                        <a:pt x="71" y="398"/>
                        <a:pt x="71" y="272"/>
                      </a:cubicBezTo>
                      <a:cubicBezTo>
                        <a:pt x="71" y="170"/>
                        <a:pt x="90" y="76"/>
                        <a:pt x="123" y="0"/>
                      </a:cubicBezTo>
                      <a:cubicBezTo>
                        <a:pt x="49" y="81"/>
                        <a:pt x="0" y="223"/>
                        <a:pt x="0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37">
                  <a:extLst>
                    <a:ext uri="{FF2B5EF4-FFF2-40B4-BE49-F238E27FC236}">
                      <a16:creationId xmlns:a16="http://schemas.microsoft.com/office/drawing/2014/main" id="{0E403F49-9C4E-5B28-EB63-79F5F648B57E}"/>
                    </a:ext>
                  </a:extLst>
                </p:cNvPr>
                <p:cNvSpPr/>
                <p:nvPr/>
              </p:nvSpPr>
              <p:spPr>
                <a:xfrm>
                  <a:off x="3727908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92" y="168"/>
                      </a:moveTo>
                      <a:cubicBezTo>
                        <a:pt x="160" y="223"/>
                        <a:pt x="230" y="243"/>
                        <a:pt x="250" y="214"/>
                      </a:cubicBezTo>
                      <a:cubicBezTo>
                        <a:pt x="269" y="184"/>
                        <a:pt x="230" y="116"/>
                        <a:pt x="162" y="60"/>
                      </a:cubicBezTo>
                      <a:cubicBezTo>
                        <a:pt x="94" y="5"/>
                        <a:pt x="24" y="-16"/>
                        <a:pt x="5" y="14"/>
                      </a:cubicBezTo>
                      <a:cubicBezTo>
                        <a:pt x="-15" y="43"/>
                        <a:pt x="24" y="112"/>
                        <a:pt x="9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37">
                  <a:extLst>
                    <a:ext uri="{FF2B5EF4-FFF2-40B4-BE49-F238E27FC236}">
                      <a16:creationId xmlns:a16="http://schemas.microsoft.com/office/drawing/2014/main" id="{5F4D4227-F6C2-8623-2896-49F71B962070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1631117" cy="235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" h="7208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3676" y="54"/>
                        <a:pt x="4503" y="842"/>
                        <a:pt x="4459" y="1765"/>
                      </a:cubicBezTo>
                      <a:cubicBezTo>
                        <a:pt x="4442" y="2118"/>
                        <a:pt x="4300" y="2439"/>
                        <a:pt x="4072" y="2698"/>
                      </a:cubicBezTo>
                      <a:cubicBezTo>
                        <a:pt x="4606" y="3131"/>
                        <a:pt x="4959" y="3781"/>
                        <a:pt x="4993" y="4522"/>
                      </a:cubicBezTo>
                      <a:cubicBezTo>
                        <a:pt x="5056" y="5900"/>
                        <a:pt x="3945" y="7248"/>
                        <a:pt x="2566" y="7207"/>
                      </a:cubicBezTo>
                      <a:cubicBezTo>
                        <a:pt x="863" y="7156"/>
                        <a:pt x="65" y="6128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37">
                  <a:extLst>
                    <a:ext uri="{FF2B5EF4-FFF2-40B4-BE49-F238E27FC236}">
                      <a16:creationId xmlns:a16="http://schemas.microsoft.com/office/drawing/2014/main" id="{578ED1DF-9385-3980-414C-6A2E596A19D7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918259" cy="235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7202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2680" y="6"/>
                        <a:pt x="2747" y="13"/>
                        <a:pt x="2812" y="22"/>
                      </a:cubicBezTo>
                      <a:cubicBezTo>
                        <a:pt x="1838" y="62"/>
                        <a:pt x="1048" y="737"/>
                        <a:pt x="1007" y="1601"/>
                      </a:cubicBezTo>
                      <a:cubicBezTo>
                        <a:pt x="988" y="1998"/>
                        <a:pt x="1131" y="2370"/>
                        <a:pt x="1383" y="2669"/>
                      </a:cubicBezTo>
                      <a:cubicBezTo>
                        <a:pt x="754" y="3148"/>
                        <a:pt x="363" y="3918"/>
                        <a:pt x="402" y="4768"/>
                      </a:cubicBezTo>
                      <a:cubicBezTo>
                        <a:pt x="457" y="5993"/>
                        <a:pt x="1092" y="7119"/>
                        <a:pt x="2430" y="7202"/>
                      </a:cubicBezTo>
                      <a:cubicBezTo>
                        <a:pt x="820" y="7145"/>
                        <a:pt x="64" y="6090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37">
                  <a:extLst>
                    <a:ext uri="{FF2B5EF4-FFF2-40B4-BE49-F238E27FC236}">
                      <a16:creationId xmlns:a16="http://schemas.microsoft.com/office/drawing/2014/main" id="{C370182C-AF9F-297D-C243-90A0A4E85F33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327203" cy="82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529" extrusionOk="0">
                      <a:moveTo>
                        <a:pt x="1002" y="2349"/>
                      </a:moveTo>
                      <a:cubicBezTo>
                        <a:pt x="1001" y="2337"/>
                        <a:pt x="972" y="2215"/>
                        <a:pt x="948" y="2116"/>
                      </a:cubicBezTo>
                      <a:cubicBezTo>
                        <a:pt x="954" y="2089"/>
                        <a:pt x="955" y="2061"/>
                        <a:pt x="952" y="2032"/>
                      </a:cubicBezTo>
                      <a:cubicBezTo>
                        <a:pt x="902" y="1565"/>
                        <a:pt x="701" y="567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282" y="865"/>
                        <a:pt x="409" y="2087"/>
                      </a:cubicBezTo>
                      <a:cubicBezTo>
                        <a:pt x="412" y="2110"/>
                        <a:pt x="417" y="2132"/>
                        <a:pt x="424" y="2152"/>
                      </a:cubicBezTo>
                      <a:cubicBezTo>
                        <a:pt x="406" y="2343"/>
                        <a:pt x="397" y="2445"/>
                        <a:pt x="398" y="2457"/>
                      </a:cubicBezTo>
                      <a:cubicBezTo>
                        <a:pt x="400" y="2473"/>
                        <a:pt x="414" y="2486"/>
                        <a:pt x="430" y="2486"/>
                      </a:cubicBezTo>
                      <a:cubicBezTo>
                        <a:pt x="431" y="2486"/>
                        <a:pt x="432" y="2486"/>
                        <a:pt x="434" y="2486"/>
                      </a:cubicBezTo>
                      <a:cubicBezTo>
                        <a:pt x="451" y="2484"/>
                        <a:pt x="464" y="2469"/>
                        <a:pt x="463" y="2452"/>
                      </a:cubicBezTo>
                      <a:cubicBezTo>
                        <a:pt x="463" y="2438"/>
                        <a:pt x="472" y="2340"/>
                        <a:pt x="481" y="2245"/>
                      </a:cubicBezTo>
                      <a:cubicBezTo>
                        <a:pt x="489" y="2254"/>
                        <a:pt x="499" y="2263"/>
                        <a:pt x="509" y="2271"/>
                      </a:cubicBezTo>
                      <a:cubicBezTo>
                        <a:pt x="515" y="2356"/>
                        <a:pt x="525" y="2484"/>
                        <a:pt x="526" y="2494"/>
                      </a:cubicBezTo>
                      <a:cubicBezTo>
                        <a:pt x="527" y="2511"/>
                        <a:pt x="541" y="2523"/>
                        <a:pt x="558" y="2523"/>
                      </a:cubicBezTo>
                      <a:cubicBezTo>
                        <a:pt x="559" y="2523"/>
                        <a:pt x="560" y="2523"/>
                        <a:pt x="561" y="2523"/>
                      </a:cubicBezTo>
                      <a:cubicBezTo>
                        <a:pt x="579" y="2522"/>
                        <a:pt x="592" y="2506"/>
                        <a:pt x="590" y="2488"/>
                      </a:cubicBezTo>
                      <a:cubicBezTo>
                        <a:pt x="590" y="2481"/>
                        <a:pt x="583" y="2396"/>
                        <a:pt x="577" y="2312"/>
                      </a:cubicBezTo>
                      <a:cubicBezTo>
                        <a:pt x="590" y="2317"/>
                        <a:pt x="604" y="2322"/>
                        <a:pt x="618" y="2325"/>
                      </a:cubicBezTo>
                      <a:cubicBezTo>
                        <a:pt x="632" y="2410"/>
                        <a:pt x="646" y="2491"/>
                        <a:pt x="647" y="2500"/>
                      </a:cubicBezTo>
                      <a:cubicBezTo>
                        <a:pt x="649" y="2517"/>
                        <a:pt x="663" y="2529"/>
                        <a:pt x="679" y="2529"/>
                      </a:cubicBezTo>
                      <a:cubicBezTo>
                        <a:pt x="680" y="2529"/>
                        <a:pt x="681" y="2529"/>
                        <a:pt x="682" y="2529"/>
                      </a:cubicBezTo>
                      <a:cubicBezTo>
                        <a:pt x="700" y="2527"/>
                        <a:pt x="713" y="2511"/>
                        <a:pt x="711" y="2494"/>
                      </a:cubicBezTo>
                      <a:cubicBezTo>
                        <a:pt x="710" y="2485"/>
                        <a:pt x="697" y="2407"/>
                        <a:pt x="685" y="2332"/>
                      </a:cubicBezTo>
                      <a:cubicBezTo>
                        <a:pt x="686" y="2332"/>
                        <a:pt x="687" y="2332"/>
                        <a:pt x="687" y="2332"/>
                      </a:cubicBezTo>
                      <a:cubicBezTo>
                        <a:pt x="704" y="2332"/>
                        <a:pt x="720" y="2330"/>
                        <a:pt x="735" y="2327"/>
                      </a:cubicBezTo>
                      <a:cubicBezTo>
                        <a:pt x="753" y="2402"/>
                        <a:pt x="770" y="2473"/>
                        <a:pt x="771" y="2483"/>
                      </a:cubicBezTo>
                      <a:cubicBezTo>
                        <a:pt x="773" y="2500"/>
                        <a:pt x="787" y="2512"/>
                        <a:pt x="803" y="2512"/>
                      </a:cubicBezTo>
                      <a:cubicBezTo>
                        <a:pt x="804" y="2512"/>
                        <a:pt x="806" y="2512"/>
                        <a:pt x="807" y="2512"/>
                      </a:cubicBezTo>
                      <a:cubicBezTo>
                        <a:pt x="824" y="2510"/>
                        <a:pt x="837" y="2494"/>
                        <a:pt x="836" y="2477"/>
                      </a:cubicBezTo>
                      <a:cubicBezTo>
                        <a:pt x="835" y="2467"/>
                        <a:pt x="816" y="2388"/>
                        <a:pt x="797" y="2307"/>
                      </a:cubicBezTo>
                      <a:cubicBezTo>
                        <a:pt x="804" y="2303"/>
                        <a:pt x="811" y="2300"/>
                        <a:pt x="818" y="2296"/>
                      </a:cubicBezTo>
                      <a:cubicBezTo>
                        <a:pt x="835" y="2367"/>
                        <a:pt x="850" y="2432"/>
                        <a:pt x="851" y="2442"/>
                      </a:cubicBezTo>
                      <a:cubicBezTo>
                        <a:pt x="853" y="2458"/>
                        <a:pt x="867" y="2470"/>
                        <a:pt x="884" y="2470"/>
                      </a:cubicBezTo>
                      <a:cubicBezTo>
                        <a:pt x="885" y="2470"/>
                        <a:pt x="886" y="2470"/>
                        <a:pt x="887" y="2470"/>
                      </a:cubicBezTo>
                      <a:cubicBezTo>
                        <a:pt x="904" y="2469"/>
                        <a:pt x="917" y="2453"/>
                        <a:pt x="916" y="2435"/>
                      </a:cubicBezTo>
                      <a:cubicBezTo>
                        <a:pt x="915" y="2425"/>
                        <a:pt x="894" y="2338"/>
                        <a:pt x="874" y="2253"/>
                      </a:cubicBezTo>
                      <a:cubicBezTo>
                        <a:pt x="885" y="2241"/>
                        <a:pt x="896" y="2229"/>
                        <a:pt x="905" y="2215"/>
                      </a:cubicBezTo>
                      <a:cubicBezTo>
                        <a:pt x="922" y="2284"/>
                        <a:pt x="936" y="2346"/>
                        <a:pt x="937" y="2356"/>
                      </a:cubicBezTo>
                      <a:cubicBezTo>
                        <a:pt x="939" y="2372"/>
                        <a:pt x="953" y="2384"/>
                        <a:pt x="970" y="2384"/>
                      </a:cubicBezTo>
                      <a:cubicBezTo>
                        <a:pt x="971" y="2384"/>
                        <a:pt x="972" y="2384"/>
                        <a:pt x="973" y="2384"/>
                      </a:cubicBezTo>
                      <a:cubicBezTo>
                        <a:pt x="991" y="2382"/>
                        <a:pt x="1004" y="2367"/>
                        <a:pt x="1002" y="2349"/>
                      </a:cubicBezTo>
                      <a:moveTo>
                        <a:pt x="463" y="2450"/>
                      </a:moveTo>
                      <a:cubicBezTo>
                        <a:pt x="463" y="2451"/>
                        <a:pt x="463" y="2451"/>
                        <a:pt x="463" y="2451"/>
                      </a:cubicBezTo>
                      <a:lnTo>
                        <a:pt x="463" y="2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37">
                  <a:extLst>
                    <a:ext uri="{FF2B5EF4-FFF2-40B4-BE49-F238E27FC236}">
                      <a16:creationId xmlns:a16="http://schemas.microsoft.com/office/drawing/2014/main" id="{B2E52F2E-3E86-48B0-C592-6FAA07C9DDD5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220095" cy="29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911" extrusionOk="0">
                      <a:moveTo>
                        <a:pt x="224" y="911"/>
                      </a:moveTo>
                      <a:cubicBezTo>
                        <a:pt x="517" y="889"/>
                        <a:pt x="674" y="708"/>
                        <a:pt x="674" y="708"/>
                      </a:cubicBezTo>
                      <a:cubicBezTo>
                        <a:pt x="594" y="447"/>
                        <a:pt x="500" y="198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110" y="378"/>
                        <a:pt x="224" y="91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37">
                  <a:extLst>
                    <a:ext uri="{FF2B5EF4-FFF2-40B4-BE49-F238E27FC236}">
                      <a16:creationId xmlns:a16="http://schemas.microsoft.com/office/drawing/2014/main" id="{CD760F85-7FC9-9DD6-024B-156BD28231F6}"/>
                    </a:ext>
                  </a:extLst>
                </p:cNvPr>
                <p:cNvSpPr/>
                <p:nvPr/>
              </p:nvSpPr>
              <p:spPr>
                <a:xfrm>
                  <a:off x="2873324" y="1714334"/>
                  <a:ext cx="343857" cy="7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357" extrusionOk="0">
                      <a:moveTo>
                        <a:pt x="1045" y="156"/>
                      </a:moveTo>
                      <a:lnTo>
                        <a:pt x="601" y="0"/>
                      </a:lnTo>
                      <a:cubicBezTo>
                        <a:pt x="601" y="0"/>
                        <a:pt x="513" y="634"/>
                        <a:pt x="156" y="1809"/>
                      </a:cubicBezTo>
                      <a:cubicBezTo>
                        <a:pt x="149" y="1831"/>
                        <a:pt x="145" y="1853"/>
                        <a:pt x="144" y="1875"/>
                      </a:cubicBezTo>
                      <a:cubicBezTo>
                        <a:pt x="53" y="2043"/>
                        <a:pt x="5" y="2134"/>
                        <a:pt x="2" y="2145"/>
                      </a:cubicBezTo>
                      <a:cubicBezTo>
                        <a:pt x="-4" y="2162"/>
                        <a:pt x="6" y="2180"/>
                        <a:pt x="23" y="2186"/>
                      </a:cubicBezTo>
                      <a:cubicBezTo>
                        <a:pt x="26" y="2187"/>
                        <a:pt x="29" y="2187"/>
                        <a:pt x="32" y="2187"/>
                      </a:cubicBezTo>
                      <a:cubicBezTo>
                        <a:pt x="46" y="2187"/>
                        <a:pt x="58" y="2179"/>
                        <a:pt x="63" y="2166"/>
                      </a:cubicBezTo>
                      <a:cubicBezTo>
                        <a:pt x="68" y="2153"/>
                        <a:pt x="115" y="2066"/>
                        <a:pt x="160" y="1982"/>
                      </a:cubicBezTo>
                      <a:cubicBezTo>
                        <a:pt x="164" y="1994"/>
                        <a:pt x="170" y="2006"/>
                        <a:pt x="176" y="2018"/>
                      </a:cubicBezTo>
                      <a:cubicBezTo>
                        <a:pt x="149" y="2098"/>
                        <a:pt x="107" y="2220"/>
                        <a:pt x="104" y="2229"/>
                      </a:cubicBezTo>
                      <a:cubicBezTo>
                        <a:pt x="99" y="2246"/>
                        <a:pt x="109" y="2265"/>
                        <a:pt x="126" y="2270"/>
                      </a:cubicBezTo>
                      <a:cubicBezTo>
                        <a:pt x="129" y="2271"/>
                        <a:pt x="132" y="2271"/>
                        <a:pt x="135" y="2271"/>
                      </a:cubicBezTo>
                      <a:cubicBezTo>
                        <a:pt x="149" y="2271"/>
                        <a:pt x="162" y="2263"/>
                        <a:pt x="166" y="2249"/>
                      </a:cubicBezTo>
                      <a:cubicBezTo>
                        <a:pt x="169" y="2242"/>
                        <a:pt x="196" y="2162"/>
                        <a:pt x="223" y="2081"/>
                      </a:cubicBezTo>
                      <a:cubicBezTo>
                        <a:pt x="233" y="2092"/>
                        <a:pt x="244" y="2101"/>
                        <a:pt x="255" y="2110"/>
                      </a:cubicBezTo>
                      <a:cubicBezTo>
                        <a:pt x="235" y="2193"/>
                        <a:pt x="216" y="2273"/>
                        <a:pt x="214" y="2282"/>
                      </a:cubicBezTo>
                      <a:cubicBezTo>
                        <a:pt x="209" y="2299"/>
                        <a:pt x="218" y="2317"/>
                        <a:pt x="235" y="2322"/>
                      </a:cubicBezTo>
                      <a:cubicBezTo>
                        <a:pt x="238" y="2323"/>
                        <a:pt x="242" y="2324"/>
                        <a:pt x="245" y="2324"/>
                      </a:cubicBezTo>
                      <a:cubicBezTo>
                        <a:pt x="258" y="2324"/>
                        <a:pt x="271" y="2315"/>
                        <a:pt x="275" y="2301"/>
                      </a:cubicBezTo>
                      <a:cubicBezTo>
                        <a:pt x="278" y="2293"/>
                        <a:pt x="297" y="2216"/>
                        <a:pt x="314" y="2142"/>
                      </a:cubicBezTo>
                      <a:cubicBezTo>
                        <a:pt x="315" y="2143"/>
                        <a:pt x="316" y="2143"/>
                        <a:pt x="316" y="2143"/>
                      </a:cubicBezTo>
                      <a:cubicBezTo>
                        <a:pt x="331" y="2149"/>
                        <a:pt x="347" y="2154"/>
                        <a:pt x="362" y="2157"/>
                      </a:cubicBezTo>
                      <a:cubicBezTo>
                        <a:pt x="349" y="2233"/>
                        <a:pt x="337" y="2305"/>
                        <a:pt x="335" y="2315"/>
                      </a:cubicBezTo>
                      <a:cubicBezTo>
                        <a:pt x="330" y="2332"/>
                        <a:pt x="339" y="2350"/>
                        <a:pt x="356" y="2355"/>
                      </a:cubicBezTo>
                      <a:cubicBezTo>
                        <a:pt x="359" y="2356"/>
                        <a:pt x="363" y="2357"/>
                        <a:pt x="366" y="2357"/>
                      </a:cubicBezTo>
                      <a:cubicBezTo>
                        <a:pt x="380" y="2357"/>
                        <a:pt x="392" y="2348"/>
                        <a:pt x="397" y="2334"/>
                      </a:cubicBezTo>
                      <a:cubicBezTo>
                        <a:pt x="400" y="2325"/>
                        <a:pt x="413" y="2245"/>
                        <a:pt x="427" y="2162"/>
                      </a:cubicBezTo>
                      <a:cubicBezTo>
                        <a:pt x="435" y="2162"/>
                        <a:pt x="443" y="2161"/>
                        <a:pt x="450" y="2160"/>
                      </a:cubicBezTo>
                      <a:cubicBezTo>
                        <a:pt x="438" y="2233"/>
                        <a:pt x="427" y="2298"/>
                        <a:pt x="425" y="2308"/>
                      </a:cubicBezTo>
                      <a:cubicBezTo>
                        <a:pt x="420" y="2325"/>
                        <a:pt x="429" y="2342"/>
                        <a:pt x="446" y="2348"/>
                      </a:cubicBezTo>
                      <a:cubicBezTo>
                        <a:pt x="449" y="2349"/>
                        <a:pt x="453" y="2349"/>
                        <a:pt x="456" y="2349"/>
                      </a:cubicBezTo>
                      <a:cubicBezTo>
                        <a:pt x="470" y="2349"/>
                        <a:pt x="482" y="2340"/>
                        <a:pt x="487" y="2327"/>
                      </a:cubicBezTo>
                      <a:cubicBezTo>
                        <a:pt x="490" y="2317"/>
                        <a:pt x="505" y="2229"/>
                        <a:pt x="519" y="2142"/>
                      </a:cubicBezTo>
                      <a:cubicBezTo>
                        <a:pt x="534" y="2136"/>
                        <a:pt x="549" y="2129"/>
                        <a:pt x="562" y="2120"/>
                      </a:cubicBezTo>
                      <a:cubicBezTo>
                        <a:pt x="551" y="2190"/>
                        <a:pt x="540" y="2252"/>
                        <a:pt x="538" y="2262"/>
                      </a:cubicBezTo>
                      <a:cubicBezTo>
                        <a:pt x="533" y="2279"/>
                        <a:pt x="542" y="2297"/>
                        <a:pt x="559" y="2302"/>
                      </a:cubicBezTo>
                      <a:cubicBezTo>
                        <a:pt x="562" y="2303"/>
                        <a:pt x="566" y="2303"/>
                        <a:pt x="569" y="2303"/>
                      </a:cubicBezTo>
                      <a:cubicBezTo>
                        <a:pt x="583" y="2303"/>
                        <a:pt x="595" y="2294"/>
                        <a:pt x="600" y="2281"/>
                      </a:cubicBezTo>
                      <a:cubicBezTo>
                        <a:pt x="603" y="2269"/>
                        <a:pt x="624" y="2146"/>
                        <a:pt x="640" y="2045"/>
                      </a:cubicBezTo>
                      <a:cubicBezTo>
                        <a:pt x="656" y="2023"/>
                        <a:pt x="669" y="1997"/>
                        <a:pt x="677" y="1969"/>
                      </a:cubicBezTo>
                      <a:cubicBezTo>
                        <a:pt x="813" y="1520"/>
                        <a:pt x="1108" y="799"/>
                        <a:pt x="1045" y="156"/>
                      </a:cubicBezTo>
                      <a:moveTo>
                        <a:pt x="63" y="2165"/>
                      </a:moveTo>
                      <a:lnTo>
                        <a:pt x="63" y="21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37">
                  <a:extLst>
                    <a:ext uri="{FF2B5EF4-FFF2-40B4-BE49-F238E27FC236}">
                      <a16:creationId xmlns:a16="http://schemas.microsoft.com/office/drawing/2014/main" id="{E573F768-D53D-FB96-11CD-57729663473F}"/>
                    </a:ext>
                  </a:extLst>
                </p:cNvPr>
                <p:cNvSpPr/>
                <p:nvPr/>
              </p:nvSpPr>
              <p:spPr>
                <a:xfrm>
                  <a:off x="3028109" y="1714334"/>
                  <a:ext cx="189399" cy="28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858" extrusionOk="0">
                      <a:moveTo>
                        <a:pt x="571" y="156"/>
                      </a:moveTo>
                      <a:lnTo>
                        <a:pt x="127" y="0"/>
                      </a:lnTo>
                      <a:cubicBezTo>
                        <a:pt x="127" y="0"/>
                        <a:pt x="97" y="218"/>
                        <a:pt x="0" y="633"/>
                      </a:cubicBezTo>
                      <a:lnTo>
                        <a:pt x="0" y="633"/>
                      </a:lnTo>
                      <a:cubicBezTo>
                        <a:pt x="0" y="633"/>
                        <a:pt x="135" y="756"/>
                        <a:pt x="525" y="858"/>
                      </a:cubicBezTo>
                      <a:cubicBezTo>
                        <a:pt x="570" y="625"/>
                        <a:pt x="594" y="386"/>
                        <a:pt x="571" y="156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37">
                  <a:extLst>
                    <a:ext uri="{FF2B5EF4-FFF2-40B4-BE49-F238E27FC236}">
                      <a16:creationId xmlns:a16="http://schemas.microsoft.com/office/drawing/2014/main" id="{A7133785-B34B-A128-72CE-4D1D44F3A015}"/>
                    </a:ext>
                  </a:extLst>
                </p:cNvPr>
                <p:cNvSpPr/>
                <p:nvPr/>
              </p:nvSpPr>
              <p:spPr>
                <a:xfrm>
                  <a:off x="2900428" y="1571962"/>
                  <a:ext cx="723635" cy="384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178" extrusionOk="0">
                      <a:moveTo>
                        <a:pt x="39" y="0"/>
                      </a:moveTo>
                      <a:cubicBezTo>
                        <a:pt x="39" y="0"/>
                        <a:pt x="-321" y="1142"/>
                        <a:pt x="1144" y="1178"/>
                      </a:cubicBezTo>
                      <a:cubicBezTo>
                        <a:pt x="2535" y="1211"/>
                        <a:pt x="2174" y="50"/>
                        <a:pt x="2174" y="50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37">
                  <a:extLst>
                    <a:ext uri="{FF2B5EF4-FFF2-40B4-BE49-F238E27FC236}">
                      <a16:creationId xmlns:a16="http://schemas.microsoft.com/office/drawing/2014/main" id="{9FD0C5D1-C0E3-7D20-7656-638E5E18A819}"/>
                    </a:ext>
                  </a:extLst>
                </p:cNvPr>
                <p:cNvSpPr/>
                <p:nvPr/>
              </p:nvSpPr>
              <p:spPr>
                <a:xfrm>
                  <a:off x="2962472" y="1544860"/>
                  <a:ext cx="602811" cy="28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874" extrusionOk="0">
                      <a:moveTo>
                        <a:pt x="944" y="2"/>
                      </a:moveTo>
                      <a:cubicBezTo>
                        <a:pt x="1106" y="10"/>
                        <a:pt x="1264" y="38"/>
                        <a:pt x="1403" y="83"/>
                      </a:cubicBezTo>
                      <a:cubicBezTo>
                        <a:pt x="1541" y="127"/>
                        <a:pt x="1655" y="188"/>
                        <a:pt x="1733" y="258"/>
                      </a:cubicBezTo>
                      <a:cubicBezTo>
                        <a:pt x="1811" y="328"/>
                        <a:pt x="1849" y="405"/>
                        <a:pt x="1846" y="481"/>
                      </a:cubicBezTo>
                      <a:cubicBezTo>
                        <a:pt x="1842" y="557"/>
                        <a:pt x="1796" y="630"/>
                        <a:pt x="1712" y="693"/>
                      </a:cubicBezTo>
                      <a:cubicBezTo>
                        <a:pt x="1628" y="755"/>
                        <a:pt x="1509" y="804"/>
                        <a:pt x="1367" y="836"/>
                      </a:cubicBezTo>
                      <a:cubicBezTo>
                        <a:pt x="1225" y="867"/>
                        <a:pt x="1064" y="880"/>
                        <a:pt x="902" y="872"/>
                      </a:cubicBezTo>
                      <a:cubicBezTo>
                        <a:pt x="740" y="864"/>
                        <a:pt x="582" y="837"/>
                        <a:pt x="444" y="792"/>
                      </a:cubicBezTo>
                      <a:cubicBezTo>
                        <a:pt x="305" y="747"/>
                        <a:pt x="191" y="686"/>
                        <a:pt x="113" y="617"/>
                      </a:cubicBezTo>
                      <a:cubicBezTo>
                        <a:pt x="35" y="547"/>
                        <a:pt x="-4" y="470"/>
                        <a:pt x="0" y="393"/>
                      </a:cubicBezTo>
                      <a:cubicBezTo>
                        <a:pt x="4" y="317"/>
                        <a:pt x="50" y="244"/>
                        <a:pt x="134" y="182"/>
                      </a:cubicBezTo>
                      <a:cubicBezTo>
                        <a:pt x="218" y="119"/>
                        <a:pt x="337" y="70"/>
                        <a:pt x="479" y="39"/>
                      </a:cubicBezTo>
                      <a:cubicBezTo>
                        <a:pt x="622" y="7"/>
                        <a:pt x="782" y="-5"/>
                        <a:pt x="944" y="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37">
                  <a:extLst>
                    <a:ext uri="{FF2B5EF4-FFF2-40B4-BE49-F238E27FC236}">
                      <a16:creationId xmlns:a16="http://schemas.microsoft.com/office/drawing/2014/main" id="{183800B0-C93D-8A11-3ED4-93EAB58629E4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872868" cy="83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547" extrusionOk="0">
                      <a:moveTo>
                        <a:pt x="1397" y="2"/>
                      </a:moveTo>
                      <a:cubicBezTo>
                        <a:pt x="1632" y="13"/>
                        <a:pt x="1859" y="83"/>
                        <a:pt x="2057" y="204"/>
                      </a:cubicBezTo>
                      <a:cubicBezTo>
                        <a:pt x="2255" y="325"/>
                        <a:pt x="2416" y="494"/>
                        <a:pt x="2524" y="693"/>
                      </a:cubicBezTo>
                      <a:cubicBezTo>
                        <a:pt x="2632" y="892"/>
                        <a:pt x="2682" y="1113"/>
                        <a:pt x="2672" y="1337"/>
                      </a:cubicBezTo>
                      <a:cubicBezTo>
                        <a:pt x="2661" y="1560"/>
                        <a:pt x="2589" y="1777"/>
                        <a:pt x="2463" y="1965"/>
                      </a:cubicBezTo>
                      <a:cubicBezTo>
                        <a:pt x="2336" y="2153"/>
                        <a:pt x="2160" y="2305"/>
                        <a:pt x="1952" y="2407"/>
                      </a:cubicBezTo>
                      <a:cubicBezTo>
                        <a:pt x="1743" y="2509"/>
                        <a:pt x="1511" y="2557"/>
                        <a:pt x="1276" y="2546"/>
                      </a:cubicBezTo>
                      <a:cubicBezTo>
                        <a:pt x="1042" y="2535"/>
                        <a:pt x="815" y="2465"/>
                        <a:pt x="617" y="2344"/>
                      </a:cubicBezTo>
                      <a:cubicBezTo>
                        <a:pt x="419" y="2222"/>
                        <a:pt x="258" y="2054"/>
                        <a:pt x="150" y="1855"/>
                      </a:cubicBezTo>
                      <a:cubicBezTo>
                        <a:pt x="42" y="1656"/>
                        <a:pt x="-9" y="1434"/>
                        <a:pt x="2" y="1210"/>
                      </a:cubicBezTo>
                      <a:cubicBezTo>
                        <a:pt x="12" y="987"/>
                        <a:pt x="84" y="771"/>
                        <a:pt x="211" y="583"/>
                      </a:cubicBezTo>
                      <a:cubicBezTo>
                        <a:pt x="337" y="395"/>
                        <a:pt x="513" y="243"/>
                        <a:pt x="722" y="141"/>
                      </a:cubicBezTo>
                      <a:cubicBezTo>
                        <a:pt x="930" y="39"/>
                        <a:pt x="1163" y="-9"/>
                        <a:pt x="1397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37">
                  <a:extLst>
                    <a:ext uri="{FF2B5EF4-FFF2-40B4-BE49-F238E27FC236}">
                      <a16:creationId xmlns:a16="http://schemas.microsoft.com/office/drawing/2014/main" id="{7FC8ADE2-E8C9-7DCD-47C4-35B3100382D2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665509" cy="80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461" extrusionOk="0">
                      <a:moveTo>
                        <a:pt x="1397" y="2"/>
                      </a:moveTo>
                      <a:cubicBezTo>
                        <a:pt x="1633" y="13"/>
                        <a:pt x="1851" y="82"/>
                        <a:pt x="2038" y="193"/>
                      </a:cubicBezTo>
                      <a:cubicBezTo>
                        <a:pt x="1908" y="145"/>
                        <a:pt x="1768" y="115"/>
                        <a:pt x="1621" y="108"/>
                      </a:cubicBezTo>
                      <a:cubicBezTo>
                        <a:pt x="884" y="73"/>
                        <a:pt x="259" y="614"/>
                        <a:pt x="225" y="1317"/>
                      </a:cubicBezTo>
                      <a:cubicBezTo>
                        <a:pt x="203" y="1795"/>
                        <a:pt x="460" y="2225"/>
                        <a:pt x="859" y="2461"/>
                      </a:cubicBezTo>
                      <a:cubicBezTo>
                        <a:pt x="335" y="2268"/>
                        <a:pt x="-25" y="1773"/>
                        <a:pt x="1" y="1210"/>
                      </a:cubicBezTo>
                      <a:cubicBezTo>
                        <a:pt x="35" y="508"/>
                        <a:pt x="660" y="-33"/>
                        <a:pt x="1397" y="2"/>
                      </a:cubicBezTo>
                      <a:close/>
                    </a:path>
                  </a:pathLst>
                </a:custGeom>
                <a:solidFill>
                  <a:srgbClr val="6E99E1">
                    <a:alpha val="2940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37">
                  <a:extLst>
                    <a:ext uri="{FF2B5EF4-FFF2-40B4-BE49-F238E27FC236}">
                      <a16:creationId xmlns:a16="http://schemas.microsoft.com/office/drawing/2014/main" id="{D4A390C8-68FC-BEE0-B760-98FE9864E60E}"/>
                    </a:ext>
                  </a:extLst>
                </p:cNvPr>
                <p:cNvSpPr/>
                <p:nvPr/>
              </p:nvSpPr>
              <p:spPr>
                <a:xfrm>
                  <a:off x="3009496" y="1324772"/>
                  <a:ext cx="167847" cy="14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452" extrusionOk="0">
                      <a:moveTo>
                        <a:pt x="514" y="234"/>
                      </a:moveTo>
                      <a:cubicBezTo>
                        <a:pt x="510" y="359"/>
                        <a:pt x="392" y="457"/>
                        <a:pt x="250" y="452"/>
                      </a:cubicBezTo>
                      <a:cubicBezTo>
                        <a:pt x="108" y="448"/>
                        <a:pt x="-4" y="343"/>
                        <a:pt x="0" y="218"/>
                      </a:cubicBezTo>
                      <a:cubicBezTo>
                        <a:pt x="4" y="93"/>
                        <a:pt x="123" y="-4"/>
                        <a:pt x="264" y="0"/>
                      </a:cubicBezTo>
                      <a:cubicBezTo>
                        <a:pt x="406" y="5"/>
                        <a:pt x="518" y="110"/>
                        <a:pt x="514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37">
                  <a:extLst>
                    <a:ext uri="{FF2B5EF4-FFF2-40B4-BE49-F238E27FC236}">
                      <a16:creationId xmlns:a16="http://schemas.microsoft.com/office/drawing/2014/main" id="{E70C1996-8A8D-4F68-E61A-BF1BF7F7425D}"/>
                    </a:ext>
                  </a:extLst>
                </p:cNvPr>
                <p:cNvSpPr/>
                <p:nvPr/>
              </p:nvSpPr>
              <p:spPr>
                <a:xfrm>
                  <a:off x="3191058" y="1227136"/>
                  <a:ext cx="78045" cy="7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40" extrusionOk="0">
                      <a:moveTo>
                        <a:pt x="239" y="126"/>
                      </a:moveTo>
                      <a:cubicBezTo>
                        <a:pt x="236" y="192"/>
                        <a:pt x="180" y="243"/>
                        <a:pt x="114" y="240"/>
                      </a:cubicBezTo>
                      <a:cubicBezTo>
                        <a:pt x="48" y="237"/>
                        <a:pt x="-3" y="180"/>
                        <a:pt x="0" y="114"/>
                      </a:cubicBezTo>
                      <a:cubicBezTo>
                        <a:pt x="3" y="48"/>
                        <a:pt x="59" y="-3"/>
                        <a:pt x="125" y="0"/>
                      </a:cubicBezTo>
                      <a:cubicBezTo>
                        <a:pt x="192" y="3"/>
                        <a:pt x="243" y="60"/>
                        <a:pt x="239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550" rIns="81625" bIns="37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37">
                  <a:extLst>
                    <a:ext uri="{FF2B5EF4-FFF2-40B4-BE49-F238E27FC236}">
                      <a16:creationId xmlns:a16="http://schemas.microsoft.com/office/drawing/2014/main" id="{101F06C4-BC6E-1564-3D8A-523BA9708551}"/>
                    </a:ext>
                  </a:extLst>
                </p:cNvPr>
                <p:cNvSpPr/>
                <p:nvPr/>
              </p:nvSpPr>
              <p:spPr>
                <a:xfrm>
                  <a:off x="3406255" y="1237586"/>
                  <a:ext cx="78372" cy="7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39" extrusionOk="0">
                      <a:moveTo>
                        <a:pt x="240" y="125"/>
                      </a:moveTo>
                      <a:cubicBezTo>
                        <a:pt x="236" y="191"/>
                        <a:pt x="180" y="242"/>
                        <a:pt x="114" y="239"/>
                      </a:cubicBezTo>
                      <a:cubicBezTo>
                        <a:pt x="48" y="236"/>
                        <a:pt x="-3" y="180"/>
                        <a:pt x="0" y="114"/>
                      </a:cubicBezTo>
                      <a:cubicBezTo>
                        <a:pt x="3" y="47"/>
                        <a:pt x="59" y="-4"/>
                        <a:pt x="125" y="0"/>
                      </a:cubicBezTo>
                      <a:cubicBezTo>
                        <a:pt x="192" y="3"/>
                        <a:pt x="243" y="59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225" rIns="81625" bIns="37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37">
                  <a:extLst>
                    <a:ext uri="{FF2B5EF4-FFF2-40B4-BE49-F238E27FC236}">
                      <a16:creationId xmlns:a16="http://schemas.microsoft.com/office/drawing/2014/main" id="{92FD2C55-C0F1-7EC4-F932-DC9E9BDBBA7B}"/>
                    </a:ext>
                  </a:extLst>
                </p:cNvPr>
                <p:cNvSpPr/>
                <p:nvPr/>
              </p:nvSpPr>
              <p:spPr>
                <a:xfrm>
                  <a:off x="3536876" y="1338813"/>
                  <a:ext cx="167520" cy="14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51" extrusionOk="0">
                      <a:moveTo>
                        <a:pt x="513" y="234"/>
                      </a:moveTo>
                      <a:cubicBezTo>
                        <a:pt x="509" y="358"/>
                        <a:pt x="391" y="456"/>
                        <a:pt x="249" y="451"/>
                      </a:cubicBezTo>
                      <a:cubicBezTo>
                        <a:pt x="108" y="447"/>
                        <a:pt x="-4" y="342"/>
                        <a:pt x="0" y="217"/>
                      </a:cubicBezTo>
                      <a:cubicBezTo>
                        <a:pt x="4" y="92"/>
                        <a:pt x="122" y="-5"/>
                        <a:pt x="264" y="0"/>
                      </a:cubicBezTo>
                      <a:cubicBezTo>
                        <a:pt x="406" y="4"/>
                        <a:pt x="517" y="109"/>
                        <a:pt x="513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37">
                  <a:extLst>
                    <a:ext uri="{FF2B5EF4-FFF2-40B4-BE49-F238E27FC236}">
                      <a16:creationId xmlns:a16="http://schemas.microsoft.com/office/drawing/2014/main" id="{2656A345-F3D7-65DC-480E-E87AD1C6A337}"/>
                    </a:ext>
                  </a:extLst>
                </p:cNvPr>
                <p:cNvSpPr/>
                <p:nvPr/>
              </p:nvSpPr>
              <p:spPr>
                <a:xfrm>
                  <a:off x="3207386" y="1477266"/>
                  <a:ext cx="132906" cy="6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04" extrusionOk="0">
                      <a:moveTo>
                        <a:pt x="293" y="204"/>
                      </a:moveTo>
                      <a:cubicBezTo>
                        <a:pt x="354" y="207"/>
                        <a:pt x="395" y="192"/>
                        <a:pt x="396" y="192"/>
                      </a:cubicBezTo>
                      <a:cubicBezTo>
                        <a:pt x="405" y="189"/>
                        <a:pt x="409" y="179"/>
                        <a:pt x="406" y="171"/>
                      </a:cubicBezTo>
                      <a:cubicBezTo>
                        <a:pt x="403" y="163"/>
                        <a:pt x="394" y="158"/>
                        <a:pt x="385" y="161"/>
                      </a:cubicBezTo>
                      <a:cubicBezTo>
                        <a:pt x="377" y="164"/>
                        <a:pt x="183" y="232"/>
                        <a:pt x="30" y="7"/>
                      </a:cubicBezTo>
                      <a:cubicBezTo>
                        <a:pt x="25" y="0"/>
                        <a:pt x="15" y="-2"/>
                        <a:pt x="7" y="3"/>
                      </a:cubicBezTo>
                      <a:cubicBezTo>
                        <a:pt x="0" y="8"/>
                        <a:pt x="-2" y="18"/>
                        <a:pt x="3" y="26"/>
                      </a:cubicBezTo>
                      <a:cubicBezTo>
                        <a:pt x="99" y="166"/>
                        <a:pt x="212" y="201"/>
                        <a:pt x="293" y="2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5775" rIns="81625" bIns="25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37">
                  <a:extLst>
                    <a:ext uri="{FF2B5EF4-FFF2-40B4-BE49-F238E27FC236}">
                      <a16:creationId xmlns:a16="http://schemas.microsoft.com/office/drawing/2014/main" id="{0B5D582D-3EF5-A0CC-F480-B4E6E65BDB02}"/>
                    </a:ext>
                  </a:extLst>
                </p:cNvPr>
                <p:cNvSpPr/>
                <p:nvPr/>
              </p:nvSpPr>
              <p:spPr>
                <a:xfrm>
                  <a:off x="3178976" y="1438081"/>
                  <a:ext cx="48003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1" extrusionOk="0">
                      <a:moveTo>
                        <a:pt x="15" y="211"/>
                      </a:moveTo>
                      <a:cubicBezTo>
                        <a:pt x="17" y="211"/>
                        <a:pt x="20" y="210"/>
                        <a:pt x="22" y="210"/>
                      </a:cubicBezTo>
                      <a:cubicBezTo>
                        <a:pt x="158" y="158"/>
                        <a:pt x="147" y="16"/>
                        <a:pt x="147" y="15"/>
                      </a:cubicBezTo>
                      <a:cubicBezTo>
                        <a:pt x="146" y="6"/>
                        <a:pt x="138" y="-1"/>
                        <a:pt x="129" y="0"/>
                      </a:cubicBezTo>
                      <a:cubicBezTo>
                        <a:pt x="121" y="1"/>
                        <a:pt x="114" y="9"/>
                        <a:pt x="115" y="18"/>
                      </a:cubicBezTo>
                      <a:lnTo>
                        <a:pt x="115" y="18"/>
                      </a:lnTo>
                      <a:cubicBezTo>
                        <a:pt x="115" y="22"/>
                        <a:pt x="123" y="136"/>
                        <a:pt x="10" y="179"/>
                      </a:cubicBezTo>
                      <a:cubicBezTo>
                        <a:pt x="2" y="182"/>
                        <a:pt x="-2" y="192"/>
                        <a:pt x="1" y="200"/>
                      </a:cubicBezTo>
                      <a:cubicBezTo>
                        <a:pt x="3" y="206"/>
                        <a:pt x="9" y="210"/>
                        <a:pt x="15" y="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8075" rIns="81625" bIns="28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37">
                  <a:extLst>
                    <a:ext uri="{FF2B5EF4-FFF2-40B4-BE49-F238E27FC236}">
                      <a16:creationId xmlns:a16="http://schemas.microsoft.com/office/drawing/2014/main" id="{67F4C8A7-DE9A-857D-BD1D-9EA35ABD1CF0}"/>
                    </a:ext>
                  </a:extLst>
                </p:cNvPr>
                <p:cNvSpPr/>
                <p:nvPr/>
              </p:nvSpPr>
              <p:spPr>
                <a:xfrm>
                  <a:off x="2100051" y="1564125"/>
                  <a:ext cx="711552" cy="5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568" extrusionOk="0">
                      <a:moveTo>
                        <a:pt x="2085" y="1317"/>
                      </a:moveTo>
                      <a:cubicBezTo>
                        <a:pt x="2085" y="1317"/>
                        <a:pt x="2285" y="1491"/>
                        <a:pt x="2103" y="1566"/>
                      </a:cubicBezTo>
                      <a:cubicBezTo>
                        <a:pt x="1935" y="1635"/>
                        <a:pt x="249" y="289"/>
                        <a:pt x="14" y="75"/>
                      </a:cubicBezTo>
                      <a:cubicBezTo>
                        <a:pt x="-4" y="60"/>
                        <a:pt x="-5" y="33"/>
                        <a:pt x="10" y="15"/>
                      </a:cubicBezTo>
                      <a:lnTo>
                        <a:pt x="10" y="15"/>
                      </a:lnTo>
                      <a:cubicBezTo>
                        <a:pt x="25" y="-2"/>
                        <a:pt x="50" y="-5"/>
                        <a:pt x="68" y="8"/>
                      </a:cubicBezTo>
                      <a:lnTo>
                        <a:pt x="2085" y="13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37">
                  <a:extLst>
                    <a:ext uri="{FF2B5EF4-FFF2-40B4-BE49-F238E27FC236}">
                      <a16:creationId xmlns:a16="http://schemas.microsoft.com/office/drawing/2014/main" id="{0B0F2801-D051-3814-D202-C55740FE5328}"/>
                    </a:ext>
                  </a:extLst>
                </p:cNvPr>
                <p:cNvSpPr/>
                <p:nvPr/>
              </p:nvSpPr>
              <p:spPr>
                <a:xfrm>
                  <a:off x="2102337" y="1698660"/>
                  <a:ext cx="263526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92" extrusionOk="0">
                      <a:moveTo>
                        <a:pt x="607" y="141"/>
                      </a:moveTo>
                      <a:cubicBezTo>
                        <a:pt x="607" y="141"/>
                        <a:pt x="50" y="-40"/>
                        <a:pt x="2" y="8"/>
                      </a:cubicBezTo>
                      <a:cubicBezTo>
                        <a:pt x="-39" y="48"/>
                        <a:pt x="508" y="306"/>
                        <a:pt x="807" y="292"/>
                      </a:cubicBezTo>
                      <a:lnTo>
                        <a:pt x="607" y="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37">
                  <a:extLst>
                    <a:ext uri="{FF2B5EF4-FFF2-40B4-BE49-F238E27FC236}">
                      <a16:creationId xmlns:a16="http://schemas.microsoft.com/office/drawing/2014/main" id="{141D2728-F85D-2E6D-4F2E-0FA06585E37C}"/>
                    </a:ext>
                  </a:extLst>
                </p:cNvPr>
                <p:cNvSpPr/>
                <p:nvPr/>
              </p:nvSpPr>
              <p:spPr>
                <a:xfrm>
                  <a:off x="2342352" y="1583065"/>
                  <a:ext cx="56167" cy="2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16" extrusionOk="0">
                      <a:moveTo>
                        <a:pt x="56" y="530"/>
                      </a:moveTo>
                      <a:cubicBezTo>
                        <a:pt x="56" y="530"/>
                        <a:pt x="-39" y="25"/>
                        <a:pt x="19" y="1"/>
                      </a:cubicBezTo>
                      <a:cubicBezTo>
                        <a:pt x="77" y="-23"/>
                        <a:pt x="172" y="616"/>
                        <a:pt x="172" y="616"/>
                      </a:cubicBezTo>
                      <a:lnTo>
                        <a:pt x="56" y="5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37">
                  <a:extLst>
                    <a:ext uri="{FF2B5EF4-FFF2-40B4-BE49-F238E27FC236}">
                      <a16:creationId xmlns:a16="http://schemas.microsoft.com/office/drawing/2014/main" id="{A298C5E1-E3DE-AFA7-2382-900BA0C675C2}"/>
                    </a:ext>
                  </a:extLst>
                </p:cNvPr>
                <p:cNvSpPr/>
                <p:nvPr/>
              </p:nvSpPr>
              <p:spPr>
                <a:xfrm>
                  <a:off x="3290656" y="1357426"/>
                  <a:ext cx="445414" cy="15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462" extrusionOk="0">
                      <a:moveTo>
                        <a:pt x="7" y="126"/>
                      </a:moveTo>
                      <a:cubicBezTo>
                        <a:pt x="49" y="-69"/>
                        <a:pt x="325" y="14"/>
                        <a:pt x="406" y="44"/>
                      </a:cubicBezTo>
                      <a:cubicBezTo>
                        <a:pt x="495" y="76"/>
                        <a:pt x="739" y="162"/>
                        <a:pt x="850" y="199"/>
                      </a:cubicBezTo>
                      <a:cubicBezTo>
                        <a:pt x="961" y="236"/>
                        <a:pt x="1375" y="377"/>
                        <a:pt x="1364" y="433"/>
                      </a:cubicBezTo>
                      <a:cubicBezTo>
                        <a:pt x="1355" y="474"/>
                        <a:pt x="976" y="469"/>
                        <a:pt x="668" y="439"/>
                      </a:cubicBezTo>
                      <a:cubicBezTo>
                        <a:pt x="368" y="409"/>
                        <a:pt x="-57" y="420"/>
                        <a:pt x="7" y="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37">
                  <a:extLst>
                    <a:ext uri="{FF2B5EF4-FFF2-40B4-BE49-F238E27FC236}">
                      <a16:creationId xmlns:a16="http://schemas.microsoft.com/office/drawing/2014/main" id="{DA0F90A4-EF7E-E531-A915-56DE6925BF81}"/>
                    </a:ext>
                  </a:extLst>
                </p:cNvPr>
                <p:cNvSpPr/>
                <p:nvPr/>
              </p:nvSpPr>
              <p:spPr>
                <a:xfrm>
                  <a:off x="3397765" y="1372447"/>
                  <a:ext cx="24165" cy="4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7" extrusionOk="0">
                      <a:moveTo>
                        <a:pt x="11" y="147"/>
                      </a:moveTo>
                      <a:cubicBezTo>
                        <a:pt x="11" y="147"/>
                        <a:pt x="10" y="147"/>
                        <a:pt x="9" y="147"/>
                      </a:cubicBezTo>
                      <a:cubicBezTo>
                        <a:pt x="4" y="146"/>
                        <a:pt x="-1" y="140"/>
                        <a:pt x="0" y="134"/>
                      </a:cubicBezTo>
                      <a:cubicBezTo>
                        <a:pt x="11" y="59"/>
                        <a:pt x="53" y="7"/>
                        <a:pt x="55" y="4"/>
                      </a:cubicBezTo>
                      <a:cubicBezTo>
                        <a:pt x="59" y="0"/>
                        <a:pt x="66" y="-1"/>
                        <a:pt x="70" y="3"/>
                      </a:cubicBezTo>
                      <a:cubicBezTo>
                        <a:pt x="75" y="7"/>
                        <a:pt x="76" y="14"/>
                        <a:pt x="72" y="18"/>
                      </a:cubicBezTo>
                      <a:cubicBezTo>
                        <a:pt x="72" y="19"/>
                        <a:pt x="32" y="68"/>
                        <a:pt x="22" y="138"/>
                      </a:cubicBezTo>
                      <a:cubicBezTo>
                        <a:pt x="21" y="143"/>
                        <a:pt x="16" y="147"/>
                        <a:pt x="11" y="147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7175" rIns="81625" bIns="71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37">
                  <a:extLst>
                    <a:ext uri="{FF2B5EF4-FFF2-40B4-BE49-F238E27FC236}">
                      <a16:creationId xmlns:a16="http://schemas.microsoft.com/office/drawing/2014/main" id="{B8DB3CB4-9C95-D237-6A1C-46317B758080}"/>
                    </a:ext>
                  </a:extLst>
                </p:cNvPr>
                <p:cNvSpPr/>
                <p:nvPr/>
              </p:nvSpPr>
              <p:spPr>
                <a:xfrm>
                  <a:off x="3447727" y="1449183"/>
                  <a:ext cx="9796" cy="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42" extrusionOk="0">
                      <a:moveTo>
                        <a:pt x="20" y="142"/>
                      </a:moveTo>
                      <a:cubicBezTo>
                        <a:pt x="15" y="142"/>
                        <a:pt x="11" y="139"/>
                        <a:pt x="9" y="135"/>
                      </a:cubicBezTo>
                      <a:cubicBezTo>
                        <a:pt x="8" y="132"/>
                        <a:pt x="-9" y="79"/>
                        <a:pt x="9" y="9"/>
                      </a:cubicBezTo>
                      <a:cubicBezTo>
                        <a:pt x="10" y="3"/>
                        <a:pt x="16" y="-1"/>
                        <a:pt x="22" y="1"/>
                      </a:cubicBezTo>
                      <a:cubicBezTo>
                        <a:pt x="28" y="2"/>
                        <a:pt x="32" y="8"/>
                        <a:pt x="30" y="14"/>
                      </a:cubicBezTo>
                      <a:cubicBezTo>
                        <a:pt x="14" y="77"/>
                        <a:pt x="30" y="127"/>
                        <a:pt x="30" y="128"/>
                      </a:cubicBezTo>
                      <a:cubicBezTo>
                        <a:pt x="32" y="134"/>
                        <a:pt x="29" y="140"/>
                        <a:pt x="23" y="142"/>
                      </a:cubicBezTo>
                      <a:cubicBezTo>
                        <a:pt x="22" y="142"/>
                        <a:pt x="21" y="142"/>
                        <a:pt x="20" y="14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5525" rIns="81625" bIns="55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37">
                  <a:extLst>
                    <a:ext uri="{FF2B5EF4-FFF2-40B4-BE49-F238E27FC236}">
                      <a16:creationId xmlns:a16="http://schemas.microsoft.com/office/drawing/2014/main" id="{F155521A-B572-3B95-689E-367CC4624910}"/>
                    </a:ext>
                  </a:extLst>
                </p:cNvPr>
                <p:cNvSpPr/>
                <p:nvPr/>
              </p:nvSpPr>
              <p:spPr>
                <a:xfrm>
                  <a:off x="3548305" y="1419468"/>
                  <a:ext cx="14368" cy="4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26" extrusionOk="0">
                      <a:moveTo>
                        <a:pt x="12" y="126"/>
                      </a:moveTo>
                      <a:cubicBezTo>
                        <a:pt x="7" y="126"/>
                        <a:pt x="2" y="121"/>
                        <a:pt x="1" y="115"/>
                      </a:cubicBezTo>
                      <a:cubicBezTo>
                        <a:pt x="-2" y="64"/>
                        <a:pt x="22" y="9"/>
                        <a:pt x="23" y="6"/>
                      </a:cubicBezTo>
                      <a:cubicBezTo>
                        <a:pt x="26" y="1"/>
                        <a:pt x="32" y="-2"/>
                        <a:pt x="38" y="1"/>
                      </a:cubicBezTo>
                      <a:cubicBezTo>
                        <a:pt x="43" y="3"/>
                        <a:pt x="46" y="9"/>
                        <a:pt x="43" y="15"/>
                      </a:cubicBezTo>
                      <a:cubicBezTo>
                        <a:pt x="43" y="16"/>
                        <a:pt x="20" y="68"/>
                        <a:pt x="23" y="114"/>
                      </a:cubicBezTo>
                      <a:cubicBezTo>
                        <a:pt x="24" y="120"/>
                        <a:pt x="19" y="125"/>
                        <a:pt x="13" y="126"/>
                      </a:cubicBez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25" rIns="81625" bIns="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37">
                  <a:extLst>
                    <a:ext uri="{FF2B5EF4-FFF2-40B4-BE49-F238E27FC236}">
                      <a16:creationId xmlns:a16="http://schemas.microsoft.com/office/drawing/2014/main" id="{BDD2A45A-FF4F-CECE-E1CD-08B2124086D4}"/>
                    </a:ext>
                  </a:extLst>
                </p:cNvPr>
                <p:cNvSpPr/>
                <p:nvPr/>
              </p:nvSpPr>
              <p:spPr>
                <a:xfrm>
                  <a:off x="3614268" y="1473674"/>
                  <a:ext cx="8817" cy="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03" extrusionOk="0">
                      <a:moveTo>
                        <a:pt x="17" y="103"/>
                      </a:moveTo>
                      <a:cubicBezTo>
                        <a:pt x="12" y="103"/>
                        <a:pt x="8" y="99"/>
                        <a:pt x="6" y="95"/>
                      </a:cubicBezTo>
                      <a:cubicBezTo>
                        <a:pt x="6" y="93"/>
                        <a:pt x="-8" y="44"/>
                        <a:pt x="7" y="7"/>
                      </a:cubicBezTo>
                      <a:cubicBezTo>
                        <a:pt x="9" y="2"/>
                        <a:pt x="15" y="-1"/>
                        <a:pt x="21" y="1"/>
                      </a:cubicBezTo>
                      <a:cubicBezTo>
                        <a:pt x="26" y="3"/>
                        <a:pt x="29" y="10"/>
                        <a:pt x="27" y="15"/>
                      </a:cubicBezTo>
                      <a:cubicBezTo>
                        <a:pt x="15" y="45"/>
                        <a:pt x="27" y="88"/>
                        <a:pt x="27" y="89"/>
                      </a:cubicBezTo>
                      <a:cubicBezTo>
                        <a:pt x="29" y="94"/>
                        <a:pt x="26" y="101"/>
                        <a:pt x="20" y="102"/>
                      </a:cubicBezTo>
                      <a:cubicBezTo>
                        <a:pt x="19" y="102"/>
                        <a:pt x="18" y="103"/>
                        <a:pt x="17" y="10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37">
                  <a:extLst>
                    <a:ext uri="{FF2B5EF4-FFF2-40B4-BE49-F238E27FC236}">
                      <a16:creationId xmlns:a16="http://schemas.microsoft.com/office/drawing/2014/main" id="{45C89C13-FBC8-F2D6-63AF-736DD809C471}"/>
                    </a:ext>
                  </a:extLst>
                </p:cNvPr>
                <p:cNvSpPr/>
                <p:nvPr/>
              </p:nvSpPr>
              <p:spPr>
                <a:xfrm>
                  <a:off x="3290330" y="1358079"/>
                  <a:ext cx="414065" cy="15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60" extrusionOk="0">
                      <a:moveTo>
                        <a:pt x="1268" y="456"/>
                      </a:moveTo>
                      <a:cubicBezTo>
                        <a:pt x="1135" y="467"/>
                        <a:pt x="884" y="458"/>
                        <a:pt x="669" y="437"/>
                      </a:cubicBezTo>
                      <a:cubicBezTo>
                        <a:pt x="369" y="407"/>
                        <a:pt x="-56" y="418"/>
                        <a:pt x="7" y="124"/>
                      </a:cubicBezTo>
                      <a:cubicBezTo>
                        <a:pt x="26" y="38"/>
                        <a:pt x="91" y="6"/>
                        <a:pt x="164" y="0"/>
                      </a:cubicBezTo>
                      <a:cubicBezTo>
                        <a:pt x="152" y="16"/>
                        <a:pt x="141" y="37"/>
                        <a:pt x="134" y="63"/>
                      </a:cubicBezTo>
                      <a:cubicBezTo>
                        <a:pt x="54" y="353"/>
                        <a:pt x="433" y="356"/>
                        <a:pt x="731" y="403"/>
                      </a:cubicBezTo>
                      <a:cubicBezTo>
                        <a:pt x="916" y="432"/>
                        <a:pt x="1128" y="453"/>
                        <a:pt x="1268" y="456"/>
                      </a:cubicBezTo>
                      <a:close/>
                    </a:path>
                  </a:pathLst>
                </a:custGeom>
                <a:solidFill>
                  <a:srgbClr val="432064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37">
                  <a:extLst>
                    <a:ext uri="{FF2B5EF4-FFF2-40B4-BE49-F238E27FC236}">
                      <a16:creationId xmlns:a16="http://schemas.microsoft.com/office/drawing/2014/main" id="{5430C9F4-E8DF-DD77-52E7-6E0CC3E7D9BB}"/>
                    </a:ext>
                  </a:extLst>
                </p:cNvPr>
                <p:cNvSpPr/>
                <p:nvPr/>
              </p:nvSpPr>
              <p:spPr>
                <a:xfrm>
                  <a:off x="3259960" y="2175408"/>
                  <a:ext cx="98292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2" extrusionOk="0">
                      <a:moveTo>
                        <a:pt x="301" y="151"/>
                      </a:moveTo>
                      <a:cubicBezTo>
                        <a:pt x="301" y="178"/>
                        <a:pt x="294" y="204"/>
                        <a:pt x="281" y="227"/>
                      </a:cubicBezTo>
                      <a:cubicBezTo>
                        <a:pt x="268" y="250"/>
                        <a:pt x="249" y="269"/>
                        <a:pt x="226" y="282"/>
                      </a:cubicBezTo>
                      <a:cubicBezTo>
                        <a:pt x="203" y="295"/>
                        <a:pt x="177" y="302"/>
                        <a:pt x="151" y="302"/>
                      </a:cubicBezTo>
                      <a:cubicBezTo>
                        <a:pt x="124" y="302"/>
                        <a:pt x="98" y="295"/>
                        <a:pt x="75" y="282"/>
                      </a:cubicBezTo>
                      <a:cubicBezTo>
                        <a:pt x="52" y="269"/>
                        <a:pt x="33" y="250"/>
                        <a:pt x="20" y="227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0" y="76"/>
                      </a:cubicBezTo>
                      <a:cubicBezTo>
                        <a:pt x="33" y="53"/>
                        <a:pt x="52" y="34"/>
                        <a:pt x="75" y="21"/>
                      </a:cubicBezTo>
                      <a:cubicBezTo>
                        <a:pt x="98" y="7"/>
                        <a:pt x="124" y="0"/>
                        <a:pt x="151" y="0"/>
                      </a:cubicBezTo>
                      <a:cubicBezTo>
                        <a:pt x="177" y="0"/>
                        <a:pt x="203" y="7"/>
                        <a:pt x="226" y="21"/>
                      </a:cubicBezTo>
                      <a:cubicBezTo>
                        <a:pt x="249" y="34"/>
                        <a:pt x="268" y="53"/>
                        <a:pt x="281" y="76"/>
                      </a:cubicBezTo>
                      <a:cubicBezTo>
                        <a:pt x="294" y="99"/>
                        <a:pt x="301" y="125"/>
                        <a:pt x="301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37">
                  <a:extLst>
                    <a:ext uri="{FF2B5EF4-FFF2-40B4-BE49-F238E27FC236}">
                      <a16:creationId xmlns:a16="http://schemas.microsoft.com/office/drawing/2014/main" id="{3BA691B6-C9A6-D6F0-B00D-92EF90F8D84C}"/>
                    </a:ext>
                  </a:extLst>
                </p:cNvPr>
                <p:cNvSpPr/>
                <p:nvPr/>
              </p:nvSpPr>
              <p:spPr>
                <a:xfrm>
                  <a:off x="3260287" y="2198266"/>
                  <a:ext cx="97965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232" extrusionOk="0">
                      <a:moveTo>
                        <a:pt x="300" y="81"/>
                      </a:moveTo>
                      <a:cubicBezTo>
                        <a:pt x="300" y="164"/>
                        <a:pt x="233" y="232"/>
                        <a:pt x="150" y="232"/>
                      </a:cubicBezTo>
                      <a:cubicBezTo>
                        <a:pt x="71" y="232"/>
                        <a:pt x="7" y="172"/>
                        <a:pt x="0" y="96"/>
                      </a:cubicBezTo>
                      <a:cubicBezTo>
                        <a:pt x="27" y="138"/>
                        <a:pt x="73" y="165"/>
                        <a:pt x="127" y="165"/>
                      </a:cubicBezTo>
                      <a:cubicBezTo>
                        <a:pt x="210" y="165"/>
                        <a:pt x="277" y="98"/>
                        <a:pt x="277" y="14"/>
                      </a:cubicBezTo>
                      <a:cubicBezTo>
                        <a:pt x="277" y="10"/>
                        <a:pt x="277" y="5"/>
                        <a:pt x="277" y="0"/>
                      </a:cubicBezTo>
                      <a:cubicBezTo>
                        <a:pt x="292" y="23"/>
                        <a:pt x="300" y="51"/>
                        <a:pt x="300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37">
                  <a:extLst>
                    <a:ext uri="{FF2B5EF4-FFF2-40B4-BE49-F238E27FC236}">
                      <a16:creationId xmlns:a16="http://schemas.microsoft.com/office/drawing/2014/main" id="{906E9D71-D259-42D3-C6C5-5D5F0D6D8000}"/>
                    </a:ext>
                  </a:extLst>
                </p:cNvPr>
                <p:cNvSpPr/>
                <p:nvPr/>
              </p:nvSpPr>
              <p:spPr>
                <a:xfrm>
                  <a:off x="3247878" y="2445456"/>
                  <a:ext cx="98618" cy="9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1" extrusionOk="0">
                      <a:moveTo>
                        <a:pt x="302" y="150"/>
                      </a:moveTo>
                      <a:cubicBezTo>
                        <a:pt x="302" y="177"/>
                        <a:pt x="295" y="203"/>
                        <a:pt x="282" y="226"/>
                      </a:cubicBezTo>
                      <a:cubicBezTo>
                        <a:pt x="268" y="249"/>
                        <a:pt x="249" y="268"/>
                        <a:pt x="226" y="281"/>
                      </a:cubicBezTo>
                      <a:cubicBezTo>
                        <a:pt x="203" y="294"/>
                        <a:pt x="177" y="301"/>
                        <a:pt x="151" y="301"/>
                      </a:cubicBezTo>
                      <a:cubicBezTo>
                        <a:pt x="125" y="301"/>
                        <a:pt x="99" y="294"/>
                        <a:pt x="76" y="281"/>
                      </a:cubicBezTo>
                      <a:cubicBezTo>
                        <a:pt x="53" y="268"/>
                        <a:pt x="33" y="249"/>
                        <a:pt x="20" y="226"/>
                      </a:cubicBezTo>
                      <a:cubicBezTo>
                        <a:pt x="6" y="203"/>
                        <a:pt x="0" y="177"/>
                        <a:pt x="0" y="150"/>
                      </a:cubicBezTo>
                      <a:cubicBezTo>
                        <a:pt x="0" y="124"/>
                        <a:pt x="7" y="98"/>
                        <a:pt x="20" y="75"/>
                      </a:cubicBezTo>
                      <a:cubicBezTo>
                        <a:pt x="34" y="52"/>
                        <a:pt x="53" y="33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7" y="0"/>
                        <a:pt x="203" y="7"/>
                        <a:pt x="226" y="20"/>
                      </a:cubicBezTo>
                      <a:cubicBezTo>
                        <a:pt x="249" y="33"/>
                        <a:pt x="268" y="52"/>
                        <a:pt x="282" y="75"/>
                      </a:cubicBezTo>
                      <a:cubicBezTo>
                        <a:pt x="295" y="98"/>
                        <a:pt x="302" y="124"/>
                        <a:pt x="302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37">
                  <a:extLst>
                    <a:ext uri="{FF2B5EF4-FFF2-40B4-BE49-F238E27FC236}">
                      <a16:creationId xmlns:a16="http://schemas.microsoft.com/office/drawing/2014/main" id="{E7239E87-A1A9-548C-AF58-1B95A170FE99}"/>
                    </a:ext>
                  </a:extLst>
                </p:cNvPr>
                <p:cNvSpPr/>
                <p:nvPr/>
              </p:nvSpPr>
              <p:spPr>
                <a:xfrm>
                  <a:off x="3248205" y="2467987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5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5"/>
                      </a:cubicBezTo>
                      <a:cubicBezTo>
                        <a:pt x="278" y="10"/>
                        <a:pt x="277" y="5"/>
                        <a:pt x="277" y="0"/>
                      </a:cubicBezTo>
                      <a:cubicBezTo>
                        <a:pt x="292" y="24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37">
                  <a:extLst>
                    <a:ext uri="{FF2B5EF4-FFF2-40B4-BE49-F238E27FC236}">
                      <a16:creationId xmlns:a16="http://schemas.microsoft.com/office/drawing/2014/main" id="{EBE5865C-065B-A575-1CC4-51A0FC179604}"/>
                    </a:ext>
                  </a:extLst>
                </p:cNvPr>
                <p:cNvSpPr/>
                <p:nvPr/>
              </p:nvSpPr>
              <p:spPr>
                <a:xfrm>
                  <a:off x="3251797" y="2737056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4"/>
                        <a:pt x="282" y="226"/>
                      </a:cubicBezTo>
                      <a:cubicBezTo>
                        <a:pt x="269" y="249"/>
                        <a:pt x="250" y="269"/>
                        <a:pt x="227" y="282"/>
                      </a:cubicBezTo>
                      <a:cubicBezTo>
                        <a:pt x="204" y="296"/>
                        <a:pt x="177" y="302"/>
                        <a:pt x="151" y="302"/>
                      </a:cubicBezTo>
                      <a:cubicBezTo>
                        <a:pt x="124" y="302"/>
                        <a:pt x="99" y="296"/>
                        <a:pt x="76" y="282"/>
                      </a:cubicBezTo>
                      <a:cubicBezTo>
                        <a:pt x="53" y="269"/>
                        <a:pt x="34" y="249"/>
                        <a:pt x="21" y="226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4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8" y="0"/>
                        <a:pt x="204" y="7"/>
                        <a:pt x="227" y="20"/>
                      </a:cubicBezTo>
                      <a:cubicBezTo>
                        <a:pt x="250" y="34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7">
                  <a:extLst>
                    <a:ext uri="{FF2B5EF4-FFF2-40B4-BE49-F238E27FC236}">
                      <a16:creationId xmlns:a16="http://schemas.microsoft.com/office/drawing/2014/main" id="{EEB350E1-02DD-EDD7-43BE-467BF0DDB01D}"/>
                    </a:ext>
                  </a:extLst>
                </p:cNvPr>
                <p:cNvSpPr/>
                <p:nvPr/>
              </p:nvSpPr>
              <p:spPr>
                <a:xfrm>
                  <a:off x="3252123" y="2759914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4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7"/>
                        <a:pt x="74" y="165"/>
                        <a:pt x="127" y="165"/>
                      </a:cubicBezTo>
                      <a:cubicBezTo>
                        <a:pt x="211" y="165"/>
                        <a:pt x="278" y="97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37">
                  <a:extLst>
                    <a:ext uri="{FF2B5EF4-FFF2-40B4-BE49-F238E27FC236}">
                      <a16:creationId xmlns:a16="http://schemas.microsoft.com/office/drawing/2014/main" id="{5E399337-7429-6FA0-88D8-6D6CB0B24093}"/>
                    </a:ext>
                  </a:extLst>
                </p:cNvPr>
                <p:cNvSpPr/>
                <p:nvPr/>
              </p:nvSpPr>
              <p:spPr>
                <a:xfrm>
                  <a:off x="3246245" y="3079270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5"/>
                        <a:pt x="282" y="227"/>
                      </a:cubicBezTo>
                      <a:cubicBezTo>
                        <a:pt x="269" y="250"/>
                        <a:pt x="249" y="269"/>
                        <a:pt x="227" y="282"/>
                      </a:cubicBezTo>
                      <a:cubicBezTo>
                        <a:pt x="204" y="295"/>
                        <a:pt x="177" y="302"/>
                        <a:pt x="151" y="302"/>
                      </a:cubicBezTo>
                      <a:cubicBezTo>
                        <a:pt x="124" y="302"/>
                        <a:pt x="99" y="295"/>
                        <a:pt x="76" y="282"/>
                      </a:cubicBezTo>
                      <a:cubicBezTo>
                        <a:pt x="53" y="269"/>
                        <a:pt x="34" y="250"/>
                        <a:pt x="21" y="227"/>
                      </a:cubicBezTo>
                      <a:cubicBezTo>
                        <a:pt x="7" y="205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5"/>
                        <a:pt x="76" y="21"/>
                      </a:cubicBezTo>
                      <a:cubicBezTo>
                        <a:pt x="99" y="8"/>
                        <a:pt x="125" y="0"/>
                        <a:pt x="151" y="0"/>
                      </a:cubicBezTo>
                      <a:cubicBezTo>
                        <a:pt x="178" y="0"/>
                        <a:pt x="204" y="8"/>
                        <a:pt x="227" y="21"/>
                      </a:cubicBezTo>
                      <a:cubicBezTo>
                        <a:pt x="249" y="35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37">
                  <a:extLst>
                    <a:ext uri="{FF2B5EF4-FFF2-40B4-BE49-F238E27FC236}">
                      <a16:creationId xmlns:a16="http://schemas.microsoft.com/office/drawing/2014/main" id="{A7C0562D-0324-BD76-EFB7-AB8FB09ED974}"/>
                    </a:ext>
                  </a:extLst>
                </p:cNvPr>
                <p:cNvSpPr/>
                <p:nvPr/>
              </p:nvSpPr>
              <p:spPr>
                <a:xfrm>
                  <a:off x="3246572" y="3102128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37">
                  <a:extLst>
                    <a:ext uri="{FF2B5EF4-FFF2-40B4-BE49-F238E27FC236}">
                      <a16:creationId xmlns:a16="http://schemas.microsoft.com/office/drawing/2014/main" id="{AFA6B6A1-779A-0125-2FB3-18EC68B34EED}"/>
                    </a:ext>
                  </a:extLst>
                </p:cNvPr>
                <p:cNvSpPr/>
                <p:nvPr/>
              </p:nvSpPr>
              <p:spPr>
                <a:xfrm>
                  <a:off x="2861895" y="1187299"/>
                  <a:ext cx="129640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909" extrusionOk="0">
                      <a:moveTo>
                        <a:pt x="394" y="477"/>
                      </a:moveTo>
                      <a:cubicBezTo>
                        <a:pt x="395" y="441"/>
                        <a:pt x="383" y="408"/>
                        <a:pt x="362" y="384"/>
                      </a:cubicBezTo>
                      <a:cubicBezTo>
                        <a:pt x="382" y="376"/>
                        <a:pt x="397" y="354"/>
                        <a:pt x="397" y="329"/>
                      </a:cubicBezTo>
                      <a:cubicBezTo>
                        <a:pt x="398" y="295"/>
                        <a:pt x="374" y="267"/>
                        <a:pt x="344" y="266"/>
                      </a:cubicBezTo>
                      <a:cubicBezTo>
                        <a:pt x="343" y="266"/>
                        <a:pt x="341" y="267"/>
                        <a:pt x="339" y="267"/>
                      </a:cubicBezTo>
                      <a:cubicBezTo>
                        <a:pt x="349" y="249"/>
                        <a:pt x="355" y="228"/>
                        <a:pt x="355" y="206"/>
                      </a:cubicBezTo>
                      <a:cubicBezTo>
                        <a:pt x="357" y="134"/>
                        <a:pt x="306" y="74"/>
                        <a:pt x="242" y="73"/>
                      </a:cubicBezTo>
                      <a:cubicBezTo>
                        <a:pt x="234" y="72"/>
                        <a:pt x="227" y="73"/>
                        <a:pt x="220" y="74"/>
                      </a:cubicBezTo>
                      <a:cubicBezTo>
                        <a:pt x="202" y="32"/>
                        <a:pt x="164" y="2"/>
                        <a:pt x="119" y="0"/>
                      </a:cubicBezTo>
                      <a:cubicBezTo>
                        <a:pt x="55" y="-1"/>
                        <a:pt x="1" y="56"/>
                        <a:pt x="0" y="127"/>
                      </a:cubicBezTo>
                      <a:cubicBezTo>
                        <a:pt x="-2" y="199"/>
                        <a:pt x="49" y="259"/>
                        <a:pt x="113" y="260"/>
                      </a:cubicBezTo>
                      <a:cubicBezTo>
                        <a:pt x="121" y="261"/>
                        <a:pt x="128" y="260"/>
                        <a:pt x="135" y="258"/>
                      </a:cubicBezTo>
                      <a:cubicBezTo>
                        <a:pt x="141" y="274"/>
                        <a:pt x="151" y="288"/>
                        <a:pt x="162" y="299"/>
                      </a:cubicBezTo>
                      <a:cubicBezTo>
                        <a:pt x="156" y="311"/>
                        <a:pt x="152" y="325"/>
                        <a:pt x="152" y="341"/>
                      </a:cubicBezTo>
                      <a:cubicBezTo>
                        <a:pt x="151" y="368"/>
                        <a:pt x="161" y="392"/>
                        <a:pt x="177" y="410"/>
                      </a:cubicBezTo>
                      <a:cubicBezTo>
                        <a:pt x="168" y="428"/>
                        <a:pt x="162" y="449"/>
                        <a:pt x="162" y="471"/>
                      </a:cubicBezTo>
                      <a:cubicBezTo>
                        <a:pt x="161" y="503"/>
                        <a:pt x="171" y="533"/>
                        <a:pt x="188" y="556"/>
                      </a:cubicBezTo>
                      <a:cubicBezTo>
                        <a:pt x="165" y="579"/>
                        <a:pt x="149" y="612"/>
                        <a:pt x="149" y="650"/>
                      </a:cubicBezTo>
                      <a:lnTo>
                        <a:pt x="149" y="651"/>
                      </a:lnTo>
                      <a:cubicBezTo>
                        <a:pt x="145" y="650"/>
                        <a:pt x="142" y="650"/>
                        <a:pt x="138" y="649"/>
                      </a:cubicBezTo>
                      <a:cubicBezTo>
                        <a:pt x="74" y="648"/>
                        <a:pt x="20" y="704"/>
                        <a:pt x="19" y="776"/>
                      </a:cubicBezTo>
                      <a:cubicBezTo>
                        <a:pt x="17" y="847"/>
                        <a:pt x="68" y="908"/>
                        <a:pt x="132" y="909"/>
                      </a:cubicBezTo>
                      <a:cubicBezTo>
                        <a:pt x="181" y="911"/>
                        <a:pt x="223" y="878"/>
                        <a:pt x="242" y="831"/>
                      </a:cubicBezTo>
                      <a:cubicBezTo>
                        <a:pt x="248" y="834"/>
                        <a:pt x="254" y="836"/>
                        <a:pt x="261" y="836"/>
                      </a:cubicBezTo>
                      <a:cubicBezTo>
                        <a:pt x="287" y="837"/>
                        <a:pt x="309" y="814"/>
                        <a:pt x="310" y="784"/>
                      </a:cubicBezTo>
                      <a:cubicBezTo>
                        <a:pt x="310" y="780"/>
                        <a:pt x="310" y="776"/>
                        <a:pt x="309" y="773"/>
                      </a:cubicBezTo>
                      <a:cubicBezTo>
                        <a:pt x="350" y="754"/>
                        <a:pt x="380" y="709"/>
                        <a:pt x="381" y="656"/>
                      </a:cubicBezTo>
                      <a:cubicBezTo>
                        <a:pt x="382" y="624"/>
                        <a:pt x="372" y="594"/>
                        <a:pt x="355" y="571"/>
                      </a:cubicBezTo>
                      <a:cubicBezTo>
                        <a:pt x="378" y="548"/>
                        <a:pt x="393" y="515"/>
                        <a:pt x="394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37">
                  <a:extLst>
                    <a:ext uri="{FF2B5EF4-FFF2-40B4-BE49-F238E27FC236}">
                      <a16:creationId xmlns:a16="http://schemas.microsoft.com/office/drawing/2014/main" id="{56B1EFB6-FF9F-F153-CF5C-F77E666614C4}"/>
                    </a:ext>
                  </a:extLst>
                </p:cNvPr>
                <p:cNvSpPr/>
                <p:nvPr/>
              </p:nvSpPr>
              <p:spPr>
                <a:xfrm>
                  <a:off x="2705803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453" y="0"/>
                      </a:moveTo>
                      <a:lnTo>
                        <a:pt x="341" y="0"/>
                      </a:lnTo>
                      <a:cubicBezTo>
                        <a:pt x="134" y="0"/>
                        <a:pt x="0" y="203"/>
                        <a:pt x="0" y="454"/>
                      </a:cubicBezTo>
                      <a:cubicBezTo>
                        <a:pt x="0" y="705"/>
                        <a:pt x="134" y="908"/>
                        <a:pt x="341" y="908"/>
                      </a:cubicBezTo>
                      <a:lnTo>
                        <a:pt x="453" y="908"/>
                      </a:lnTo>
                      <a:lnTo>
                        <a:pt x="453" y="908"/>
                      </a:lnTo>
                      <a:cubicBezTo>
                        <a:pt x="597" y="908"/>
                        <a:pt x="713" y="705"/>
                        <a:pt x="713" y="454"/>
                      </a:cubicBezTo>
                      <a:cubicBezTo>
                        <a:pt x="713" y="203"/>
                        <a:pt x="597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37">
                  <a:extLst>
                    <a:ext uri="{FF2B5EF4-FFF2-40B4-BE49-F238E27FC236}">
                      <a16:creationId xmlns:a16="http://schemas.microsoft.com/office/drawing/2014/main" id="{E793A0A0-2545-879B-6920-005EB98CE27A}"/>
                    </a:ext>
                  </a:extLst>
                </p:cNvPr>
                <p:cNvSpPr/>
                <p:nvPr/>
              </p:nvSpPr>
              <p:spPr>
                <a:xfrm>
                  <a:off x="2720824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667" y="386"/>
                      </a:moveTo>
                      <a:cubicBezTo>
                        <a:pt x="667" y="511"/>
                        <a:pt x="638" y="625"/>
                        <a:pt x="591" y="707"/>
                      </a:cubicBezTo>
                      <a:cubicBezTo>
                        <a:pt x="544" y="789"/>
                        <a:pt x="479" y="840"/>
                        <a:pt x="407" y="840"/>
                      </a:cubicBezTo>
                      <a:lnTo>
                        <a:pt x="295" y="840"/>
                      </a:lnTo>
                      <a:cubicBezTo>
                        <a:pt x="160" y="840"/>
                        <a:pt x="56" y="753"/>
                        <a:pt x="0" y="623"/>
                      </a:cubicBezTo>
                      <a:cubicBezTo>
                        <a:pt x="57" y="688"/>
                        <a:pt x="134" y="727"/>
                        <a:pt x="224" y="727"/>
                      </a:cubicBezTo>
                      <a:lnTo>
                        <a:pt x="336" y="727"/>
                      </a:lnTo>
                      <a:cubicBezTo>
                        <a:pt x="408" y="727"/>
                        <a:pt x="473" y="676"/>
                        <a:pt x="520" y="593"/>
                      </a:cubicBezTo>
                      <a:cubicBezTo>
                        <a:pt x="567" y="511"/>
                        <a:pt x="596" y="398"/>
                        <a:pt x="596" y="272"/>
                      </a:cubicBezTo>
                      <a:cubicBezTo>
                        <a:pt x="596" y="170"/>
                        <a:pt x="577" y="76"/>
                        <a:pt x="545" y="0"/>
                      </a:cubicBezTo>
                      <a:cubicBezTo>
                        <a:pt x="618" y="81"/>
                        <a:pt x="667" y="223"/>
                        <a:pt x="667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37">
                  <a:extLst>
                    <a:ext uri="{FF2B5EF4-FFF2-40B4-BE49-F238E27FC236}">
                      <a16:creationId xmlns:a16="http://schemas.microsoft.com/office/drawing/2014/main" id="{BF13615D-7077-9B36-CA5F-E840A75B8891}"/>
                    </a:ext>
                  </a:extLst>
                </p:cNvPr>
                <p:cNvSpPr/>
                <p:nvPr/>
              </p:nvSpPr>
              <p:spPr>
                <a:xfrm>
                  <a:off x="2739111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162" y="168"/>
                      </a:moveTo>
                      <a:cubicBezTo>
                        <a:pt x="94" y="223"/>
                        <a:pt x="24" y="244"/>
                        <a:pt x="5" y="214"/>
                      </a:cubicBezTo>
                      <a:cubicBezTo>
                        <a:pt x="-15" y="185"/>
                        <a:pt x="24" y="115"/>
                        <a:pt x="92" y="60"/>
                      </a:cubicBezTo>
                      <a:cubicBezTo>
                        <a:pt x="160" y="4"/>
                        <a:pt x="230" y="-16"/>
                        <a:pt x="250" y="14"/>
                      </a:cubicBezTo>
                      <a:cubicBezTo>
                        <a:pt x="269" y="43"/>
                        <a:pt x="230" y="112"/>
                        <a:pt x="16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37">
                  <a:extLst>
                    <a:ext uri="{FF2B5EF4-FFF2-40B4-BE49-F238E27FC236}">
                      <a16:creationId xmlns:a16="http://schemas.microsoft.com/office/drawing/2014/main" id="{3F8F1EAA-28A5-6EA8-A6F5-F581FB4B0A24}"/>
                    </a:ext>
                  </a:extLst>
                </p:cNvPr>
                <p:cNvSpPr/>
                <p:nvPr/>
              </p:nvSpPr>
              <p:spPr>
                <a:xfrm>
                  <a:off x="2786788" y="821901"/>
                  <a:ext cx="927402" cy="37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136" extrusionOk="0">
                      <a:moveTo>
                        <a:pt x="270" y="1134"/>
                      </a:moveTo>
                      <a:cubicBezTo>
                        <a:pt x="270" y="1134"/>
                        <a:pt x="1010" y="117"/>
                        <a:pt x="2137" y="564"/>
                      </a:cubicBezTo>
                      <a:cubicBezTo>
                        <a:pt x="2137" y="564"/>
                        <a:pt x="2492" y="702"/>
                        <a:pt x="2717" y="1136"/>
                      </a:cubicBezTo>
                      <a:cubicBezTo>
                        <a:pt x="2717" y="1136"/>
                        <a:pt x="2747" y="1120"/>
                        <a:pt x="2785" y="1120"/>
                      </a:cubicBezTo>
                      <a:cubicBezTo>
                        <a:pt x="2823" y="1120"/>
                        <a:pt x="2840" y="1119"/>
                        <a:pt x="2840" y="1119"/>
                      </a:cubicBezTo>
                      <a:cubicBezTo>
                        <a:pt x="2840" y="1119"/>
                        <a:pt x="2592" y="-107"/>
                        <a:pt x="1275" y="8"/>
                      </a:cubicBezTo>
                      <a:cubicBezTo>
                        <a:pt x="270" y="95"/>
                        <a:pt x="0" y="1134"/>
                        <a:pt x="0" y="1134"/>
                      </a:cubicBezTo>
                      <a:lnTo>
                        <a:pt x="270" y="1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37">
                  <a:extLst>
                    <a:ext uri="{FF2B5EF4-FFF2-40B4-BE49-F238E27FC236}">
                      <a16:creationId xmlns:a16="http://schemas.microsoft.com/office/drawing/2014/main" id="{3F8AA543-DCB3-D9B3-F0BC-C8CC7B434C98}"/>
                    </a:ext>
                  </a:extLst>
                </p:cNvPr>
                <p:cNvSpPr/>
                <p:nvPr/>
              </p:nvSpPr>
              <p:spPr>
                <a:xfrm>
                  <a:off x="2855690" y="920189"/>
                  <a:ext cx="840540" cy="27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" h="835" extrusionOk="0">
                      <a:moveTo>
                        <a:pt x="2574" y="819"/>
                      </a:moveTo>
                      <a:cubicBezTo>
                        <a:pt x="2536" y="819"/>
                        <a:pt x="2506" y="835"/>
                        <a:pt x="2506" y="835"/>
                      </a:cubicBezTo>
                      <a:cubicBezTo>
                        <a:pt x="2281" y="401"/>
                        <a:pt x="1926" y="263"/>
                        <a:pt x="1926" y="263"/>
                      </a:cubicBezTo>
                      <a:cubicBezTo>
                        <a:pt x="799" y="-184"/>
                        <a:pt x="59" y="833"/>
                        <a:pt x="59" y="833"/>
                      </a:cubicBezTo>
                      <a:lnTo>
                        <a:pt x="0" y="833"/>
                      </a:lnTo>
                      <a:cubicBezTo>
                        <a:pt x="26" y="795"/>
                        <a:pt x="387" y="195"/>
                        <a:pt x="1038" y="34"/>
                      </a:cubicBezTo>
                      <a:cubicBezTo>
                        <a:pt x="1451" y="-68"/>
                        <a:pt x="1949" y="65"/>
                        <a:pt x="2244" y="371"/>
                      </a:cubicBezTo>
                      <a:cubicBezTo>
                        <a:pt x="2359" y="490"/>
                        <a:pt x="2483" y="642"/>
                        <a:pt x="2574" y="818"/>
                      </a:cubicBezTo>
                      <a:lnTo>
                        <a:pt x="2574" y="819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63" name="Google Shape;963;p37">
              <a:extLst>
                <a:ext uri="{FF2B5EF4-FFF2-40B4-BE49-F238E27FC236}">
                  <a16:creationId xmlns:a16="http://schemas.microsoft.com/office/drawing/2014/main" id="{3D15E723-383C-C05A-7C77-830402034C42}"/>
                </a:ext>
              </a:extLst>
            </p:cNvPr>
            <p:cNvGrpSpPr/>
            <p:nvPr/>
          </p:nvGrpSpPr>
          <p:grpSpPr>
            <a:xfrm>
              <a:off x="2565269" y="4323807"/>
              <a:ext cx="700908" cy="577998"/>
              <a:chOff x="6851679" y="4043465"/>
              <a:chExt cx="1040850" cy="858328"/>
            </a:xfrm>
          </p:grpSpPr>
          <p:sp>
            <p:nvSpPr>
              <p:cNvPr id="964" name="Google Shape;964;p37">
                <a:extLst>
                  <a:ext uri="{FF2B5EF4-FFF2-40B4-BE49-F238E27FC236}">
                    <a16:creationId xmlns:a16="http://schemas.microsoft.com/office/drawing/2014/main" id="{292B8390-9E09-DF00-01C3-044EE728FFEB}"/>
                  </a:ext>
                </a:extLst>
              </p:cNvPr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65" name="Google Shape;965;p37">
                <a:extLst>
                  <a:ext uri="{FF2B5EF4-FFF2-40B4-BE49-F238E27FC236}">
                    <a16:creationId xmlns:a16="http://schemas.microsoft.com/office/drawing/2014/main" id="{E0C4424D-0AAC-ABA3-A176-23A4887C9281}"/>
                  </a:ext>
                </a:extLst>
              </p:cNvPr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966" name="Google Shape;966;p37">
                  <a:extLst>
                    <a:ext uri="{FF2B5EF4-FFF2-40B4-BE49-F238E27FC236}">
                      <a16:creationId xmlns:a16="http://schemas.microsoft.com/office/drawing/2014/main" id="{1F09AB87-190C-D644-A879-A24E4B370F7E}"/>
                    </a:ext>
                  </a:extLst>
                </p:cNvPr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37">
                  <a:extLst>
                    <a:ext uri="{FF2B5EF4-FFF2-40B4-BE49-F238E27FC236}">
                      <a16:creationId xmlns:a16="http://schemas.microsoft.com/office/drawing/2014/main" id="{E87759D1-22D8-F973-5663-74DCDEA159C8}"/>
                    </a:ext>
                  </a:extLst>
                </p:cNvPr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37">
                  <a:extLst>
                    <a:ext uri="{FF2B5EF4-FFF2-40B4-BE49-F238E27FC236}">
                      <a16:creationId xmlns:a16="http://schemas.microsoft.com/office/drawing/2014/main" id="{9CFD5ACE-5FF0-85F6-BA06-3EA4DAD7827E}"/>
                    </a:ext>
                  </a:extLst>
                </p:cNvPr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37">
                  <a:extLst>
                    <a:ext uri="{FF2B5EF4-FFF2-40B4-BE49-F238E27FC236}">
                      <a16:creationId xmlns:a16="http://schemas.microsoft.com/office/drawing/2014/main" id="{E8185553-C547-FB92-EE01-FB421E1F5EC1}"/>
                    </a:ext>
                  </a:extLst>
                </p:cNvPr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10425" rIns="81625" bIns="10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37">
                  <a:extLst>
                    <a:ext uri="{FF2B5EF4-FFF2-40B4-BE49-F238E27FC236}">
                      <a16:creationId xmlns:a16="http://schemas.microsoft.com/office/drawing/2014/main" id="{FDABCB11-F70F-E12C-AD0B-95875D8D0374}"/>
                    </a:ext>
                  </a:extLst>
                </p:cNvPr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37">
                  <a:extLst>
                    <a:ext uri="{FF2B5EF4-FFF2-40B4-BE49-F238E27FC236}">
                      <a16:creationId xmlns:a16="http://schemas.microsoft.com/office/drawing/2014/main" id="{43693C10-D28E-6509-FC0C-332DCC42C242}"/>
                    </a:ext>
                  </a:extLst>
                </p:cNvPr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37">
                  <a:extLst>
                    <a:ext uri="{FF2B5EF4-FFF2-40B4-BE49-F238E27FC236}">
                      <a16:creationId xmlns:a16="http://schemas.microsoft.com/office/drawing/2014/main" id="{AB17C502-9C8E-93F6-DD00-132109BA1E20}"/>
                    </a:ext>
                  </a:extLst>
                </p:cNvPr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37">
                  <a:extLst>
                    <a:ext uri="{FF2B5EF4-FFF2-40B4-BE49-F238E27FC236}">
                      <a16:creationId xmlns:a16="http://schemas.microsoft.com/office/drawing/2014/main" id="{595F7AD6-B3E9-8858-C639-CBAD767E4DEB}"/>
                    </a:ext>
                  </a:extLst>
                </p:cNvPr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37">
                  <a:extLst>
                    <a:ext uri="{FF2B5EF4-FFF2-40B4-BE49-F238E27FC236}">
                      <a16:creationId xmlns:a16="http://schemas.microsoft.com/office/drawing/2014/main" id="{1D665F9A-239C-2B24-217F-48F3AA53AC1E}"/>
                    </a:ext>
                  </a:extLst>
                </p:cNvPr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37">
                  <a:extLst>
                    <a:ext uri="{FF2B5EF4-FFF2-40B4-BE49-F238E27FC236}">
                      <a16:creationId xmlns:a16="http://schemas.microsoft.com/office/drawing/2014/main" id="{794C1ACB-B5D0-EB3C-D1F3-E761B60EE7DD}"/>
                    </a:ext>
                  </a:extLst>
                </p:cNvPr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976" name="Google Shape;976;p37">
            <a:extLst>
              <a:ext uri="{FF2B5EF4-FFF2-40B4-BE49-F238E27FC236}">
                <a16:creationId xmlns:a16="http://schemas.microsoft.com/office/drawing/2014/main" id="{1455B8CC-B98C-8492-06FE-279120D35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620" y="1750475"/>
            <a:ext cx="6456323" cy="1107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3. LUYỆN TẬP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977" name="Google Shape;977;p37">
            <a:extLst>
              <a:ext uri="{FF2B5EF4-FFF2-40B4-BE49-F238E27FC236}">
                <a16:creationId xmlns:a16="http://schemas.microsoft.com/office/drawing/2014/main" id="{B58031B9-28D6-3D40-B7EF-B88D39165C93}"/>
              </a:ext>
            </a:extLst>
          </p:cNvPr>
          <p:cNvGrpSpPr/>
          <p:nvPr/>
        </p:nvGrpSpPr>
        <p:grpSpPr>
          <a:xfrm>
            <a:off x="529859" y="386199"/>
            <a:ext cx="2920631" cy="1126177"/>
            <a:chOff x="529859" y="386199"/>
            <a:chExt cx="2920631" cy="1126177"/>
          </a:xfrm>
        </p:grpSpPr>
        <p:grpSp>
          <p:nvGrpSpPr>
            <p:cNvPr id="978" name="Google Shape;978;p37">
              <a:extLst>
                <a:ext uri="{FF2B5EF4-FFF2-40B4-BE49-F238E27FC236}">
                  <a16:creationId xmlns:a16="http://schemas.microsoft.com/office/drawing/2014/main" id="{BB64D92D-8B4A-2103-245E-9506FF4CEA7B}"/>
                </a:ext>
              </a:extLst>
            </p:cNvPr>
            <p:cNvGrpSpPr/>
            <p:nvPr/>
          </p:nvGrpSpPr>
          <p:grpSpPr>
            <a:xfrm>
              <a:off x="529859" y="386199"/>
              <a:ext cx="2003612" cy="1126177"/>
              <a:chOff x="204120" y="771198"/>
              <a:chExt cx="2803038" cy="1572433"/>
            </a:xfrm>
          </p:grpSpPr>
          <p:sp>
            <p:nvSpPr>
              <p:cNvPr id="979" name="Google Shape;979;p37">
                <a:extLst>
                  <a:ext uri="{FF2B5EF4-FFF2-40B4-BE49-F238E27FC236}">
                    <a16:creationId xmlns:a16="http://schemas.microsoft.com/office/drawing/2014/main" id="{CA31975B-35A0-EA86-FCCE-1DF6DD613E7F}"/>
                  </a:ext>
                </a:extLst>
              </p:cNvPr>
              <p:cNvSpPr/>
              <p:nvPr/>
            </p:nvSpPr>
            <p:spPr>
              <a:xfrm>
                <a:off x="204120" y="771198"/>
                <a:ext cx="2803037" cy="157243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679" extrusionOk="0">
                    <a:moveTo>
                      <a:pt x="6022" y="2645"/>
                    </a:moveTo>
                    <a:cubicBezTo>
                      <a:pt x="6106" y="2484"/>
                      <a:pt x="6106" y="2316"/>
                      <a:pt x="6051" y="2163"/>
                    </a:cubicBezTo>
                    <a:cubicBezTo>
                      <a:pt x="5934" y="1840"/>
                      <a:pt x="5567" y="1590"/>
                      <a:pt x="5209" y="1638"/>
                    </a:cubicBezTo>
                    <a:cubicBezTo>
                      <a:pt x="4926" y="901"/>
                      <a:pt x="4301" y="-75"/>
                      <a:pt x="2987" y="4"/>
                    </a:cubicBezTo>
                    <a:cubicBezTo>
                      <a:pt x="1603" y="87"/>
                      <a:pt x="1257" y="1278"/>
                      <a:pt x="1187" y="2113"/>
                    </a:cubicBezTo>
                    <a:cubicBezTo>
                      <a:pt x="1013" y="2103"/>
                      <a:pt x="863" y="2280"/>
                      <a:pt x="932" y="2546"/>
                    </a:cubicBezTo>
                    <a:cubicBezTo>
                      <a:pt x="932" y="2546"/>
                      <a:pt x="528" y="2485"/>
                      <a:pt x="588" y="2923"/>
                    </a:cubicBezTo>
                    <a:cubicBezTo>
                      <a:pt x="484" y="2949"/>
                      <a:pt x="396" y="2981"/>
                      <a:pt x="322" y="3020"/>
                    </a:cubicBezTo>
                    <a:cubicBezTo>
                      <a:pt x="48" y="3160"/>
                      <a:pt x="-35" y="3382"/>
                      <a:pt x="13" y="3679"/>
                    </a:cubicBezTo>
                    <a:cubicBezTo>
                      <a:pt x="2038" y="3679"/>
                      <a:pt x="3015" y="3679"/>
                      <a:pt x="3015" y="3679"/>
                    </a:cubicBezTo>
                    <a:cubicBezTo>
                      <a:pt x="3015" y="3679"/>
                      <a:pt x="3044" y="3553"/>
                      <a:pt x="3030" y="3407"/>
                    </a:cubicBezTo>
                    <a:cubicBezTo>
                      <a:pt x="3012" y="3205"/>
                      <a:pt x="2911" y="2966"/>
                      <a:pt x="2537" y="2984"/>
                    </a:cubicBezTo>
                    <a:cubicBezTo>
                      <a:pt x="2652" y="2531"/>
                      <a:pt x="2498" y="2222"/>
                      <a:pt x="2272" y="2079"/>
                    </a:cubicBezTo>
                    <a:cubicBezTo>
                      <a:pt x="2359" y="1709"/>
                      <a:pt x="2557" y="1253"/>
                      <a:pt x="3015" y="1122"/>
                    </a:cubicBezTo>
                    <a:cubicBezTo>
                      <a:pt x="3641" y="943"/>
                      <a:pt x="4153" y="1713"/>
                      <a:pt x="4352" y="2070"/>
                    </a:cubicBezTo>
                    <a:cubicBezTo>
                      <a:pt x="4287" y="2135"/>
                      <a:pt x="4260" y="2255"/>
                      <a:pt x="4306" y="2350"/>
                    </a:cubicBezTo>
                    <a:cubicBezTo>
                      <a:pt x="4054" y="2315"/>
                      <a:pt x="3816" y="2437"/>
                      <a:pt x="3768" y="2662"/>
                    </a:cubicBezTo>
                    <a:cubicBezTo>
                      <a:pt x="3744" y="2774"/>
                      <a:pt x="3767" y="2912"/>
                      <a:pt x="3860" y="3068"/>
                    </a:cubicBezTo>
                    <a:lnTo>
                      <a:pt x="6558" y="3068"/>
                    </a:lnTo>
                    <a:cubicBezTo>
                      <a:pt x="6558" y="3068"/>
                      <a:pt x="6499" y="2464"/>
                      <a:pt x="6022" y="26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0" name="Google Shape;980;p37">
                <a:extLst>
                  <a:ext uri="{FF2B5EF4-FFF2-40B4-BE49-F238E27FC236}">
                    <a16:creationId xmlns:a16="http://schemas.microsoft.com/office/drawing/2014/main" id="{5B35C72D-264F-FDCB-5533-D06ACD8B857E}"/>
                  </a:ext>
                </a:extLst>
              </p:cNvPr>
              <p:cNvGrpSpPr/>
              <p:nvPr/>
            </p:nvGrpSpPr>
            <p:grpSpPr>
              <a:xfrm>
                <a:off x="204120" y="771198"/>
                <a:ext cx="2803038" cy="1572433"/>
                <a:chOff x="204120" y="771198"/>
                <a:chExt cx="2803038" cy="1572433"/>
              </a:xfrm>
            </p:grpSpPr>
            <p:sp>
              <p:nvSpPr>
                <p:cNvPr id="981" name="Google Shape;981;p37">
                  <a:extLst>
                    <a:ext uri="{FF2B5EF4-FFF2-40B4-BE49-F238E27FC236}">
                      <a16:creationId xmlns:a16="http://schemas.microsoft.com/office/drawing/2014/main" id="{3793FEED-ABE2-A79D-75FE-123468AF4AC5}"/>
                    </a:ext>
                  </a:extLst>
                </p:cNvPr>
                <p:cNvSpPr/>
                <p:nvPr/>
              </p:nvSpPr>
              <p:spPr>
                <a:xfrm>
                  <a:off x="704632" y="771198"/>
                  <a:ext cx="1818255" cy="12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924" extrusionOk="0">
                      <a:moveTo>
                        <a:pt x="21" y="2924"/>
                      </a:moveTo>
                      <a:cubicBezTo>
                        <a:pt x="21" y="2924"/>
                        <a:pt x="-329" y="133"/>
                        <a:pt x="1816" y="4"/>
                      </a:cubicBezTo>
                      <a:cubicBezTo>
                        <a:pt x="3908" y="-121"/>
                        <a:pt x="4254" y="2425"/>
                        <a:pt x="4254" y="2425"/>
                      </a:cubicBezTo>
                      <a:lnTo>
                        <a:pt x="3679" y="2477"/>
                      </a:lnTo>
                      <a:cubicBezTo>
                        <a:pt x="3679" y="2477"/>
                        <a:pt x="3063" y="335"/>
                        <a:pt x="1844" y="609"/>
                      </a:cubicBezTo>
                      <a:cubicBezTo>
                        <a:pt x="626" y="883"/>
                        <a:pt x="716" y="2667"/>
                        <a:pt x="716" y="2667"/>
                      </a:cubicBezTo>
                      <a:lnTo>
                        <a:pt x="21" y="2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37">
                  <a:extLst>
                    <a:ext uri="{FF2B5EF4-FFF2-40B4-BE49-F238E27FC236}">
                      <a16:creationId xmlns:a16="http://schemas.microsoft.com/office/drawing/2014/main" id="{3D3EE691-80B1-F52B-EE0E-72F92F6F5FB8}"/>
                    </a:ext>
                  </a:extLst>
                </p:cNvPr>
                <p:cNvSpPr/>
                <p:nvPr/>
              </p:nvSpPr>
              <p:spPr>
                <a:xfrm>
                  <a:off x="766181" y="872494"/>
                  <a:ext cx="1643012" cy="106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490" extrusionOk="0">
                      <a:moveTo>
                        <a:pt x="0" y="2490"/>
                      </a:moveTo>
                      <a:cubicBezTo>
                        <a:pt x="0" y="2490"/>
                        <a:pt x="16" y="138"/>
                        <a:pt x="1700" y="6"/>
                      </a:cubicBezTo>
                      <a:cubicBezTo>
                        <a:pt x="3383" y="-125"/>
                        <a:pt x="3844" y="1855"/>
                        <a:pt x="3844" y="1855"/>
                      </a:cubicBezTo>
                      <a:lnTo>
                        <a:pt x="3565" y="1932"/>
                      </a:lnTo>
                      <a:cubicBezTo>
                        <a:pt x="3565" y="1932"/>
                        <a:pt x="2896" y="555"/>
                        <a:pt x="1719" y="555"/>
                      </a:cubicBezTo>
                      <a:cubicBezTo>
                        <a:pt x="542" y="555"/>
                        <a:pt x="648" y="2240"/>
                        <a:pt x="648" y="2240"/>
                      </a:cubicBezTo>
                      <a:lnTo>
                        <a:pt x="0" y="249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37">
                  <a:extLst>
                    <a:ext uri="{FF2B5EF4-FFF2-40B4-BE49-F238E27FC236}">
                      <a16:creationId xmlns:a16="http://schemas.microsoft.com/office/drawing/2014/main" id="{582DC116-F62D-307C-AD9B-484CCE73F64D}"/>
                    </a:ext>
                  </a:extLst>
                </p:cNvPr>
                <p:cNvSpPr/>
                <p:nvPr/>
              </p:nvSpPr>
              <p:spPr>
                <a:xfrm>
                  <a:off x="913642" y="1002426"/>
                  <a:ext cx="1402373" cy="87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2053" extrusionOk="0">
                      <a:moveTo>
                        <a:pt x="0" y="2053"/>
                      </a:moveTo>
                      <a:cubicBezTo>
                        <a:pt x="0" y="2053"/>
                        <a:pt x="-12" y="220"/>
                        <a:pt x="1211" y="16"/>
                      </a:cubicBezTo>
                      <a:cubicBezTo>
                        <a:pt x="2433" y="-187"/>
                        <a:pt x="3281" y="1521"/>
                        <a:pt x="3281" y="1521"/>
                      </a:cubicBezTo>
                      <a:lnTo>
                        <a:pt x="3083" y="1628"/>
                      </a:lnTo>
                      <a:cubicBezTo>
                        <a:pt x="3083" y="1628"/>
                        <a:pt x="2226" y="212"/>
                        <a:pt x="1370" y="466"/>
                      </a:cubicBezTo>
                      <a:cubicBezTo>
                        <a:pt x="514" y="721"/>
                        <a:pt x="427" y="2053"/>
                        <a:pt x="427" y="2053"/>
                      </a:cubicBezTo>
                      <a:lnTo>
                        <a:pt x="0" y="20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37">
                  <a:extLst>
                    <a:ext uri="{FF2B5EF4-FFF2-40B4-BE49-F238E27FC236}">
                      <a16:creationId xmlns:a16="http://schemas.microsoft.com/office/drawing/2014/main" id="{371EE1E2-60D3-6459-34D6-A39B42BD08FB}"/>
                    </a:ext>
                  </a:extLst>
                </p:cNvPr>
                <p:cNvSpPr/>
                <p:nvPr/>
              </p:nvSpPr>
              <p:spPr>
                <a:xfrm>
                  <a:off x="1023489" y="1104149"/>
                  <a:ext cx="1190799" cy="775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815" extrusionOk="0">
                      <a:moveTo>
                        <a:pt x="0" y="1767"/>
                      </a:moveTo>
                      <a:cubicBezTo>
                        <a:pt x="0" y="1767"/>
                        <a:pt x="25" y="158"/>
                        <a:pt x="1025" y="10"/>
                      </a:cubicBezTo>
                      <a:cubicBezTo>
                        <a:pt x="2026" y="-138"/>
                        <a:pt x="2786" y="1326"/>
                        <a:pt x="2786" y="1326"/>
                      </a:cubicBezTo>
                      <a:lnTo>
                        <a:pt x="2525" y="1464"/>
                      </a:lnTo>
                      <a:cubicBezTo>
                        <a:pt x="2525" y="1464"/>
                        <a:pt x="1905" y="112"/>
                        <a:pt x="1098" y="343"/>
                      </a:cubicBezTo>
                      <a:cubicBezTo>
                        <a:pt x="290" y="574"/>
                        <a:pt x="289" y="1815"/>
                        <a:pt x="289" y="1815"/>
                      </a:cubicBezTo>
                      <a:lnTo>
                        <a:pt x="0" y="17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37">
                  <a:extLst>
                    <a:ext uri="{FF2B5EF4-FFF2-40B4-BE49-F238E27FC236}">
                      <a16:creationId xmlns:a16="http://schemas.microsoft.com/office/drawing/2014/main" id="{2435A692-7BC3-E0F4-81AD-C61F424DBF25}"/>
                    </a:ext>
                  </a:extLst>
                </p:cNvPr>
                <p:cNvSpPr/>
                <p:nvPr/>
              </p:nvSpPr>
              <p:spPr>
                <a:xfrm>
                  <a:off x="204120" y="1620458"/>
                  <a:ext cx="1296800" cy="72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92" extrusionOk="0">
                      <a:moveTo>
                        <a:pt x="3015" y="1692"/>
                      </a:moveTo>
                      <a:cubicBezTo>
                        <a:pt x="3015" y="1692"/>
                        <a:pt x="2038" y="1692"/>
                        <a:pt x="13" y="1692"/>
                      </a:cubicBezTo>
                      <a:cubicBezTo>
                        <a:pt x="-35" y="1395"/>
                        <a:pt x="48" y="1173"/>
                        <a:pt x="322" y="1033"/>
                      </a:cubicBezTo>
                      <a:cubicBezTo>
                        <a:pt x="396" y="994"/>
                        <a:pt x="484" y="962"/>
                        <a:pt x="588" y="936"/>
                      </a:cubicBezTo>
                      <a:cubicBezTo>
                        <a:pt x="528" y="498"/>
                        <a:pt x="932" y="559"/>
                        <a:pt x="932" y="559"/>
                      </a:cubicBezTo>
                      <a:cubicBezTo>
                        <a:pt x="823" y="135"/>
                        <a:pt x="1267" y="-61"/>
                        <a:pt x="1479" y="359"/>
                      </a:cubicBezTo>
                      <a:cubicBezTo>
                        <a:pt x="1705" y="-309"/>
                        <a:pt x="2794" y="-16"/>
                        <a:pt x="2537" y="997"/>
                      </a:cubicBezTo>
                      <a:cubicBezTo>
                        <a:pt x="2911" y="979"/>
                        <a:pt x="3012" y="1218"/>
                        <a:pt x="3030" y="1420"/>
                      </a:cubicBezTo>
                      <a:cubicBezTo>
                        <a:pt x="3044" y="1566"/>
                        <a:pt x="3015" y="1692"/>
                        <a:pt x="3015" y="169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37">
                  <a:extLst>
                    <a:ext uri="{FF2B5EF4-FFF2-40B4-BE49-F238E27FC236}">
                      <a16:creationId xmlns:a16="http://schemas.microsoft.com/office/drawing/2014/main" id="{411D4E28-F887-9F6B-D3F6-749A5BFA5A1A}"/>
                    </a:ext>
                  </a:extLst>
                </p:cNvPr>
                <p:cNvSpPr/>
                <p:nvPr/>
              </p:nvSpPr>
              <p:spPr>
                <a:xfrm>
                  <a:off x="1810802" y="1468728"/>
                  <a:ext cx="1196356" cy="6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436" extrusionOk="0">
                      <a:moveTo>
                        <a:pt x="2799" y="1436"/>
                      </a:moveTo>
                      <a:lnTo>
                        <a:pt x="101" y="1436"/>
                      </a:lnTo>
                      <a:cubicBezTo>
                        <a:pt x="8" y="1280"/>
                        <a:pt x="-15" y="1142"/>
                        <a:pt x="9" y="1030"/>
                      </a:cubicBezTo>
                      <a:cubicBezTo>
                        <a:pt x="57" y="805"/>
                        <a:pt x="295" y="683"/>
                        <a:pt x="547" y="718"/>
                      </a:cubicBezTo>
                      <a:cubicBezTo>
                        <a:pt x="456" y="529"/>
                        <a:pt x="653" y="242"/>
                        <a:pt x="864" y="484"/>
                      </a:cubicBezTo>
                      <a:cubicBezTo>
                        <a:pt x="1262" y="-323"/>
                        <a:pt x="2103" y="10"/>
                        <a:pt x="2292" y="531"/>
                      </a:cubicBezTo>
                      <a:cubicBezTo>
                        <a:pt x="2347" y="684"/>
                        <a:pt x="2347" y="852"/>
                        <a:pt x="2263" y="1013"/>
                      </a:cubicBezTo>
                      <a:cubicBezTo>
                        <a:pt x="2740" y="832"/>
                        <a:pt x="2799" y="1436"/>
                        <a:pt x="2799" y="14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37">
                  <a:extLst>
                    <a:ext uri="{FF2B5EF4-FFF2-40B4-BE49-F238E27FC236}">
                      <a16:creationId xmlns:a16="http://schemas.microsoft.com/office/drawing/2014/main" id="{F63CBA1C-265F-D206-E063-664F566A6E36}"/>
                    </a:ext>
                  </a:extLst>
                </p:cNvPr>
                <p:cNvSpPr/>
                <p:nvPr/>
              </p:nvSpPr>
              <p:spPr>
                <a:xfrm>
                  <a:off x="204120" y="2061970"/>
                  <a:ext cx="1296800" cy="28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659" extrusionOk="0">
                      <a:moveTo>
                        <a:pt x="3015" y="659"/>
                      </a:moveTo>
                      <a:cubicBezTo>
                        <a:pt x="3015" y="659"/>
                        <a:pt x="2038" y="659"/>
                        <a:pt x="13" y="659"/>
                      </a:cubicBezTo>
                      <a:cubicBezTo>
                        <a:pt x="-35" y="362"/>
                        <a:pt x="48" y="140"/>
                        <a:pt x="322" y="0"/>
                      </a:cubicBezTo>
                      <a:cubicBezTo>
                        <a:pt x="312" y="227"/>
                        <a:pt x="399" y="506"/>
                        <a:pt x="871" y="523"/>
                      </a:cubicBezTo>
                      <a:cubicBezTo>
                        <a:pt x="1071" y="85"/>
                        <a:pt x="1315" y="364"/>
                        <a:pt x="1315" y="364"/>
                      </a:cubicBezTo>
                      <a:cubicBezTo>
                        <a:pt x="1315" y="364"/>
                        <a:pt x="1810" y="-111"/>
                        <a:pt x="2060" y="523"/>
                      </a:cubicBezTo>
                      <a:cubicBezTo>
                        <a:pt x="2356" y="221"/>
                        <a:pt x="2450" y="523"/>
                        <a:pt x="2450" y="523"/>
                      </a:cubicBezTo>
                      <a:cubicBezTo>
                        <a:pt x="2450" y="523"/>
                        <a:pt x="2782" y="522"/>
                        <a:pt x="3030" y="387"/>
                      </a:cubicBezTo>
                      <a:cubicBezTo>
                        <a:pt x="3044" y="533"/>
                        <a:pt x="3015" y="659"/>
                        <a:pt x="3015" y="65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37">
                  <a:extLst>
                    <a:ext uri="{FF2B5EF4-FFF2-40B4-BE49-F238E27FC236}">
                      <a16:creationId xmlns:a16="http://schemas.microsoft.com/office/drawing/2014/main" id="{64931047-BF4B-5031-4BE7-0E1BD234CB2B}"/>
                    </a:ext>
                  </a:extLst>
                </p:cNvPr>
                <p:cNvSpPr/>
                <p:nvPr/>
              </p:nvSpPr>
              <p:spPr>
                <a:xfrm>
                  <a:off x="1810802" y="1695681"/>
                  <a:ext cx="1196356" cy="38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05" extrusionOk="0">
                      <a:moveTo>
                        <a:pt x="2799" y="905"/>
                      </a:moveTo>
                      <a:lnTo>
                        <a:pt x="101" y="905"/>
                      </a:lnTo>
                      <a:cubicBezTo>
                        <a:pt x="8" y="749"/>
                        <a:pt x="-15" y="611"/>
                        <a:pt x="9" y="499"/>
                      </a:cubicBezTo>
                      <a:cubicBezTo>
                        <a:pt x="42" y="538"/>
                        <a:pt x="85" y="568"/>
                        <a:pt x="136" y="581"/>
                      </a:cubicBezTo>
                      <a:cubicBezTo>
                        <a:pt x="229" y="605"/>
                        <a:pt x="327" y="566"/>
                        <a:pt x="414" y="524"/>
                      </a:cubicBezTo>
                      <a:cubicBezTo>
                        <a:pt x="502" y="481"/>
                        <a:pt x="592" y="433"/>
                        <a:pt x="689" y="437"/>
                      </a:cubicBezTo>
                      <a:cubicBezTo>
                        <a:pt x="786" y="440"/>
                        <a:pt x="888" y="522"/>
                        <a:pt x="872" y="618"/>
                      </a:cubicBezTo>
                      <a:cubicBezTo>
                        <a:pt x="906" y="530"/>
                        <a:pt x="994" y="466"/>
                        <a:pt x="1088" y="460"/>
                      </a:cubicBezTo>
                      <a:cubicBezTo>
                        <a:pt x="1182" y="454"/>
                        <a:pt x="1277" y="506"/>
                        <a:pt x="1322" y="589"/>
                      </a:cubicBezTo>
                      <a:cubicBezTo>
                        <a:pt x="1334" y="497"/>
                        <a:pt x="1435" y="442"/>
                        <a:pt x="1528" y="436"/>
                      </a:cubicBezTo>
                      <a:cubicBezTo>
                        <a:pt x="1620" y="430"/>
                        <a:pt x="1712" y="457"/>
                        <a:pt x="1805" y="453"/>
                      </a:cubicBezTo>
                      <a:cubicBezTo>
                        <a:pt x="2018" y="444"/>
                        <a:pt x="2198" y="269"/>
                        <a:pt x="2271" y="68"/>
                      </a:cubicBezTo>
                      <a:cubicBezTo>
                        <a:pt x="2279" y="46"/>
                        <a:pt x="2286" y="23"/>
                        <a:pt x="2292" y="0"/>
                      </a:cubicBezTo>
                      <a:cubicBezTo>
                        <a:pt x="2347" y="153"/>
                        <a:pt x="2347" y="321"/>
                        <a:pt x="2263" y="482"/>
                      </a:cubicBezTo>
                      <a:cubicBezTo>
                        <a:pt x="2740" y="301"/>
                        <a:pt x="2799" y="905"/>
                        <a:pt x="2799" y="905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89" name="Google Shape;989;p37">
              <a:extLst>
                <a:ext uri="{FF2B5EF4-FFF2-40B4-BE49-F238E27FC236}">
                  <a16:creationId xmlns:a16="http://schemas.microsoft.com/office/drawing/2014/main" id="{1FF85A72-37F4-67D1-5CC8-57310D328F7D}"/>
                </a:ext>
              </a:extLst>
            </p:cNvPr>
            <p:cNvGrpSpPr/>
            <p:nvPr/>
          </p:nvGrpSpPr>
          <p:grpSpPr>
            <a:xfrm>
              <a:off x="3167277" y="601298"/>
              <a:ext cx="283214" cy="298709"/>
              <a:chOff x="6879837" y="678375"/>
              <a:chExt cx="444257" cy="468489"/>
            </a:xfrm>
          </p:grpSpPr>
          <p:sp>
            <p:nvSpPr>
              <p:cNvPr id="990" name="Google Shape;990;p37">
                <a:extLst>
                  <a:ext uri="{FF2B5EF4-FFF2-40B4-BE49-F238E27FC236}">
                    <a16:creationId xmlns:a16="http://schemas.microsoft.com/office/drawing/2014/main" id="{673E25DD-B9BB-F903-9275-D96F2398742E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91" name="Google Shape;991;p37">
                <a:extLst>
                  <a:ext uri="{FF2B5EF4-FFF2-40B4-BE49-F238E27FC236}">
                    <a16:creationId xmlns:a16="http://schemas.microsoft.com/office/drawing/2014/main" id="{722345BE-3830-D9A8-F933-C2BFAB6FBDA8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2" name="Google Shape;992;p37">
            <a:extLst>
              <a:ext uri="{FF2B5EF4-FFF2-40B4-BE49-F238E27FC236}">
                <a16:creationId xmlns:a16="http://schemas.microsoft.com/office/drawing/2014/main" id="{C779B7B8-A523-B0E5-D188-6C1073718A92}"/>
              </a:ext>
            </a:extLst>
          </p:cNvPr>
          <p:cNvGrpSpPr/>
          <p:nvPr/>
        </p:nvGrpSpPr>
        <p:grpSpPr>
          <a:xfrm>
            <a:off x="7347264" y="2020292"/>
            <a:ext cx="1343240" cy="2805375"/>
            <a:chOff x="7419764" y="2109542"/>
            <a:chExt cx="1343240" cy="2805375"/>
          </a:xfrm>
        </p:grpSpPr>
        <p:grpSp>
          <p:nvGrpSpPr>
            <p:cNvPr id="993" name="Google Shape;993;p37">
              <a:extLst>
                <a:ext uri="{FF2B5EF4-FFF2-40B4-BE49-F238E27FC236}">
                  <a16:creationId xmlns:a16="http://schemas.microsoft.com/office/drawing/2014/main" id="{44EEBB59-BBDD-D6D6-087E-E42838BA3926}"/>
                </a:ext>
              </a:extLst>
            </p:cNvPr>
            <p:cNvGrpSpPr/>
            <p:nvPr/>
          </p:nvGrpSpPr>
          <p:grpSpPr>
            <a:xfrm flipH="1">
              <a:off x="7419764" y="3103245"/>
              <a:ext cx="1343240" cy="1811672"/>
              <a:chOff x="7416165" y="3358962"/>
              <a:chExt cx="1323129" cy="1784547"/>
            </a:xfrm>
          </p:grpSpPr>
          <p:sp>
            <p:nvSpPr>
              <p:cNvPr id="994" name="Google Shape;994;p37">
                <a:extLst>
                  <a:ext uri="{FF2B5EF4-FFF2-40B4-BE49-F238E27FC236}">
                    <a16:creationId xmlns:a16="http://schemas.microsoft.com/office/drawing/2014/main" id="{C7F1CDA0-639F-F89C-0788-7D9F2C46F292}"/>
                  </a:ext>
                </a:extLst>
              </p:cNvPr>
              <p:cNvSpPr/>
              <p:nvPr/>
            </p:nvSpPr>
            <p:spPr>
              <a:xfrm>
                <a:off x="7416165" y="3358962"/>
                <a:ext cx="1323129" cy="1784547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4935" extrusionOk="0">
                    <a:moveTo>
                      <a:pt x="691" y="1841"/>
                    </a:moveTo>
                    <a:cubicBezTo>
                      <a:pt x="1103" y="1965"/>
                      <a:pt x="1145" y="2476"/>
                      <a:pt x="1147" y="2508"/>
                    </a:cubicBezTo>
                    <a:cubicBezTo>
                      <a:pt x="1147" y="2509"/>
                      <a:pt x="1148" y="2509"/>
                      <a:pt x="1148" y="2509"/>
                    </a:cubicBezTo>
                    <a:cubicBezTo>
                      <a:pt x="1148" y="2509"/>
                      <a:pt x="1374" y="2104"/>
                      <a:pt x="1723" y="2159"/>
                    </a:cubicBezTo>
                    <a:lnTo>
                      <a:pt x="1663" y="2348"/>
                    </a:lnTo>
                    <a:lnTo>
                      <a:pt x="1663" y="2348"/>
                    </a:lnTo>
                    <a:lnTo>
                      <a:pt x="1237" y="3689"/>
                    </a:lnTo>
                    <a:lnTo>
                      <a:pt x="1177" y="3669"/>
                    </a:lnTo>
                    <a:lnTo>
                      <a:pt x="981" y="4286"/>
                    </a:lnTo>
                    <a:cubicBezTo>
                      <a:pt x="902" y="4536"/>
                      <a:pt x="1025" y="4813"/>
                      <a:pt x="1271" y="4905"/>
                    </a:cubicBezTo>
                    <a:cubicBezTo>
                      <a:pt x="1365" y="4939"/>
                      <a:pt x="1461" y="4944"/>
                      <a:pt x="1551" y="4923"/>
                    </a:cubicBezTo>
                    <a:cubicBezTo>
                      <a:pt x="1714" y="4886"/>
                      <a:pt x="1854" y="4765"/>
                      <a:pt x="1908" y="4595"/>
                    </a:cubicBezTo>
                    <a:lnTo>
                      <a:pt x="1946" y="4477"/>
                    </a:lnTo>
                    <a:cubicBezTo>
                      <a:pt x="1958" y="4437"/>
                      <a:pt x="1953" y="4396"/>
                      <a:pt x="1936" y="4362"/>
                    </a:cubicBezTo>
                    <a:cubicBezTo>
                      <a:pt x="1918" y="4327"/>
                      <a:pt x="1887" y="4299"/>
                      <a:pt x="1846" y="4286"/>
                    </a:cubicBezTo>
                    <a:cubicBezTo>
                      <a:pt x="1766" y="4261"/>
                      <a:pt x="1681" y="4305"/>
                      <a:pt x="1655" y="4385"/>
                    </a:cubicBezTo>
                    <a:lnTo>
                      <a:pt x="1618" y="4502"/>
                    </a:lnTo>
                    <a:cubicBezTo>
                      <a:pt x="1585" y="4607"/>
                      <a:pt x="1467" y="4661"/>
                      <a:pt x="1364" y="4614"/>
                    </a:cubicBezTo>
                    <a:cubicBezTo>
                      <a:pt x="1279" y="4574"/>
                      <a:pt x="1241" y="4474"/>
                      <a:pt x="1269" y="4385"/>
                    </a:cubicBezTo>
                    <a:lnTo>
                      <a:pt x="1467" y="3761"/>
                    </a:lnTo>
                    <a:lnTo>
                      <a:pt x="1430" y="3750"/>
                    </a:lnTo>
                    <a:lnTo>
                      <a:pt x="1908" y="2243"/>
                    </a:lnTo>
                    <a:cubicBezTo>
                      <a:pt x="2139" y="2431"/>
                      <a:pt x="2212" y="2858"/>
                      <a:pt x="2212" y="2858"/>
                    </a:cubicBezTo>
                    <a:cubicBezTo>
                      <a:pt x="2212" y="2858"/>
                      <a:pt x="2212" y="2857"/>
                      <a:pt x="2214" y="2856"/>
                    </a:cubicBezTo>
                    <a:cubicBezTo>
                      <a:pt x="2238" y="2825"/>
                      <a:pt x="2505" y="2501"/>
                      <a:pt x="2859" y="2543"/>
                    </a:cubicBezTo>
                    <a:cubicBezTo>
                      <a:pt x="3230" y="2586"/>
                      <a:pt x="3389" y="3045"/>
                      <a:pt x="3389" y="3045"/>
                    </a:cubicBezTo>
                    <a:cubicBezTo>
                      <a:pt x="3389" y="3045"/>
                      <a:pt x="3454" y="2849"/>
                      <a:pt x="3502" y="2559"/>
                    </a:cubicBezTo>
                    <a:cubicBezTo>
                      <a:pt x="3533" y="2374"/>
                      <a:pt x="3557" y="2149"/>
                      <a:pt x="3552" y="1914"/>
                    </a:cubicBezTo>
                    <a:cubicBezTo>
                      <a:pt x="3540" y="1292"/>
                      <a:pt x="3329" y="591"/>
                      <a:pt x="2523" y="304"/>
                    </a:cubicBezTo>
                    <a:lnTo>
                      <a:pt x="2578" y="132"/>
                    </a:lnTo>
                    <a:cubicBezTo>
                      <a:pt x="2595" y="79"/>
                      <a:pt x="2565" y="22"/>
                      <a:pt x="2512" y="5"/>
                    </a:cubicBezTo>
                    <a:cubicBezTo>
                      <a:pt x="2459" y="-11"/>
                      <a:pt x="2403" y="18"/>
                      <a:pt x="2386" y="71"/>
                    </a:cubicBezTo>
                    <a:lnTo>
                      <a:pt x="2330" y="246"/>
                    </a:lnTo>
                    <a:cubicBezTo>
                      <a:pt x="1994" y="164"/>
                      <a:pt x="1699" y="189"/>
                      <a:pt x="1442" y="281"/>
                    </a:cubicBezTo>
                    <a:cubicBezTo>
                      <a:pt x="1250" y="349"/>
                      <a:pt x="1079" y="454"/>
                      <a:pt x="928" y="580"/>
                    </a:cubicBezTo>
                    <a:cubicBezTo>
                      <a:pt x="281" y="1120"/>
                      <a:pt x="0" y="2041"/>
                      <a:pt x="0" y="2041"/>
                    </a:cubicBezTo>
                    <a:cubicBezTo>
                      <a:pt x="0" y="2041"/>
                      <a:pt x="267" y="1713"/>
                      <a:pt x="691" y="1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95" name="Google Shape;995;p37">
                <a:extLst>
                  <a:ext uri="{FF2B5EF4-FFF2-40B4-BE49-F238E27FC236}">
                    <a16:creationId xmlns:a16="http://schemas.microsoft.com/office/drawing/2014/main" id="{386B06EA-141B-14CD-6631-32F201B293E0}"/>
                  </a:ext>
                </a:extLst>
              </p:cNvPr>
              <p:cNvGrpSpPr/>
              <p:nvPr/>
            </p:nvGrpSpPr>
            <p:grpSpPr>
              <a:xfrm>
                <a:off x="7416165" y="3358962"/>
                <a:ext cx="1323128" cy="1784184"/>
                <a:chOff x="7416165" y="3358962"/>
                <a:chExt cx="1323128" cy="1784184"/>
              </a:xfrm>
            </p:grpSpPr>
            <p:sp>
              <p:nvSpPr>
                <p:cNvPr id="996" name="Google Shape;996;p37">
                  <a:extLst>
                    <a:ext uri="{FF2B5EF4-FFF2-40B4-BE49-F238E27FC236}">
                      <a16:creationId xmlns:a16="http://schemas.microsoft.com/office/drawing/2014/main" id="{215D12F6-1C50-29DD-0064-822273A98F07}"/>
                    </a:ext>
                  </a:extLst>
                </p:cNvPr>
                <p:cNvSpPr/>
                <p:nvPr/>
              </p:nvSpPr>
              <p:spPr>
                <a:xfrm>
                  <a:off x="7807929" y="3909694"/>
                  <a:ext cx="396231" cy="10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811" extrusionOk="0">
                      <a:moveTo>
                        <a:pt x="0" y="2750"/>
                      </a:moveTo>
                      <a:lnTo>
                        <a:pt x="872" y="0"/>
                      </a:lnTo>
                      <a:lnTo>
                        <a:pt x="1064" y="61"/>
                      </a:lnTo>
                      <a:lnTo>
                        <a:pt x="192" y="2811"/>
                      </a:lnTo>
                      <a:lnTo>
                        <a:pt x="0" y="27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37">
                  <a:extLst>
                    <a:ext uri="{FF2B5EF4-FFF2-40B4-BE49-F238E27FC236}">
                      <a16:creationId xmlns:a16="http://schemas.microsoft.com/office/drawing/2014/main" id="{87B2E7C8-B46D-B240-D263-CB54CCF1D551}"/>
                    </a:ext>
                  </a:extLst>
                </p:cNvPr>
                <p:cNvSpPr/>
                <p:nvPr/>
              </p:nvSpPr>
              <p:spPr>
                <a:xfrm>
                  <a:off x="8035837" y="3909694"/>
                  <a:ext cx="168324" cy="32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908" extrusionOk="0">
                      <a:moveTo>
                        <a:pt x="452" y="61"/>
                      </a:moveTo>
                      <a:lnTo>
                        <a:pt x="184" y="908"/>
                      </a:lnTo>
                      <a:cubicBezTo>
                        <a:pt x="137" y="870"/>
                        <a:pt x="82" y="841"/>
                        <a:pt x="21" y="828"/>
                      </a:cubicBezTo>
                      <a:cubicBezTo>
                        <a:pt x="14" y="827"/>
                        <a:pt x="7" y="825"/>
                        <a:pt x="0" y="824"/>
                      </a:cubicBezTo>
                      <a:lnTo>
                        <a:pt x="260" y="0"/>
                      </a:lnTo>
                      <a:lnTo>
                        <a:pt x="452" y="61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37">
                  <a:extLst>
                    <a:ext uri="{FF2B5EF4-FFF2-40B4-BE49-F238E27FC236}">
                      <a16:creationId xmlns:a16="http://schemas.microsoft.com/office/drawing/2014/main" id="{B1A573DB-A862-A631-649F-E456A86849B0}"/>
                    </a:ext>
                  </a:extLst>
                </p:cNvPr>
                <p:cNvSpPr/>
                <p:nvPr/>
              </p:nvSpPr>
              <p:spPr>
                <a:xfrm>
                  <a:off x="7416165" y="3429838"/>
                  <a:ext cx="1323128" cy="102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2848" extrusionOk="0">
                      <a:moveTo>
                        <a:pt x="3388" y="2848"/>
                      </a:moveTo>
                      <a:cubicBezTo>
                        <a:pt x="3388" y="2848"/>
                        <a:pt x="3230" y="2390"/>
                        <a:pt x="2859" y="2346"/>
                      </a:cubicBezTo>
                      <a:cubicBezTo>
                        <a:pt x="2505" y="2304"/>
                        <a:pt x="2238" y="2629"/>
                        <a:pt x="2213" y="2659"/>
                      </a:cubicBezTo>
                      <a:cubicBezTo>
                        <a:pt x="2212" y="2661"/>
                        <a:pt x="2212" y="2662"/>
                        <a:pt x="2212" y="2662"/>
                      </a:cubicBezTo>
                      <a:cubicBezTo>
                        <a:pt x="2212" y="2662"/>
                        <a:pt x="2105" y="2040"/>
                        <a:pt x="1745" y="1966"/>
                      </a:cubicBezTo>
                      <a:cubicBezTo>
                        <a:pt x="1383" y="1891"/>
                        <a:pt x="1148" y="2312"/>
                        <a:pt x="1148" y="2312"/>
                      </a:cubicBezTo>
                      <a:lnTo>
                        <a:pt x="1148" y="2311"/>
                      </a:lnTo>
                      <a:cubicBezTo>
                        <a:pt x="1146" y="2279"/>
                        <a:pt x="1104" y="1768"/>
                        <a:pt x="692" y="1644"/>
                      </a:cubicBezTo>
                      <a:cubicBezTo>
                        <a:pt x="267" y="1516"/>
                        <a:pt x="0" y="1844"/>
                        <a:pt x="0" y="1844"/>
                      </a:cubicBezTo>
                      <a:cubicBezTo>
                        <a:pt x="0" y="1844"/>
                        <a:pt x="281" y="924"/>
                        <a:pt x="929" y="384"/>
                      </a:cubicBezTo>
                      <a:cubicBezTo>
                        <a:pt x="1080" y="257"/>
                        <a:pt x="1251" y="152"/>
                        <a:pt x="1443" y="84"/>
                      </a:cubicBezTo>
                      <a:cubicBezTo>
                        <a:pt x="1722" y="-15"/>
                        <a:pt x="2045" y="-36"/>
                        <a:pt x="2418" y="73"/>
                      </a:cubicBezTo>
                      <a:cubicBezTo>
                        <a:pt x="3310" y="334"/>
                        <a:pt x="3539" y="1069"/>
                        <a:pt x="3552" y="1717"/>
                      </a:cubicBezTo>
                      <a:cubicBezTo>
                        <a:pt x="3556" y="1953"/>
                        <a:pt x="3532" y="2177"/>
                        <a:pt x="3502" y="2363"/>
                      </a:cubicBezTo>
                      <a:cubicBezTo>
                        <a:pt x="3453" y="2652"/>
                        <a:pt x="3388" y="2848"/>
                        <a:pt x="3388" y="28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37">
                  <a:extLst>
                    <a:ext uri="{FF2B5EF4-FFF2-40B4-BE49-F238E27FC236}">
                      <a16:creationId xmlns:a16="http://schemas.microsoft.com/office/drawing/2014/main" id="{7DE33900-70AF-C67F-DADD-9A1E956F7D36}"/>
                    </a:ext>
                  </a:extLst>
                </p:cNvPr>
                <p:cNvSpPr/>
                <p:nvPr/>
              </p:nvSpPr>
              <p:spPr>
                <a:xfrm>
                  <a:off x="7843679" y="3456235"/>
                  <a:ext cx="579823" cy="93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589" extrusionOk="0">
                      <a:moveTo>
                        <a:pt x="1065" y="2586"/>
                      </a:moveTo>
                      <a:cubicBezTo>
                        <a:pt x="1064" y="2588"/>
                        <a:pt x="1064" y="2589"/>
                        <a:pt x="1064" y="2589"/>
                      </a:cubicBezTo>
                      <a:cubicBezTo>
                        <a:pt x="1064" y="2589"/>
                        <a:pt x="957" y="1967"/>
                        <a:pt x="597" y="1893"/>
                      </a:cubicBezTo>
                      <a:cubicBezTo>
                        <a:pt x="235" y="1818"/>
                        <a:pt x="0" y="2239"/>
                        <a:pt x="0" y="2239"/>
                      </a:cubicBezTo>
                      <a:lnTo>
                        <a:pt x="0" y="2238"/>
                      </a:lnTo>
                      <a:cubicBezTo>
                        <a:pt x="0" y="2176"/>
                        <a:pt x="12" y="380"/>
                        <a:pt x="1270" y="0"/>
                      </a:cubicBezTo>
                      <a:cubicBezTo>
                        <a:pt x="2001" y="1067"/>
                        <a:pt x="1107" y="2519"/>
                        <a:pt x="1065" y="2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37">
                  <a:extLst>
                    <a:ext uri="{FF2B5EF4-FFF2-40B4-BE49-F238E27FC236}">
                      <a16:creationId xmlns:a16="http://schemas.microsoft.com/office/drawing/2014/main" id="{7D82C9CB-1965-7AFD-C6C1-F109788CA6E9}"/>
                    </a:ext>
                  </a:extLst>
                </p:cNvPr>
                <p:cNvSpPr/>
                <p:nvPr/>
              </p:nvSpPr>
              <p:spPr>
                <a:xfrm>
                  <a:off x="7953536" y="3429838"/>
                  <a:ext cx="785386" cy="6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717" extrusionOk="0">
                      <a:moveTo>
                        <a:pt x="2109" y="1717"/>
                      </a:moveTo>
                      <a:cubicBezTo>
                        <a:pt x="1764" y="466"/>
                        <a:pt x="622" y="168"/>
                        <a:pt x="0" y="84"/>
                      </a:cubicBezTo>
                      <a:cubicBezTo>
                        <a:pt x="279" y="-15"/>
                        <a:pt x="602" y="-36"/>
                        <a:pt x="975" y="73"/>
                      </a:cubicBezTo>
                      <a:cubicBezTo>
                        <a:pt x="1867" y="334"/>
                        <a:pt x="2096" y="1069"/>
                        <a:pt x="2109" y="1717"/>
                      </a:cubicBezTo>
                      <a:close/>
                    </a:path>
                  </a:pathLst>
                </a:custGeom>
                <a:solidFill>
                  <a:srgbClr val="FFFFFF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37">
                  <a:extLst>
                    <a:ext uri="{FF2B5EF4-FFF2-40B4-BE49-F238E27FC236}">
                      <a16:creationId xmlns:a16="http://schemas.microsoft.com/office/drawing/2014/main" id="{BFC5220C-8EFD-DB9D-D8D0-4003360F8012}"/>
                    </a:ext>
                  </a:extLst>
                </p:cNvPr>
                <p:cNvSpPr/>
                <p:nvPr/>
              </p:nvSpPr>
              <p:spPr>
                <a:xfrm>
                  <a:off x="7416165" y="3568696"/>
                  <a:ext cx="1304136" cy="89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" h="2464" extrusionOk="0">
                      <a:moveTo>
                        <a:pt x="3388" y="2464"/>
                      </a:moveTo>
                      <a:cubicBezTo>
                        <a:pt x="3388" y="2464"/>
                        <a:pt x="3230" y="2006"/>
                        <a:pt x="2859" y="1962"/>
                      </a:cubicBezTo>
                      <a:cubicBezTo>
                        <a:pt x="2505" y="1920"/>
                        <a:pt x="2238" y="2245"/>
                        <a:pt x="2213" y="2275"/>
                      </a:cubicBezTo>
                      <a:cubicBezTo>
                        <a:pt x="2212" y="2277"/>
                        <a:pt x="2212" y="2278"/>
                        <a:pt x="2212" y="2278"/>
                      </a:cubicBezTo>
                      <a:cubicBezTo>
                        <a:pt x="2212" y="2278"/>
                        <a:pt x="2105" y="1656"/>
                        <a:pt x="1745" y="1582"/>
                      </a:cubicBezTo>
                      <a:cubicBezTo>
                        <a:pt x="1383" y="1507"/>
                        <a:pt x="1148" y="1928"/>
                        <a:pt x="1148" y="1928"/>
                      </a:cubicBezTo>
                      <a:lnTo>
                        <a:pt x="1148" y="1927"/>
                      </a:lnTo>
                      <a:cubicBezTo>
                        <a:pt x="1146" y="1895"/>
                        <a:pt x="1104" y="1384"/>
                        <a:pt x="692" y="1260"/>
                      </a:cubicBezTo>
                      <a:cubicBezTo>
                        <a:pt x="267" y="1132"/>
                        <a:pt x="0" y="1460"/>
                        <a:pt x="0" y="1460"/>
                      </a:cubicBezTo>
                      <a:cubicBezTo>
                        <a:pt x="0" y="1460"/>
                        <a:pt x="281" y="540"/>
                        <a:pt x="929" y="0"/>
                      </a:cubicBezTo>
                      <a:cubicBezTo>
                        <a:pt x="968" y="528"/>
                        <a:pt x="1354" y="1490"/>
                        <a:pt x="3502" y="1979"/>
                      </a:cubicBezTo>
                      <a:cubicBezTo>
                        <a:pt x="3453" y="2268"/>
                        <a:pt x="3388" y="2464"/>
                        <a:pt x="3388" y="2464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37">
                  <a:extLst>
                    <a:ext uri="{FF2B5EF4-FFF2-40B4-BE49-F238E27FC236}">
                      <a16:creationId xmlns:a16="http://schemas.microsoft.com/office/drawing/2014/main" id="{4B354BB4-65D1-7930-B462-66FD98DD60E9}"/>
                    </a:ext>
                  </a:extLst>
                </p:cNvPr>
                <p:cNvSpPr/>
                <p:nvPr/>
              </p:nvSpPr>
              <p:spPr>
                <a:xfrm>
                  <a:off x="8281248" y="3358962"/>
                  <a:ext cx="96823" cy="14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388" extrusionOk="0">
                      <a:moveTo>
                        <a:pt x="255" y="131"/>
                      </a:moveTo>
                      <a:lnTo>
                        <a:pt x="196" y="317"/>
                      </a:lnTo>
                      <a:cubicBezTo>
                        <a:pt x="179" y="370"/>
                        <a:pt x="122" y="400"/>
                        <a:pt x="69" y="383"/>
                      </a:cubicBezTo>
                      <a:lnTo>
                        <a:pt x="69" y="383"/>
                      </a:lnTo>
                      <a:cubicBezTo>
                        <a:pt x="16" y="366"/>
                        <a:pt x="-13" y="309"/>
                        <a:pt x="4" y="256"/>
                      </a:cubicBezTo>
                      <a:lnTo>
                        <a:pt x="63" y="70"/>
                      </a:lnTo>
                      <a:cubicBezTo>
                        <a:pt x="79" y="17"/>
                        <a:pt x="136" y="-12"/>
                        <a:pt x="189" y="5"/>
                      </a:cubicBezTo>
                      <a:lnTo>
                        <a:pt x="189" y="5"/>
                      </a:lnTo>
                      <a:cubicBezTo>
                        <a:pt x="242" y="22"/>
                        <a:pt x="271" y="78"/>
                        <a:pt x="255" y="1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37">
                  <a:extLst>
                    <a:ext uri="{FF2B5EF4-FFF2-40B4-BE49-F238E27FC236}">
                      <a16:creationId xmlns:a16="http://schemas.microsoft.com/office/drawing/2014/main" id="{E5CDF7A5-115D-35F5-DBEA-2EDA015E5FDC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221204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65" extrusionOk="0">
                      <a:moveTo>
                        <a:pt x="594" y="1253"/>
                      </a:move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347" y="40"/>
                      </a:lnTo>
                      <a:cubicBezTo>
                        <a:pt x="347" y="40"/>
                        <a:pt x="-238" y="960"/>
                        <a:pt x="594" y="125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37">
                  <a:extLst>
                    <a:ext uri="{FF2B5EF4-FFF2-40B4-BE49-F238E27FC236}">
                      <a16:creationId xmlns:a16="http://schemas.microsoft.com/office/drawing/2014/main" id="{89E84305-5CA0-CC88-6E14-2C1693B74BB2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370536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265" extrusionOk="0">
                      <a:moveTo>
                        <a:pt x="987" y="808"/>
                      </a:moveTo>
                      <a:lnTo>
                        <a:pt x="950" y="925"/>
                      </a:lnTo>
                      <a:cubicBezTo>
                        <a:pt x="897" y="1095"/>
                        <a:pt x="757" y="1216"/>
                        <a:pt x="594" y="1253"/>
                      </a:cubicBez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510" y="92"/>
                      </a:lnTo>
                      <a:lnTo>
                        <a:pt x="312" y="715"/>
                      </a:lnTo>
                      <a:cubicBezTo>
                        <a:pt x="284" y="805"/>
                        <a:pt x="322" y="904"/>
                        <a:pt x="407" y="944"/>
                      </a:cubicBezTo>
                      <a:cubicBezTo>
                        <a:pt x="510" y="992"/>
                        <a:pt x="628" y="937"/>
                        <a:pt x="661" y="833"/>
                      </a:cubicBezTo>
                      <a:lnTo>
                        <a:pt x="698" y="716"/>
                      </a:lnTo>
                      <a:cubicBezTo>
                        <a:pt x="724" y="635"/>
                        <a:pt x="809" y="591"/>
                        <a:pt x="889" y="617"/>
                      </a:cubicBezTo>
                      <a:cubicBezTo>
                        <a:pt x="928" y="629"/>
                        <a:pt x="959" y="657"/>
                        <a:pt x="977" y="692"/>
                      </a:cubicBezTo>
                      <a:cubicBezTo>
                        <a:pt x="995" y="726"/>
                        <a:pt x="1000" y="768"/>
                        <a:pt x="987" y="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05" name="Google Shape;1005;p37">
              <a:extLst>
                <a:ext uri="{FF2B5EF4-FFF2-40B4-BE49-F238E27FC236}">
                  <a16:creationId xmlns:a16="http://schemas.microsoft.com/office/drawing/2014/main" id="{650C8D05-FBD3-83E3-05D9-78B040B049D1}"/>
                </a:ext>
              </a:extLst>
            </p:cNvPr>
            <p:cNvGrpSpPr/>
            <p:nvPr/>
          </p:nvGrpSpPr>
          <p:grpSpPr>
            <a:xfrm rot="-330869">
              <a:off x="7996886" y="2134770"/>
              <a:ext cx="556572" cy="654753"/>
              <a:chOff x="7549405" y="2100035"/>
              <a:chExt cx="556556" cy="654735"/>
            </a:xfrm>
          </p:grpSpPr>
          <p:grpSp>
            <p:nvGrpSpPr>
              <p:cNvPr id="1006" name="Google Shape;1006;p37">
                <a:extLst>
                  <a:ext uri="{FF2B5EF4-FFF2-40B4-BE49-F238E27FC236}">
                    <a16:creationId xmlns:a16="http://schemas.microsoft.com/office/drawing/2014/main" id="{73185FB6-9CCB-0836-57F0-0BA9FDCE2B13}"/>
                  </a:ext>
                </a:extLst>
              </p:cNvPr>
              <p:cNvGrpSpPr/>
              <p:nvPr/>
            </p:nvGrpSpPr>
            <p:grpSpPr>
              <a:xfrm>
                <a:off x="7549405" y="2565050"/>
                <a:ext cx="99598" cy="189720"/>
                <a:chOff x="2448367" y="3751979"/>
                <a:chExt cx="99598" cy="189720"/>
              </a:xfrm>
            </p:grpSpPr>
            <p:sp>
              <p:nvSpPr>
                <p:cNvPr id="1007" name="Google Shape;1007;p37">
                  <a:extLst>
                    <a:ext uri="{FF2B5EF4-FFF2-40B4-BE49-F238E27FC236}">
                      <a16:creationId xmlns:a16="http://schemas.microsoft.com/office/drawing/2014/main" id="{418AB489-C644-EF11-F098-F47528F0B5CB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08" name="Google Shape;1008;p37">
                  <a:extLst>
                    <a:ext uri="{FF2B5EF4-FFF2-40B4-BE49-F238E27FC236}">
                      <a16:creationId xmlns:a16="http://schemas.microsoft.com/office/drawing/2014/main" id="{3A15A8A6-42D6-FED4-568A-DB87F4ABFD19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9" name="Google Shape;1009;p37">
                <a:extLst>
                  <a:ext uri="{FF2B5EF4-FFF2-40B4-BE49-F238E27FC236}">
                    <a16:creationId xmlns:a16="http://schemas.microsoft.com/office/drawing/2014/main" id="{CBD68F7F-A7DD-DE70-EFB7-BAE35EA17D22}"/>
                  </a:ext>
                </a:extLst>
              </p:cNvPr>
              <p:cNvGrpSpPr/>
              <p:nvPr/>
            </p:nvGrpSpPr>
            <p:grpSpPr>
              <a:xfrm>
                <a:off x="8006364" y="2100035"/>
                <a:ext cx="99598" cy="189720"/>
                <a:chOff x="2981526" y="3439364"/>
                <a:chExt cx="99598" cy="189720"/>
              </a:xfrm>
            </p:grpSpPr>
            <p:sp>
              <p:nvSpPr>
                <p:cNvPr id="1010" name="Google Shape;1010;p37">
                  <a:extLst>
                    <a:ext uri="{FF2B5EF4-FFF2-40B4-BE49-F238E27FC236}">
                      <a16:creationId xmlns:a16="http://schemas.microsoft.com/office/drawing/2014/main" id="{591CB569-F341-DA24-22C0-F12E2BF466C1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1" name="Google Shape;1011;p37">
                  <a:extLst>
                    <a:ext uri="{FF2B5EF4-FFF2-40B4-BE49-F238E27FC236}">
                      <a16:creationId xmlns:a16="http://schemas.microsoft.com/office/drawing/2014/main" id="{5B896012-D3E3-65F8-B30D-174F975E6256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2" name="Google Shape;1012;p37">
                <a:extLst>
                  <a:ext uri="{FF2B5EF4-FFF2-40B4-BE49-F238E27FC236}">
                    <a16:creationId xmlns:a16="http://schemas.microsoft.com/office/drawing/2014/main" id="{C4D4844F-28A4-9A7C-47CF-6D07A8C2AD6A}"/>
                  </a:ext>
                </a:extLst>
              </p:cNvPr>
              <p:cNvGrpSpPr/>
              <p:nvPr/>
            </p:nvGrpSpPr>
            <p:grpSpPr>
              <a:xfrm>
                <a:off x="7778758" y="2339037"/>
                <a:ext cx="71514" cy="136167"/>
                <a:chOff x="2677720" y="3593491"/>
                <a:chExt cx="71514" cy="136167"/>
              </a:xfrm>
            </p:grpSpPr>
            <p:sp>
              <p:nvSpPr>
                <p:cNvPr id="1013" name="Google Shape;1013;p37">
                  <a:extLst>
                    <a:ext uri="{FF2B5EF4-FFF2-40B4-BE49-F238E27FC236}">
                      <a16:creationId xmlns:a16="http://schemas.microsoft.com/office/drawing/2014/main" id="{93DC8A6C-48C4-893C-F33D-851D3CABAE6E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4" name="Google Shape;1014;p37">
                  <a:extLst>
                    <a:ext uri="{FF2B5EF4-FFF2-40B4-BE49-F238E27FC236}">
                      <a16:creationId xmlns:a16="http://schemas.microsoft.com/office/drawing/2014/main" id="{9205FA0B-5F28-3AE2-5A3E-6EFC407115F0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5" name="Google Shape;1015;p37">
                <a:extLst>
                  <a:ext uri="{FF2B5EF4-FFF2-40B4-BE49-F238E27FC236}">
                    <a16:creationId xmlns:a16="http://schemas.microsoft.com/office/drawing/2014/main" id="{E978FE4E-8E0A-4602-5521-12E1E8AA8727}"/>
                  </a:ext>
                </a:extLst>
              </p:cNvPr>
              <p:cNvGrpSpPr/>
              <p:nvPr/>
            </p:nvGrpSpPr>
            <p:grpSpPr>
              <a:xfrm>
                <a:off x="7970883" y="2591826"/>
                <a:ext cx="71514" cy="136167"/>
                <a:chOff x="2869845" y="3778755"/>
                <a:chExt cx="71514" cy="136167"/>
              </a:xfrm>
            </p:grpSpPr>
            <p:sp>
              <p:nvSpPr>
                <p:cNvPr id="1016" name="Google Shape;1016;p37">
                  <a:extLst>
                    <a:ext uri="{FF2B5EF4-FFF2-40B4-BE49-F238E27FC236}">
                      <a16:creationId xmlns:a16="http://schemas.microsoft.com/office/drawing/2014/main" id="{53C7659E-445B-0919-B6CB-6C8E4593611A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7" name="Google Shape;1017;p37">
                  <a:extLst>
                    <a:ext uri="{FF2B5EF4-FFF2-40B4-BE49-F238E27FC236}">
                      <a16:creationId xmlns:a16="http://schemas.microsoft.com/office/drawing/2014/main" id="{A32958EF-14F7-7DE8-1DDF-A01E0355FDB9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8" name="Google Shape;1018;p37">
                <a:extLst>
                  <a:ext uri="{FF2B5EF4-FFF2-40B4-BE49-F238E27FC236}">
                    <a16:creationId xmlns:a16="http://schemas.microsoft.com/office/drawing/2014/main" id="{486FF94B-79E0-3DC3-14A3-A364BEA58F5C}"/>
                  </a:ext>
                </a:extLst>
              </p:cNvPr>
              <p:cNvGrpSpPr/>
              <p:nvPr/>
            </p:nvGrpSpPr>
            <p:grpSpPr>
              <a:xfrm>
                <a:off x="7563446" y="2100036"/>
                <a:ext cx="71514" cy="136167"/>
                <a:chOff x="2375433" y="3389941"/>
                <a:chExt cx="71514" cy="136167"/>
              </a:xfrm>
            </p:grpSpPr>
            <p:sp>
              <p:nvSpPr>
                <p:cNvPr id="1019" name="Google Shape;1019;p37">
                  <a:extLst>
                    <a:ext uri="{FF2B5EF4-FFF2-40B4-BE49-F238E27FC236}">
                      <a16:creationId xmlns:a16="http://schemas.microsoft.com/office/drawing/2014/main" id="{81EF00F4-DE94-3ED7-9521-0260F6F61546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20" name="Google Shape;1020;p37">
                  <a:extLst>
                    <a:ext uri="{FF2B5EF4-FFF2-40B4-BE49-F238E27FC236}">
                      <a16:creationId xmlns:a16="http://schemas.microsoft.com/office/drawing/2014/main" id="{81BC9DE3-400E-146E-CFD2-1D963F5B6E56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51601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7B3A8938-5507-7634-BBD5-F5E20641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AA5F6930-6E1B-B28B-CB6B-678F15542FD6}"/>
              </a:ext>
            </a:extLst>
          </p:cNvPr>
          <p:cNvGrpSpPr/>
          <p:nvPr/>
        </p:nvGrpSpPr>
        <p:grpSpPr>
          <a:xfrm>
            <a:off x="6437051" y="239259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D54F4C76-EAE2-CEE0-1365-C3609C0EADEA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1D19889F-CD47-8F96-0B6D-9D84125B373B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C6A0987C-557B-27C2-2525-037852FF87E7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0A49B24E-66F6-1378-6BC3-6253C51748BD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5C0E0925-5B37-7528-06B1-E778ED09133D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54EED7F1-19CC-17A9-F0A4-1C9F1E77EED1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A1A5C0A7-734E-A672-3D24-24040E217668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AA975990-0D50-CFAD-B737-81391A7CE5EE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5CE8A570-A9EE-3493-4B88-7428133BB8F6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5AF5943D-C058-B927-849B-C6D3DD3AB558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A6E9EB81-C12E-9C42-B647-7058CE45AFCF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3B0648BB-0A86-F485-90BD-5CDD5074F663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BACA0E23-E566-B268-6E13-D1EB30BEDE0E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B1B75011-6126-974F-B861-27E232E30DD4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43321937-6592-EA05-2459-389CDA331FDC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05B3A940-BA2F-E828-5386-155E6C0FD713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22C2EF7D-846F-9199-99B9-4C3085F893C4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C9EC00D5-0F14-F115-6E37-0132B9C15F81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F30D7CA3-9D62-8941-D75B-B8B1025C408D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FB74730E-71D0-FA95-A15E-1F108C6E00C4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573976A2-EB8A-B8D9-3C9B-141CB5CA76AF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5FCD5C55-9F45-622B-89BD-F49088A5F307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4C4B2797-935D-469A-3DD4-5EF84D88497B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90CAA304-39D0-BD90-19BF-861BC4A0EF4E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84246FA7-8B63-7B41-D49C-77DAD49FD7D3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06B0B138-C09E-1F01-3751-EC8DFB427782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6540A8DB-E8BB-B412-8795-6BBE65733119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E72237FA-D023-4DBE-E4EE-80B33FF83508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1EA8B4A2-E468-A45A-38E3-253D5CE46195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8B273957-D2B6-8397-E55E-7BA309EB7455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4C705B6B-DC86-EF65-C02F-18F95DC41FA9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829B42D8-0CFC-107E-EDBE-D086D064970E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4B3C43B9-8D88-4E2C-C130-035B27E76C94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3ED14A35-42AB-DBA1-07C2-BDC03CA71161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2FCD8D6B-4120-BC62-C129-328C0AA9A553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5CC599AE-A65A-3C55-7DBF-AE6B2C4C7E08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1C4CF13C-5135-030E-0482-B1FF67370780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726D8B12-CE25-629F-399C-4BE74D115D7C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022ABEAE-FA6A-4988-4698-22D9182287A7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163474FE-4F7D-FA6C-039B-B53EA9479265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B7F2B0B7-8EDF-AE60-F7CD-91A65744587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4302" y="62536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latin typeface="+mj-lt"/>
              </a:rPr>
              <a:t>Luyện từ và câu: 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86E4DC58-CEB7-4E4A-FB02-0EE86E4E5672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D53240ED-221D-CCC4-17B8-AA0F5268ABC2}"/>
              </a:ext>
            </a:extLst>
          </p:cNvPr>
          <p:cNvGrpSpPr/>
          <p:nvPr/>
        </p:nvGrpSpPr>
        <p:grpSpPr>
          <a:xfrm>
            <a:off x="-1598831" y="4415302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A9EDB67C-6B86-76A2-D68D-BCAB10EA3E72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0454F8D3-D6A5-B0FE-5951-E434D116A5A7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8479B075-1BA8-B230-4D6D-47792CB0BED1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543D76CC-2F75-F7D4-D819-28A4C1A362B0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31EC03C2-181B-9D31-A925-7485B62F9376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47E75A7E-E9A9-E1DA-542D-9C8931EEA41B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A0EF1A07-A321-ACCB-7050-2BD27ED01FC9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1331E64D-B3C9-0DD1-E6F3-BABBA94F401A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571F1BB0-CD97-00F3-3852-F952F2734B88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D279554C-F01C-9738-E225-062A689385E2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627307A5-3181-F2AC-873B-A6C6BF6EA179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253FF74C-8E15-FC1A-AFF5-BFEA2337D9EF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9C4D8140-EB3A-ADEC-A223-26C8672BE317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5A38CCE2-6DA6-0583-0518-B6361B532E8A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AD185322-8275-2972-8E2D-4B5EB833A3E3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D5AECE33-B47B-D584-360D-3E5D5A881B30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D88601F6-1E83-5495-5EDA-F6D5990B920D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A0F91C9E-095F-06E5-3482-55C86413E95F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16300042-403B-0F7B-797A-FD978F81DED3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CDD71B4E-AD5E-6472-B039-66ADA794B409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3DD0B79D-4205-3196-339E-6768CAF5ED1A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E27C02F-72AE-F137-4857-BFFABCC11107}"/>
              </a:ext>
            </a:extLst>
          </p:cNvPr>
          <p:cNvSpPr txBox="1"/>
          <p:nvPr/>
        </p:nvSpPr>
        <p:spPr>
          <a:xfrm>
            <a:off x="3851218" y="418267"/>
            <a:ext cx="177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Tiếng Việt</a:t>
            </a:r>
            <a:endParaRPr lang="en-SG" sz="2000">
              <a:latin typeface="+mj-lt"/>
            </a:endParaRPr>
          </a:p>
        </p:txBody>
      </p: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9F09948D-EE6B-0118-1BBC-921FBD0A6D34}"/>
              </a:ext>
            </a:extLst>
          </p:cNvPr>
          <p:cNvGrpSpPr/>
          <p:nvPr/>
        </p:nvGrpSpPr>
        <p:grpSpPr>
          <a:xfrm>
            <a:off x="-395711" y="-606520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C522200F-1698-50CB-C530-4F647C54B5D2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48D390CF-DEFB-86CC-37F7-B1486871B9AE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D94766B0-8F5A-9C0F-E2C4-C24E883AA21E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B1D47AD3-F069-1476-C543-8C02522A132C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BEBA5D4E-37DC-1DF0-7A63-66DA5B32708C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4846FC01-AB2D-4B37-27D4-0B2259A4ACDB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C031D187-624D-95D2-EE80-951F3E8E3227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8F70937F-D45C-7E93-3343-06E43C8A84D7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C1DD7170-410D-934B-4ED6-5019937DF3B9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61858147-531C-AA1C-EA51-363F5A75C535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68ACEAAD-546A-A64D-BDEB-AF61DEEFC0D3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9689189A-2C62-2A4D-E20D-7461702C3642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EE6070DC-A5A6-4C1D-1AF8-F0109CC2EFEE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17AC9218-07FD-938F-531E-C9BE30CD02A0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A6DB0777-901C-2AC3-4C2C-1417D8A4EBA2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7E13A6D7-0790-C0B7-7E77-69D96244BA67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795D6606-9740-63BB-ACE5-E16EDCD58D04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DCF37306-F786-4F45-6898-5DB97FF9FA29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E6FEFE9D-9597-F754-9FD5-00FBFA710A49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CE637208-AF76-E9E7-5769-AF1E4928C521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53493C70-9B39-4CC8-DCB9-449057FCDF84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B47CACA7-5142-0139-0E75-AD1E9DD7D3EC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E31EF798-15F7-B6BF-D24C-3083B2C9F0FF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EFEC3EF8-68A9-3DEE-F01E-BB389A5D3EF9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B8E3932B-4296-325A-AF9D-65AA5E14902C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DE1F9A98-7AF8-56DC-996C-599F0E00C0FF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5802B192-DD1B-71F8-4268-5E1EADAF7704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125591BF-0FE8-CE1F-8061-57610E83742C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A5BA62D5-C3A9-0760-50A7-561FEF524822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4DBCBCC8-C2E4-5946-E56A-A7075B49D433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1E082DA7-870B-A9E6-E614-F898D8C79F2B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00BD3901-8570-70EC-FCFE-5C55852C0510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565E785B-0671-C5A4-EE00-7F07BD2517F1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B72B2411-6C0A-7D42-CE33-9E5F4AD8B389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D3CA70AF-E6D6-C3DC-C3B0-D24067D607DE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8D69F76E-673F-754B-9CBD-013CE099ED9E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1318923D-7B7D-0644-074F-3AD4D18086D2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486E2C9B-ACBE-5524-1156-3498D56B3985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9D3E968F-F79D-8D2D-ECB0-8DC6AD577C55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A8A509ED-3386-F273-1EF0-075F596A9895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E35D5D32-6AB5-D9A6-6E47-E010AFBBB087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1AA8B120-406E-2620-5649-6A7998AFB22E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214354E4-3B79-73AA-991D-585DE7A9BACD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E073BBC-904D-7457-B20A-A1ADF58245D9}"/>
              </a:ext>
            </a:extLst>
          </p:cNvPr>
          <p:cNvSpPr txBox="1"/>
          <p:nvPr/>
        </p:nvSpPr>
        <p:spPr>
          <a:xfrm>
            <a:off x="416603" y="1032670"/>
            <a:ext cx="8544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7030A0"/>
                </a:solidFill>
                <a:latin typeface="+mj-lt"/>
              </a:rPr>
              <a:t>Bài 3: Tìm trạng ngữ của mỗi câu dưới đây và xếp vào nhóm thích hợp.</a:t>
            </a:r>
          </a:p>
          <a:p>
            <a:endParaRPr lang="en-SG" sz="2400" b="1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910218-E592-39B7-5117-58841AFB8EC9}"/>
              </a:ext>
            </a:extLst>
          </p:cNvPr>
          <p:cNvSpPr txBox="1"/>
          <p:nvPr/>
        </p:nvSpPr>
        <p:spPr>
          <a:xfrm>
            <a:off x="711103" y="1778103"/>
            <a:ext cx="7769716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SG" sz="2000"/>
              <a:t>Nhờ nguồn nước trong lành, cánh đồng trở nên xanh mướt.</a:t>
            </a:r>
            <a:endParaRPr lang="vi-VN" sz="200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SG" sz="2000"/>
              <a:t>Để viết được bài văn hay, chúng ta cần đọc nhiều sách, truyện.</a:t>
            </a:r>
            <a:endParaRPr lang="vi-VN" sz="200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SG" sz="2000"/>
              <a:t>Nhằm giúp học sinh có trải nghiệm thực tế, nhà trường đã tổ chức nhiều hoạt động dã ngoại.</a:t>
            </a:r>
            <a:endParaRPr lang="vi-VN" sz="2000"/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SG" sz="2000"/>
              <a:t>Vì có vẻ đẹp hùng vĩ và thơ mộng, Tây Bắc đã trở thành điểm đến của khách du lịch trong và ngoài </a:t>
            </a:r>
            <a:r>
              <a:rPr lang="vi-VN" sz="2000"/>
              <a:t>nước.</a:t>
            </a:r>
            <a:endParaRPr lang="en-SG" sz="200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4FDF65E-9B53-7410-EDA3-A4BFAB28CAD6}"/>
              </a:ext>
            </a:extLst>
          </p:cNvPr>
          <p:cNvCxnSpPr/>
          <p:nvPr/>
        </p:nvCxnSpPr>
        <p:spPr>
          <a:xfrm>
            <a:off x="1106569" y="2221342"/>
            <a:ext cx="3185051" cy="111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F12338-A0C6-3FB1-DADC-94CC5F6925E3}"/>
              </a:ext>
            </a:extLst>
          </p:cNvPr>
          <p:cNvCxnSpPr>
            <a:cxnSpLocks/>
          </p:cNvCxnSpPr>
          <p:nvPr/>
        </p:nvCxnSpPr>
        <p:spPr>
          <a:xfrm flipV="1">
            <a:off x="1106568" y="2675715"/>
            <a:ext cx="2855832" cy="2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AD78171-627B-CF7A-BEF3-04E7C1541001}"/>
              </a:ext>
            </a:extLst>
          </p:cNvPr>
          <p:cNvCxnSpPr>
            <a:cxnSpLocks/>
          </p:cNvCxnSpPr>
          <p:nvPr/>
        </p:nvCxnSpPr>
        <p:spPr>
          <a:xfrm flipV="1">
            <a:off x="1166817" y="3121306"/>
            <a:ext cx="4734111" cy="13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7D4E29-6C9A-14FC-CB58-2DA9CC4D5AF0}"/>
              </a:ext>
            </a:extLst>
          </p:cNvPr>
          <p:cNvCxnSpPr>
            <a:cxnSpLocks/>
          </p:cNvCxnSpPr>
          <p:nvPr/>
        </p:nvCxnSpPr>
        <p:spPr>
          <a:xfrm>
            <a:off x="1191101" y="4065487"/>
            <a:ext cx="37516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F85D271-A314-14DE-0A65-639A79B726B9}"/>
              </a:ext>
            </a:extLst>
          </p:cNvPr>
          <p:cNvSpPr txBox="1"/>
          <p:nvPr/>
        </p:nvSpPr>
        <p:spPr>
          <a:xfrm>
            <a:off x="2383589" y="35150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F41A7D24-525A-EA5B-C270-C62298292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31A14436-7CA0-273C-8B95-542A5047ABE8}"/>
              </a:ext>
            </a:extLst>
          </p:cNvPr>
          <p:cNvGrpSpPr/>
          <p:nvPr/>
        </p:nvGrpSpPr>
        <p:grpSpPr>
          <a:xfrm>
            <a:off x="6203089" y="711240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1B1C6560-22D4-C84A-A8C7-6553E7F5B3EB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AC595355-3698-A25C-C043-A814716BAF9D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E86C3EDF-2BDF-B5E0-383C-01924839A663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FAFD17A8-A461-2C86-0EB1-04BBF0B8A8EA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B2371BE0-E81C-9F87-A867-1956FF8E18AD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38A75C20-B9EE-0AA5-0215-6ECCCC881050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BFD930FE-40E0-DF02-3295-934FC0EF7226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32967F32-E27D-F41B-43EA-CC9F91CA04B7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5B4DA998-A23D-5617-5773-7FB9327CDEA7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B5D5870D-CE38-A672-86D9-92004ED405AD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E2D6FA39-EFAD-D00F-0784-FC8B425B7722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C3FE3101-8C48-DB06-4393-98EB321B7F95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2CE4B699-71F3-576D-7EB8-C82BC7F24881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E1946D4E-5660-1D98-7363-74FF9177AA13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44F63124-F4DD-50ED-728F-00F944549E6F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9D90912F-E8C3-55DE-9699-641D702140DB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EF06F147-C68A-A7BF-3C24-9C154B4E761B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2B3352D2-E771-F529-6DA7-B3312A066E2F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58832BE4-B679-5042-5E91-868E40842967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425CAA68-5B00-5CEA-34BF-05C71767BCF1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7B44EBCB-9E81-6ABE-7279-067FCEAD55E8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C5B78F36-58BF-9A9E-3205-B7D28EC46F29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BFB856A1-264E-9684-470D-71E9B09C0552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F7441B7D-182C-605A-FA7E-8F7EA8A58B5F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880ECB54-C84A-3236-4694-4EE79DB153F0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2AE4F8C6-9AF5-CC7B-6FB7-51A8D953A01C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D8D1107C-84CD-8CC1-AA25-864A13D00C4A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F4793B01-B7C0-4528-00EA-89E7A238C50B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9EFD3AF6-FD60-FF97-3629-7B4B40C5800E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AD342F88-B54B-A7BE-7919-BC97AE787A27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57BE7FA4-CA0E-7AD4-AC46-12D2499E0744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DE826CDE-301A-7874-4129-B485F0A061C6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DB8D4B75-5AEA-FBEC-7AC5-194511E8FFCB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32706493-A880-208E-E1AD-5AB4FFA137FF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2781E40C-153F-4C6B-1532-7997A5B68EFA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C169C64E-FB1A-11CF-5906-B27504CD8C85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C39F8EEA-5168-670E-ADD6-8C1539B756F6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754F0525-EAD9-E361-50B8-D4DFE9843AB9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E64E7F66-5E4F-6A4D-F21D-82704940EBBD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0305EC6B-E62A-33B6-E2BE-078D7C176B48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266D887E-404A-C673-C754-1B8F53F6706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4302" y="62536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latin typeface="+mj-lt"/>
              </a:rPr>
              <a:t>Luyện từ và câu: 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34F59500-BC07-B91B-3E2B-00E5AA14B53F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6" name="Google Shape;2076;p39">
            <a:extLst>
              <a:ext uri="{FF2B5EF4-FFF2-40B4-BE49-F238E27FC236}">
                <a16:creationId xmlns:a16="http://schemas.microsoft.com/office/drawing/2014/main" id="{5C4FEDC5-9C83-CFCA-FA96-12DDA2D1C5E1}"/>
              </a:ext>
            </a:extLst>
          </p:cNvPr>
          <p:cNvGrpSpPr/>
          <p:nvPr/>
        </p:nvGrpSpPr>
        <p:grpSpPr>
          <a:xfrm>
            <a:off x="-3856431" y="2575665"/>
            <a:ext cx="4779169" cy="2350083"/>
            <a:chOff x="690813" y="2876254"/>
            <a:chExt cx="4779169" cy="2350083"/>
          </a:xfrm>
        </p:grpSpPr>
        <p:sp>
          <p:nvSpPr>
            <p:cNvPr id="2077" name="Google Shape;2077;p39">
              <a:extLst>
                <a:ext uri="{FF2B5EF4-FFF2-40B4-BE49-F238E27FC236}">
                  <a16:creationId xmlns:a16="http://schemas.microsoft.com/office/drawing/2014/main" id="{B4A14AEB-43A4-C5D0-AE89-FA8B131D9D34}"/>
                </a:ext>
              </a:extLst>
            </p:cNvPr>
            <p:cNvSpPr/>
            <p:nvPr/>
          </p:nvSpPr>
          <p:spPr>
            <a:xfrm>
              <a:off x="690813" y="2876254"/>
              <a:ext cx="78873" cy="74533"/>
            </a:xfrm>
            <a:custGeom>
              <a:avLst/>
              <a:gdLst/>
              <a:ahLst/>
              <a:cxnLst/>
              <a:rect l="l" t="t" r="r" b="b"/>
              <a:pathLst>
                <a:path w="78873" h="74533" extrusionOk="0">
                  <a:moveTo>
                    <a:pt x="39421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171" y="10833"/>
                    <a:pt x="77521" y="27406"/>
                  </a:cubicBezTo>
                  <a:cubicBezTo>
                    <a:pt x="84633" y="46012"/>
                    <a:pt x="61646" y="46901"/>
                    <a:pt x="61646" y="46901"/>
                  </a:cubicBezTo>
                  <a:cubicBezTo>
                    <a:pt x="61646" y="46901"/>
                    <a:pt x="77966" y="62395"/>
                    <a:pt x="62980" y="71983"/>
                  </a:cubicBezTo>
                  <a:cubicBezTo>
                    <a:pt x="49772" y="80429"/>
                    <a:pt x="39421" y="62966"/>
                    <a:pt x="39421" y="62966"/>
                  </a:cubicBezTo>
                  <a:cubicBezTo>
                    <a:pt x="39421" y="62966"/>
                    <a:pt x="30150" y="81000"/>
                    <a:pt x="15863" y="71983"/>
                  </a:cubicBezTo>
                  <a:cubicBezTo>
                    <a:pt x="-12" y="61950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343"/>
                  </a:cubicBezTo>
                  <a:cubicBezTo>
                    <a:pt x="8243" y="10515"/>
                    <a:pt x="25705" y="20993"/>
                    <a:pt x="25705" y="20993"/>
                  </a:cubicBezTo>
                  <a:cubicBezTo>
                    <a:pt x="25705" y="20993"/>
                    <a:pt x="21387" y="-26"/>
                    <a:pt x="39421" y="-26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9">
              <a:extLst>
                <a:ext uri="{FF2B5EF4-FFF2-40B4-BE49-F238E27FC236}">
                  <a16:creationId xmlns:a16="http://schemas.microsoft.com/office/drawing/2014/main" id="{27BE4667-C9AA-FC61-59F9-4B24CCB1BFD6}"/>
                </a:ext>
              </a:extLst>
            </p:cNvPr>
            <p:cNvSpPr/>
            <p:nvPr/>
          </p:nvSpPr>
          <p:spPr>
            <a:xfrm>
              <a:off x="2074071" y="4321316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9" name="Google Shape;2079;p39">
              <a:extLst>
                <a:ext uri="{FF2B5EF4-FFF2-40B4-BE49-F238E27FC236}">
                  <a16:creationId xmlns:a16="http://schemas.microsoft.com/office/drawing/2014/main" id="{BC97CB75-28D3-0FB9-0B78-0FE284A70DC8}"/>
                </a:ext>
              </a:extLst>
            </p:cNvPr>
            <p:cNvGrpSpPr/>
            <p:nvPr/>
          </p:nvGrpSpPr>
          <p:grpSpPr>
            <a:xfrm>
              <a:off x="4478990" y="4495782"/>
              <a:ext cx="990992" cy="730555"/>
              <a:chOff x="5981531" y="1316305"/>
              <a:chExt cx="805292" cy="593658"/>
            </a:xfrm>
          </p:grpSpPr>
          <p:sp>
            <p:nvSpPr>
              <p:cNvPr id="2080" name="Google Shape;2080;p39">
                <a:extLst>
                  <a:ext uri="{FF2B5EF4-FFF2-40B4-BE49-F238E27FC236}">
                    <a16:creationId xmlns:a16="http://schemas.microsoft.com/office/drawing/2014/main" id="{82A34B2C-FFBB-BDB5-C3E7-30DD0EF8E17D}"/>
                  </a:ext>
                </a:extLst>
              </p:cNvPr>
              <p:cNvSpPr/>
              <p:nvPr/>
            </p:nvSpPr>
            <p:spPr>
              <a:xfrm>
                <a:off x="5987475" y="1341811"/>
                <a:ext cx="793405" cy="568152"/>
              </a:xfrm>
              <a:custGeom>
                <a:avLst/>
                <a:gdLst/>
                <a:ahLst/>
                <a:cxnLst/>
                <a:rect l="l" t="t" r="r" b="b"/>
                <a:pathLst>
                  <a:path w="793405" h="568152" extrusionOk="0">
                    <a:moveTo>
                      <a:pt x="314043" y="534822"/>
                    </a:moveTo>
                    <a:cubicBezTo>
                      <a:pt x="334673" y="535330"/>
                      <a:pt x="356318" y="523916"/>
                      <a:pt x="361729" y="504216"/>
                    </a:cubicBezTo>
                    <a:cubicBezTo>
                      <a:pt x="363530" y="516399"/>
                      <a:pt x="369871" y="527458"/>
                      <a:pt x="379484" y="535160"/>
                    </a:cubicBezTo>
                    <a:cubicBezTo>
                      <a:pt x="407504" y="561692"/>
                      <a:pt x="446591" y="573123"/>
                      <a:pt x="484495" y="565852"/>
                    </a:cubicBezTo>
                    <a:cubicBezTo>
                      <a:pt x="519701" y="557938"/>
                      <a:pt x="547763" y="531398"/>
                      <a:pt x="557630" y="496691"/>
                    </a:cubicBezTo>
                    <a:cubicBezTo>
                      <a:pt x="583806" y="522884"/>
                      <a:pt x="626258" y="522901"/>
                      <a:pt x="652452" y="496725"/>
                    </a:cubicBezTo>
                    <a:cubicBezTo>
                      <a:pt x="659029" y="490155"/>
                      <a:pt x="664170" y="482275"/>
                      <a:pt x="667544" y="473609"/>
                    </a:cubicBezTo>
                    <a:cubicBezTo>
                      <a:pt x="700830" y="500318"/>
                      <a:pt x="749472" y="494983"/>
                      <a:pt x="776181" y="461696"/>
                    </a:cubicBezTo>
                    <a:cubicBezTo>
                      <a:pt x="792786" y="440989"/>
                      <a:pt x="797614" y="413215"/>
                      <a:pt x="788956" y="388130"/>
                    </a:cubicBezTo>
                    <a:cubicBezTo>
                      <a:pt x="785388" y="378017"/>
                      <a:pt x="780028" y="368624"/>
                      <a:pt x="773146" y="360397"/>
                    </a:cubicBezTo>
                    <a:cubicBezTo>
                      <a:pt x="765604" y="351257"/>
                      <a:pt x="756608" y="343428"/>
                      <a:pt x="746513" y="337231"/>
                    </a:cubicBezTo>
                    <a:cubicBezTo>
                      <a:pt x="759660" y="302963"/>
                      <a:pt x="742530" y="264527"/>
                      <a:pt x="708262" y="251380"/>
                    </a:cubicBezTo>
                    <a:cubicBezTo>
                      <a:pt x="688376" y="243753"/>
                      <a:pt x="666030" y="246121"/>
                      <a:pt x="648182" y="257754"/>
                    </a:cubicBezTo>
                    <a:cubicBezTo>
                      <a:pt x="650017" y="236431"/>
                      <a:pt x="644335" y="215133"/>
                      <a:pt x="632117" y="197555"/>
                    </a:cubicBezTo>
                    <a:cubicBezTo>
                      <a:pt x="610879" y="168657"/>
                      <a:pt x="574928" y="154545"/>
                      <a:pt x="539705" y="161284"/>
                    </a:cubicBezTo>
                    <a:cubicBezTo>
                      <a:pt x="520766" y="166374"/>
                      <a:pt x="502749" y="174448"/>
                      <a:pt x="486354" y="185211"/>
                    </a:cubicBezTo>
                    <a:cubicBezTo>
                      <a:pt x="499730" y="152643"/>
                      <a:pt x="484173" y="115399"/>
                      <a:pt x="451605" y="102023"/>
                    </a:cubicBezTo>
                    <a:cubicBezTo>
                      <a:pt x="436834" y="95961"/>
                      <a:pt x="420338" y="95657"/>
                      <a:pt x="405356" y="101169"/>
                    </a:cubicBezTo>
                    <a:cubicBezTo>
                      <a:pt x="398237" y="72989"/>
                      <a:pt x="383145" y="47447"/>
                      <a:pt x="361898" y="27612"/>
                    </a:cubicBezTo>
                    <a:cubicBezTo>
                      <a:pt x="351405" y="17575"/>
                      <a:pt x="339019" y="9729"/>
                      <a:pt x="325457" y="4530"/>
                    </a:cubicBezTo>
                    <a:cubicBezTo>
                      <a:pt x="291798" y="-6538"/>
                      <a:pt x="254774" y="2365"/>
                      <a:pt x="229832" y="27527"/>
                    </a:cubicBezTo>
                    <a:cubicBezTo>
                      <a:pt x="205736" y="53382"/>
                      <a:pt x="195632" y="89290"/>
                      <a:pt x="202692" y="123913"/>
                    </a:cubicBezTo>
                    <a:cubicBezTo>
                      <a:pt x="177758" y="103291"/>
                      <a:pt x="140819" y="106792"/>
                      <a:pt x="120197" y="131725"/>
                    </a:cubicBezTo>
                    <a:cubicBezTo>
                      <a:pt x="99576" y="156659"/>
                      <a:pt x="103076" y="193599"/>
                      <a:pt x="128009" y="214220"/>
                    </a:cubicBezTo>
                    <a:cubicBezTo>
                      <a:pt x="130614" y="216368"/>
                      <a:pt x="133387" y="218287"/>
                      <a:pt x="136321" y="219961"/>
                    </a:cubicBezTo>
                    <a:cubicBezTo>
                      <a:pt x="114955" y="235611"/>
                      <a:pt x="107202" y="263935"/>
                      <a:pt x="117635" y="288277"/>
                    </a:cubicBezTo>
                    <a:cubicBezTo>
                      <a:pt x="101072" y="277404"/>
                      <a:pt x="81727" y="271528"/>
                      <a:pt x="61917" y="271367"/>
                    </a:cubicBezTo>
                    <a:cubicBezTo>
                      <a:pt x="41930" y="271468"/>
                      <a:pt x="23067" y="280608"/>
                      <a:pt x="10596" y="296225"/>
                    </a:cubicBezTo>
                    <a:cubicBezTo>
                      <a:pt x="-7515" y="320693"/>
                      <a:pt x="-2357" y="355215"/>
                      <a:pt x="22111" y="373333"/>
                    </a:cubicBezTo>
                    <a:cubicBezTo>
                      <a:pt x="29256" y="378618"/>
                      <a:pt x="37576" y="382101"/>
                      <a:pt x="46360" y="383479"/>
                    </a:cubicBezTo>
                    <a:cubicBezTo>
                      <a:pt x="26965" y="402765"/>
                      <a:pt x="21883" y="432196"/>
                      <a:pt x="33678" y="456868"/>
                    </a:cubicBezTo>
                    <a:cubicBezTo>
                      <a:pt x="48897" y="485530"/>
                      <a:pt x="90918" y="496353"/>
                      <a:pt x="117128" y="477160"/>
                    </a:cubicBezTo>
                    <a:cubicBezTo>
                      <a:pt x="127113" y="518462"/>
                      <a:pt x="168686" y="543852"/>
                      <a:pt x="209988" y="533867"/>
                    </a:cubicBezTo>
                    <a:cubicBezTo>
                      <a:pt x="228758" y="529335"/>
                      <a:pt x="245135" y="517904"/>
                      <a:pt x="255873" y="501848"/>
                    </a:cubicBezTo>
                    <a:cubicBezTo>
                      <a:pt x="268632" y="517600"/>
                      <a:pt x="286226" y="528709"/>
                      <a:pt x="305926" y="533470"/>
                    </a:cubicBezTo>
                    <a:cubicBezTo>
                      <a:pt x="308590" y="534138"/>
                      <a:pt x="311304" y="534594"/>
                      <a:pt x="314043" y="5348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39">
                <a:extLst>
                  <a:ext uri="{FF2B5EF4-FFF2-40B4-BE49-F238E27FC236}">
                    <a16:creationId xmlns:a16="http://schemas.microsoft.com/office/drawing/2014/main" id="{334E7D01-2187-7131-8F11-F909D035D50C}"/>
                  </a:ext>
                </a:extLst>
              </p:cNvPr>
              <p:cNvSpPr/>
              <p:nvPr/>
            </p:nvSpPr>
            <p:spPr>
              <a:xfrm>
                <a:off x="5981531" y="1316305"/>
                <a:ext cx="805292" cy="580839"/>
              </a:xfrm>
              <a:custGeom>
                <a:avLst/>
                <a:gdLst/>
                <a:ahLst/>
                <a:cxnLst/>
                <a:rect l="l" t="t" r="r" b="b"/>
                <a:pathLst>
                  <a:path w="805292" h="580839" extrusionOk="0">
                    <a:moveTo>
                      <a:pt x="800369" y="391450"/>
                    </a:moveTo>
                    <a:cubicBezTo>
                      <a:pt x="792337" y="370854"/>
                      <a:pt x="778056" y="353293"/>
                      <a:pt x="759531" y="341228"/>
                    </a:cubicBezTo>
                    <a:cubicBezTo>
                      <a:pt x="767107" y="313808"/>
                      <a:pt x="758754" y="284461"/>
                      <a:pt x="737887" y="265134"/>
                    </a:cubicBezTo>
                    <a:cubicBezTo>
                      <a:pt x="716268" y="247311"/>
                      <a:pt x="686473" y="243125"/>
                      <a:pt x="660778" y="254311"/>
                    </a:cubicBezTo>
                    <a:cubicBezTo>
                      <a:pt x="660491" y="225886"/>
                      <a:pt x="647495" y="199084"/>
                      <a:pt x="625352" y="181261"/>
                    </a:cubicBezTo>
                    <a:cubicBezTo>
                      <a:pt x="602354" y="163125"/>
                      <a:pt x="572542" y="156048"/>
                      <a:pt x="543846" y="161899"/>
                    </a:cubicBezTo>
                    <a:cubicBezTo>
                      <a:pt x="529219" y="165450"/>
                      <a:pt x="515201" y="171149"/>
                      <a:pt x="502248" y="178809"/>
                    </a:cubicBezTo>
                    <a:cubicBezTo>
                      <a:pt x="505672" y="157274"/>
                      <a:pt x="499213" y="135350"/>
                      <a:pt x="484662" y="119117"/>
                    </a:cubicBezTo>
                    <a:cubicBezTo>
                      <a:pt x="466898" y="100838"/>
                      <a:pt x="440705" y="93448"/>
                      <a:pt x="416008" y="99756"/>
                    </a:cubicBezTo>
                    <a:cubicBezTo>
                      <a:pt x="409743" y="78407"/>
                      <a:pt x="399056" y="58614"/>
                      <a:pt x="384640" y="41670"/>
                    </a:cubicBezTo>
                    <a:cubicBezTo>
                      <a:pt x="369286" y="22426"/>
                      <a:pt x="348250" y="8518"/>
                      <a:pt x="324526" y="1932"/>
                    </a:cubicBezTo>
                    <a:cubicBezTo>
                      <a:pt x="279300" y="-7360"/>
                      <a:pt x="233500" y="15045"/>
                      <a:pt x="213090" y="56466"/>
                    </a:cubicBezTo>
                    <a:cubicBezTo>
                      <a:pt x="203722" y="75819"/>
                      <a:pt x="199807" y="97363"/>
                      <a:pt x="201760" y="118779"/>
                    </a:cubicBezTo>
                    <a:cubicBezTo>
                      <a:pt x="180631" y="108531"/>
                      <a:pt x="155706" y="109969"/>
                      <a:pt x="135896" y="122583"/>
                    </a:cubicBezTo>
                    <a:cubicBezTo>
                      <a:pt x="112324" y="138606"/>
                      <a:pt x="102474" y="168477"/>
                      <a:pt x="111884" y="195381"/>
                    </a:cubicBezTo>
                    <a:cubicBezTo>
                      <a:pt x="115816" y="207623"/>
                      <a:pt x="123290" y="218420"/>
                      <a:pt x="133360" y="226410"/>
                    </a:cubicBezTo>
                    <a:cubicBezTo>
                      <a:pt x="118217" y="240885"/>
                      <a:pt x="111106" y="261853"/>
                      <a:pt x="114336" y="282551"/>
                    </a:cubicBezTo>
                    <a:cubicBezTo>
                      <a:pt x="87280" y="270037"/>
                      <a:pt x="55152" y="266656"/>
                      <a:pt x="29026" y="283566"/>
                    </a:cubicBezTo>
                    <a:cubicBezTo>
                      <a:pt x="330" y="300991"/>
                      <a:pt x="-8810" y="338379"/>
                      <a:pt x="8616" y="367074"/>
                    </a:cubicBezTo>
                    <a:cubicBezTo>
                      <a:pt x="16251" y="379656"/>
                      <a:pt x="28189" y="389032"/>
                      <a:pt x="42216" y="393480"/>
                    </a:cubicBezTo>
                    <a:cubicBezTo>
                      <a:pt x="27479" y="412816"/>
                      <a:pt x="23767" y="438392"/>
                      <a:pt x="32408" y="461119"/>
                    </a:cubicBezTo>
                    <a:cubicBezTo>
                      <a:pt x="42520" y="483465"/>
                      <a:pt x="64300" y="498261"/>
                      <a:pt x="88802" y="499419"/>
                    </a:cubicBezTo>
                    <a:cubicBezTo>
                      <a:pt x="99709" y="500088"/>
                      <a:pt x="110591" y="497745"/>
                      <a:pt x="120255" y="492656"/>
                    </a:cubicBezTo>
                    <a:cubicBezTo>
                      <a:pt x="130028" y="519948"/>
                      <a:pt x="152933" y="540460"/>
                      <a:pt x="181130" y="547190"/>
                    </a:cubicBezTo>
                    <a:cubicBezTo>
                      <a:pt x="210638" y="552838"/>
                      <a:pt x="240923" y="542413"/>
                      <a:pt x="260691" y="519796"/>
                    </a:cubicBezTo>
                    <a:cubicBezTo>
                      <a:pt x="261621" y="519669"/>
                      <a:pt x="262509" y="519348"/>
                      <a:pt x="263312" y="518866"/>
                    </a:cubicBezTo>
                    <a:cubicBezTo>
                      <a:pt x="278040" y="535091"/>
                      <a:pt x="298307" y="545228"/>
                      <a:pt x="320129" y="547275"/>
                    </a:cubicBezTo>
                    <a:cubicBezTo>
                      <a:pt x="337969" y="547815"/>
                      <a:pt x="355039" y="539995"/>
                      <a:pt x="366293" y="526137"/>
                    </a:cubicBezTo>
                    <a:cubicBezTo>
                      <a:pt x="372440" y="537365"/>
                      <a:pt x="381131" y="547012"/>
                      <a:pt x="391658" y="554292"/>
                    </a:cubicBezTo>
                    <a:cubicBezTo>
                      <a:pt x="406319" y="565520"/>
                      <a:pt x="423211" y="573476"/>
                      <a:pt x="441204" y="577627"/>
                    </a:cubicBezTo>
                    <a:cubicBezTo>
                      <a:pt x="476215" y="586065"/>
                      <a:pt x="513147" y="576807"/>
                      <a:pt x="540042" y="552855"/>
                    </a:cubicBezTo>
                    <a:cubicBezTo>
                      <a:pt x="551988" y="542033"/>
                      <a:pt x="561153" y="528487"/>
                      <a:pt x="566759" y="513370"/>
                    </a:cubicBezTo>
                    <a:cubicBezTo>
                      <a:pt x="584481" y="526873"/>
                      <a:pt x="607343" y="531650"/>
                      <a:pt x="628987" y="526391"/>
                    </a:cubicBezTo>
                    <a:cubicBezTo>
                      <a:pt x="649161" y="520971"/>
                      <a:pt x="666147" y="507359"/>
                      <a:pt x="675828" y="488851"/>
                    </a:cubicBezTo>
                    <a:cubicBezTo>
                      <a:pt x="714010" y="514325"/>
                      <a:pt x="765619" y="504027"/>
                      <a:pt x="791094" y="465845"/>
                    </a:cubicBezTo>
                    <a:cubicBezTo>
                      <a:pt x="805746" y="443888"/>
                      <a:pt x="809094" y="416274"/>
                      <a:pt x="800115" y="391450"/>
                    </a:cubicBezTo>
                    <a:close/>
                    <a:moveTo>
                      <a:pt x="791914" y="433725"/>
                    </a:moveTo>
                    <a:cubicBezTo>
                      <a:pt x="785750" y="464552"/>
                      <a:pt x="759912" y="487557"/>
                      <a:pt x="728586" y="490119"/>
                    </a:cubicBezTo>
                    <a:cubicBezTo>
                      <a:pt x="712201" y="491447"/>
                      <a:pt x="695841" y="487287"/>
                      <a:pt x="682084" y="478282"/>
                    </a:cubicBezTo>
                    <a:cubicBezTo>
                      <a:pt x="689499" y="454591"/>
                      <a:pt x="686422" y="428872"/>
                      <a:pt x="673629" y="407599"/>
                    </a:cubicBezTo>
                    <a:cubicBezTo>
                      <a:pt x="671718" y="404944"/>
                      <a:pt x="668015" y="404344"/>
                      <a:pt x="665369" y="406255"/>
                    </a:cubicBezTo>
                    <a:cubicBezTo>
                      <a:pt x="663052" y="407929"/>
                      <a:pt x="662258" y="411023"/>
                      <a:pt x="663483" y="413602"/>
                    </a:cubicBezTo>
                    <a:cubicBezTo>
                      <a:pt x="674534" y="432237"/>
                      <a:pt x="677028" y="454718"/>
                      <a:pt x="670332" y="475323"/>
                    </a:cubicBezTo>
                    <a:cubicBezTo>
                      <a:pt x="669377" y="476126"/>
                      <a:pt x="668624" y="477141"/>
                      <a:pt x="668134" y="478282"/>
                    </a:cubicBezTo>
                    <a:cubicBezTo>
                      <a:pt x="655494" y="509591"/>
                      <a:pt x="619864" y="524717"/>
                      <a:pt x="588564" y="512077"/>
                    </a:cubicBezTo>
                    <a:cubicBezTo>
                      <a:pt x="581310" y="509143"/>
                      <a:pt x="574681" y="504848"/>
                      <a:pt x="569042" y="499419"/>
                    </a:cubicBezTo>
                    <a:cubicBezTo>
                      <a:pt x="574665" y="472355"/>
                      <a:pt x="564916" y="444404"/>
                      <a:pt x="543677" y="426707"/>
                    </a:cubicBezTo>
                    <a:cubicBezTo>
                      <a:pt x="525313" y="412875"/>
                      <a:pt x="500777" y="410398"/>
                      <a:pt x="480012" y="420281"/>
                    </a:cubicBezTo>
                    <a:cubicBezTo>
                      <a:pt x="480341" y="406847"/>
                      <a:pt x="474634" y="393970"/>
                      <a:pt x="464455" y="385193"/>
                    </a:cubicBezTo>
                    <a:cubicBezTo>
                      <a:pt x="447925" y="372308"/>
                      <a:pt x="425959" y="368740"/>
                      <a:pt x="406200" y="375724"/>
                    </a:cubicBezTo>
                    <a:cubicBezTo>
                      <a:pt x="398929" y="377922"/>
                      <a:pt x="402057" y="389337"/>
                      <a:pt x="409328" y="387138"/>
                    </a:cubicBezTo>
                    <a:cubicBezTo>
                      <a:pt x="424547" y="381575"/>
                      <a:pt x="441516" y="383613"/>
                      <a:pt x="454985" y="392634"/>
                    </a:cubicBezTo>
                    <a:cubicBezTo>
                      <a:pt x="466526" y="401123"/>
                      <a:pt x="471244" y="416096"/>
                      <a:pt x="466653" y="429666"/>
                    </a:cubicBezTo>
                    <a:cubicBezTo>
                      <a:pt x="464979" y="432474"/>
                      <a:pt x="465892" y="436109"/>
                      <a:pt x="468690" y="437783"/>
                    </a:cubicBezTo>
                    <a:cubicBezTo>
                      <a:pt x="471041" y="439187"/>
                      <a:pt x="474034" y="438806"/>
                      <a:pt x="475953" y="436853"/>
                    </a:cubicBezTo>
                    <a:cubicBezTo>
                      <a:pt x="493861" y="422133"/>
                      <a:pt x="519682" y="422133"/>
                      <a:pt x="537590" y="436853"/>
                    </a:cubicBezTo>
                    <a:cubicBezTo>
                      <a:pt x="555337" y="453027"/>
                      <a:pt x="562633" y="477716"/>
                      <a:pt x="556529" y="500941"/>
                    </a:cubicBezTo>
                    <a:cubicBezTo>
                      <a:pt x="556233" y="502218"/>
                      <a:pt x="556376" y="503562"/>
                      <a:pt x="556952" y="504746"/>
                    </a:cubicBezTo>
                    <a:cubicBezTo>
                      <a:pt x="548141" y="531954"/>
                      <a:pt x="527173" y="553514"/>
                      <a:pt x="500219" y="563085"/>
                    </a:cubicBezTo>
                    <a:cubicBezTo>
                      <a:pt x="469756" y="572935"/>
                      <a:pt x="436494" y="568750"/>
                      <a:pt x="409413" y="551671"/>
                    </a:cubicBezTo>
                    <a:cubicBezTo>
                      <a:pt x="395124" y="543216"/>
                      <a:pt x="376016" y="528843"/>
                      <a:pt x="374494" y="510749"/>
                    </a:cubicBezTo>
                    <a:cubicBezTo>
                      <a:pt x="374258" y="507443"/>
                      <a:pt x="371391" y="504949"/>
                      <a:pt x="368085" y="505186"/>
                    </a:cubicBezTo>
                    <a:cubicBezTo>
                      <a:pt x="365676" y="505355"/>
                      <a:pt x="363604" y="506944"/>
                      <a:pt x="362826" y="509227"/>
                    </a:cubicBezTo>
                    <a:cubicBezTo>
                      <a:pt x="357415" y="526983"/>
                      <a:pt x="338307" y="535607"/>
                      <a:pt x="320552" y="535438"/>
                    </a:cubicBezTo>
                    <a:cubicBezTo>
                      <a:pt x="300742" y="533062"/>
                      <a:pt x="282589" y="523203"/>
                      <a:pt x="269822" y="507874"/>
                    </a:cubicBezTo>
                    <a:cubicBezTo>
                      <a:pt x="274743" y="498100"/>
                      <a:pt x="278269" y="487684"/>
                      <a:pt x="280306" y="476930"/>
                    </a:cubicBezTo>
                    <a:cubicBezTo>
                      <a:pt x="281422" y="462353"/>
                      <a:pt x="279165" y="447709"/>
                      <a:pt x="273712" y="434148"/>
                    </a:cubicBezTo>
                    <a:cubicBezTo>
                      <a:pt x="271344" y="426876"/>
                      <a:pt x="259930" y="430005"/>
                      <a:pt x="262297" y="437276"/>
                    </a:cubicBezTo>
                    <a:cubicBezTo>
                      <a:pt x="267353" y="449257"/>
                      <a:pt x="269560" y="462260"/>
                      <a:pt x="268723" y="475238"/>
                    </a:cubicBezTo>
                    <a:cubicBezTo>
                      <a:pt x="266508" y="485765"/>
                      <a:pt x="262898" y="495936"/>
                      <a:pt x="257985" y="505507"/>
                    </a:cubicBezTo>
                    <a:lnTo>
                      <a:pt x="257563" y="505930"/>
                    </a:lnTo>
                    <a:cubicBezTo>
                      <a:pt x="241016" y="529671"/>
                      <a:pt x="211923" y="541271"/>
                      <a:pt x="183582" y="535438"/>
                    </a:cubicBezTo>
                    <a:cubicBezTo>
                      <a:pt x="159004" y="529358"/>
                      <a:pt x="139236" y="511155"/>
                      <a:pt x="131161" y="487160"/>
                    </a:cubicBezTo>
                    <a:cubicBezTo>
                      <a:pt x="131330" y="486297"/>
                      <a:pt x="131330" y="485402"/>
                      <a:pt x="131161" y="484539"/>
                    </a:cubicBezTo>
                    <a:cubicBezTo>
                      <a:pt x="128244" y="468923"/>
                      <a:pt x="132667" y="452833"/>
                      <a:pt x="143168" y="440912"/>
                    </a:cubicBezTo>
                    <a:cubicBezTo>
                      <a:pt x="145501" y="438578"/>
                      <a:pt x="145501" y="434790"/>
                      <a:pt x="143168" y="432457"/>
                    </a:cubicBezTo>
                    <a:cubicBezTo>
                      <a:pt x="140834" y="430123"/>
                      <a:pt x="137046" y="430123"/>
                      <a:pt x="134713" y="432457"/>
                    </a:cubicBezTo>
                    <a:cubicBezTo>
                      <a:pt x="123062" y="445519"/>
                      <a:pt x="117253" y="462776"/>
                      <a:pt x="118648" y="480227"/>
                    </a:cubicBezTo>
                    <a:cubicBezTo>
                      <a:pt x="97460" y="492808"/>
                      <a:pt x="70421" y="489316"/>
                      <a:pt x="53122" y="471772"/>
                    </a:cubicBezTo>
                    <a:cubicBezTo>
                      <a:pt x="32323" y="450381"/>
                      <a:pt x="37735" y="415209"/>
                      <a:pt x="57181" y="395001"/>
                    </a:cubicBezTo>
                    <a:cubicBezTo>
                      <a:pt x="59472" y="392600"/>
                      <a:pt x="59379" y="388804"/>
                      <a:pt x="56978" y="386512"/>
                    </a:cubicBezTo>
                    <a:cubicBezTo>
                      <a:pt x="56293" y="385862"/>
                      <a:pt x="55464" y="385380"/>
                      <a:pt x="54560" y="385109"/>
                    </a:cubicBezTo>
                    <a:cubicBezTo>
                      <a:pt x="38284" y="382514"/>
                      <a:pt x="24283" y="372173"/>
                      <a:pt x="17020" y="357377"/>
                    </a:cubicBezTo>
                    <a:cubicBezTo>
                      <a:pt x="9766" y="341253"/>
                      <a:pt x="11431" y="322509"/>
                      <a:pt x="21416" y="307916"/>
                    </a:cubicBezTo>
                    <a:cubicBezTo>
                      <a:pt x="31977" y="294151"/>
                      <a:pt x="48050" y="285713"/>
                      <a:pt x="65382" y="284833"/>
                    </a:cubicBezTo>
                    <a:cubicBezTo>
                      <a:pt x="85175" y="284199"/>
                      <a:pt x="104681" y="289662"/>
                      <a:pt x="121269" y="300475"/>
                    </a:cubicBezTo>
                    <a:cubicBezTo>
                      <a:pt x="122115" y="300983"/>
                      <a:pt x="123070" y="301278"/>
                      <a:pt x="124059" y="301321"/>
                    </a:cubicBezTo>
                    <a:cubicBezTo>
                      <a:pt x="145366" y="316286"/>
                      <a:pt x="151622" y="343595"/>
                      <a:pt x="154328" y="368368"/>
                    </a:cubicBezTo>
                    <a:cubicBezTo>
                      <a:pt x="154379" y="371640"/>
                      <a:pt x="157067" y="374244"/>
                      <a:pt x="160331" y="374202"/>
                    </a:cubicBezTo>
                    <a:cubicBezTo>
                      <a:pt x="162377" y="374169"/>
                      <a:pt x="164263" y="373078"/>
                      <a:pt x="165319" y="371328"/>
                    </a:cubicBezTo>
                    <a:cubicBezTo>
                      <a:pt x="172083" y="360420"/>
                      <a:pt x="182229" y="344694"/>
                      <a:pt x="197533" y="347485"/>
                    </a:cubicBezTo>
                    <a:cubicBezTo>
                      <a:pt x="212836" y="350274"/>
                      <a:pt x="219431" y="366762"/>
                      <a:pt x="224589" y="379191"/>
                    </a:cubicBezTo>
                    <a:cubicBezTo>
                      <a:pt x="227463" y="386124"/>
                      <a:pt x="238962" y="383080"/>
                      <a:pt x="236002" y="376062"/>
                    </a:cubicBezTo>
                    <a:cubicBezTo>
                      <a:pt x="228985" y="359153"/>
                      <a:pt x="219516" y="339030"/>
                      <a:pt x="199054" y="335732"/>
                    </a:cubicBezTo>
                    <a:cubicBezTo>
                      <a:pt x="184089" y="333365"/>
                      <a:pt x="172760" y="341989"/>
                      <a:pt x="163882" y="352642"/>
                    </a:cubicBezTo>
                    <a:cubicBezTo>
                      <a:pt x="159570" y="328039"/>
                      <a:pt x="150439" y="303857"/>
                      <a:pt x="128540" y="289907"/>
                    </a:cubicBezTo>
                    <a:cubicBezTo>
                      <a:pt x="121201" y="268862"/>
                      <a:pt x="128228" y="245493"/>
                      <a:pt x="145958" y="231990"/>
                    </a:cubicBezTo>
                    <a:cubicBezTo>
                      <a:pt x="148782" y="230257"/>
                      <a:pt x="149669" y="226562"/>
                      <a:pt x="147928" y="223730"/>
                    </a:cubicBezTo>
                    <a:cubicBezTo>
                      <a:pt x="147437" y="222927"/>
                      <a:pt x="146761" y="222250"/>
                      <a:pt x="145958" y="221760"/>
                    </a:cubicBezTo>
                    <a:cubicBezTo>
                      <a:pt x="126731" y="209441"/>
                      <a:pt x="117059" y="186562"/>
                      <a:pt x="121607" y="164182"/>
                    </a:cubicBezTo>
                    <a:cubicBezTo>
                      <a:pt x="126739" y="141573"/>
                      <a:pt x="146541" y="125323"/>
                      <a:pt x="169716" y="124697"/>
                    </a:cubicBezTo>
                    <a:cubicBezTo>
                      <a:pt x="180378" y="124038"/>
                      <a:pt x="190988" y="126540"/>
                      <a:pt x="200238" y="131884"/>
                    </a:cubicBezTo>
                    <a:cubicBezTo>
                      <a:pt x="200686" y="132518"/>
                      <a:pt x="201303" y="133009"/>
                      <a:pt x="202014" y="133321"/>
                    </a:cubicBezTo>
                    <a:cubicBezTo>
                      <a:pt x="224817" y="145767"/>
                      <a:pt x="237871" y="170734"/>
                      <a:pt x="235073" y="196564"/>
                    </a:cubicBezTo>
                    <a:cubicBezTo>
                      <a:pt x="235073" y="199836"/>
                      <a:pt x="237719" y="202483"/>
                      <a:pt x="240991" y="202483"/>
                    </a:cubicBezTo>
                    <a:cubicBezTo>
                      <a:pt x="244221" y="202398"/>
                      <a:pt x="246825" y="199794"/>
                      <a:pt x="246909" y="196564"/>
                    </a:cubicBezTo>
                    <a:cubicBezTo>
                      <a:pt x="249699" y="169280"/>
                      <a:pt x="237465" y="142639"/>
                      <a:pt x="214950" y="126980"/>
                    </a:cubicBezTo>
                    <a:cubicBezTo>
                      <a:pt x="208186" y="87580"/>
                      <a:pt x="224081" y="44207"/>
                      <a:pt x="259592" y="23745"/>
                    </a:cubicBezTo>
                    <a:cubicBezTo>
                      <a:pt x="276502" y="13853"/>
                      <a:pt x="296236" y="9896"/>
                      <a:pt x="315648" y="12501"/>
                    </a:cubicBezTo>
                    <a:cubicBezTo>
                      <a:pt x="337605" y="16711"/>
                      <a:pt x="357491" y="28244"/>
                      <a:pt x="372042" y="45221"/>
                    </a:cubicBezTo>
                    <a:cubicBezTo>
                      <a:pt x="388732" y="63171"/>
                      <a:pt x="400628" y="85035"/>
                      <a:pt x="406623" y="108802"/>
                    </a:cubicBezTo>
                    <a:cubicBezTo>
                      <a:pt x="407528" y="111922"/>
                      <a:pt x="410749" y="113756"/>
                      <a:pt x="413894" y="112945"/>
                    </a:cubicBezTo>
                    <a:cubicBezTo>
                      <a:pt x="443816" y="101649"/>
                      <a:pt x="477238" y="116750"/>
                      <a:pt x="488534" y="146680"/>
                    </a:cubicBezTo>
                    <a:cubicBezTo>
                      <a:pt x="493700" y="160360"/>
                      <a:pt x="493497" y="175494"/>
                      <a:pt x="487959" y="189040"/>
                    </a:cubicBezTo>
                    <a:cubicBezTo>
                      <a:pt x="471996" y="204529"/>
                      <a:pt x="461850" y="225041"/>
                      <a:pt x="459213" y="247125"/>
                    </a:cubicBezTo>
                    <a:cubicBezTo>
                      <a:pt x="452542" y="238518"/>
                      <a:pt x="443055" y="232532"/>
                      <a:pt x="432410" y="230215"/>
                    </a:cubicBezTo>
                    <a:cubicBezTo>
                      <a:pt x="417310" y="227509"/>
                      <a:pt x="401914" y="233056"/>
                      <a:pt x="391996" y="244757"/>
                    </a:cubicBezTo>
                    <a:cubicBezTo>
                      <a:pt x="387177" y="250591"/>
                      <a:pt x="395547" y="258961"/>
                      <a:pt x="400451" y="253212"/>
                    </a:cubicBezTo>
                    <a:cubicBezTo>
                      <a:pt x="407688" y="244157"/>
                      <a:pt x="419331" y="239837"/>
                      <a:pt x="430719" y="241967"/>
                    </a:cubicBezTo>
                    <a:cubicBezTo>
                      <a:pt x="443740" y="244588"/>
                      <a:pt x="452195" y="256002"/>
                      <a:pt x="459382" y="266317"/>
                    </a:cubicBezTo>
                    <a:cubicBezTo>
                      <a:pt x="462510" y="270714"/>
                      <a:pt x="470796" y="269615"/>
                      <a:pt x="470458" y="263274"/>
                    </a:cubicBezTo>
                    <a:cubicBezTo>
                      <a:pt x="469147" y="237714"/>
                      <a:pt x="479318" y="212916"/>
                      <a:pt x="498190" y="195634"/>
                    </a:cubicBezTo>
                    <a:cubicBezTo>
                      <a:pt x="514415" y="184863"/>
                      <a:pt x="532466" y="177127"/>
                      <a:pt x="551456" y="172806"/>
                    </a:cubicBezTo>
                    <a:cubicBezTo>
                      <a:pt x="567512" y="170329"/>
                      <a:pt x="583940" y="172501"/>
                      <a:pt x="598803" y="179062"/>
                    </a:cubicBezTo>
                    <a:cubicBezTo>
                      <a:pt x="631084" y="193098"/>
                      <a:pt x="651292" y="225666"/>
                      <a:pt x="649533" y="260822"/>
                    </a:cubicBezTo>
                    <a:cubicBezTo>
                      <a:pt x="625047" y="275423"/>
                      <a:pt x="609685" y="301490"/>
                      <a:pt x="608780" y="329983"/>
                    </a:cubicBezTo>
                    <a:cubicBezTo>
                      <a:pt x="608780" y="333255"/>
                      <a:pt x="611427" y="335902"/>
                      <a:pt x="614699" y="335902"/>
                    </a:cubicBezTo>
                    <a:cubicBezTo>
                      <a:pt x="617971" y="335902"/>
                      <a:pt x="620617" y="333255"/>
                      <a:pt x="620617" y="329983"/>
                    </a:cubicBezTo>
                    <a:cubicBezTo>
                      <a:pt x="621505" y="304863"/>
                      <a:pt x="635455" y="282035"/>
                      <a:pt x="657396" y="269784"/>
                    </a:cubicBezTo>
                    <a:cubicBezTo>
                      <a:pt x="657396" y="269784"/>
                      <a:pt x="657396" y="269784"/>
                      <a:pt x="657903" y="269784"/>
                    </a:cubicBezTo>
                    <a:lnTo>
                      <a:pt x="658326" y="269784"/>
                    </a:lnTo>
                    <a:cubicBezTo>
                      <a:pt x="681315" y="255892"/>
                      <a:pt x="710594" y="258133"/>
                      <a:pt x="731207" y="275364"/>
                    </a:cubicBezTo>
                    <a:cubicBezTo>
                      <a:pt x="749470" y="292739"/>
                      <a:pt x="755887" y="319194"/>
                      <a:pt x="747610" y="343003"/>
                    </a:cubicBezTo>
                    <a:cubicBezTo>
                      <a:pt x="746942" y="345599"/>
                      <a:pt x="748083" y="348330"/>
                      <a:pt x="750400" y="349683"/>
                    </a:cubicBezTo>
                    <a:cubicBezTo>
                      <a:pt x="778640" y="366931"/>
                      <a:pt x="799185" y="399229"/>
                      <a:pt x="791576" y="433978"/>
                    </a:cubicBezTo>
                    <a:close/>
                    <a:moveTo>
                      <a:pt x="247670" y="280691"/>
                    </a:moveTo>
                    <a:cubicBezTo>
                      <a:pt x="244398" y="280691"/>
                      <a:pt x="241752" y="278044"/>
                      <a:pt x="241752" y="274772"/>
                    </a:cubicBezTo>
                    <a:cubicBezTo>
                      <a:pt x="241752" y="271500"/>
                      <a:pt x="244398" y="268854"/>
                      <a:pt x="247670" y="268854"/>
                    </a:cubicBezTo>
                    <a:cubicBezTo>
                      <a:pt x="251010" y="268947"/>
                      <a:pt x="253639" y="271728"/>
                      <a:pt x="253547" y="275068"/>
                    </a:cubicBezTo>
                    <a:cubicBezTo>
                      <a:pt x="253453" y="278408"/>
                      <a:pt x="250672" y="281037"/>
                      <a:pt x="247332" y="280945"/>
                    </a:cubicBezTo>
                    <a:close/>
                    <a:moveTo>
                      <a:pt x="285464" y="305295"/>
                    </a:moveTo>
                    <a:lnTo>
                      <a:pt x="285464" y="306901"/>
                    </a:lnTo>
                    <a:cubicBezTo>
                      <a:pt x="285455" y="307687"/>
                      <a:pt x="285286" y="308465"/>
                      <a:pt x="284957" y="309184"/>
                    </a:cubicBezTo>
                    <a:cubicBezTo>
                      <a:pt x="284339" y="310579"/>
                      <a:pt x="283223" y="311695"/>
                      <a:pt x="281828" y="312312"/>
                    </a:cubicBezTo>
                    <a:cubicBezTo>
                      <a:pt x="281110" y="312642"/>
                      <a:pt x="280332" y="312811"/>
                      <a:pt x="279546" y="312819"/>
                    </a:cubicBezTo>
                    <a:lnTo>
                      <a:pt x="278108" y="312819"/>
                    </a:lnTo>
                    <a:cubicBezTo>
                      <a:pt x="277068" y="312786"/>
                      <a:pt x="276053" y="312498"/>
                      <a:pt x="275149" y="311974"/>
                    </a:cubicBezTo>
                    <a:lnTo>
                      <a:pt x="273965" y="311044"/>
                    </a:lnTo>
                    <a:cubicBezTo>
                      <a:pt x="273221" y="310333"/>
                      <a:pt x="272697" y="309421"/>
                      <a:pt x="272443" y="308423"/>
                    </a:cubicBezTo>
                    <a:lnTo>
                      <a:pt x="272443" y="306901"/>
                    </a:lnTo>
                    <a:cubicBezTo>
                      <a:pt x="272435" y="306115"/>
                      <a:pt x="272604" y="305328"/>
                      <a:pt x="272950" y="304618"/>
                    </a:cubicBezTo>
                    <a:cubicBezTo>
                      <a:pt x="273187" y="303866"/>
                      <a:pt x="273627" y="303189"/>
                      <a:pt x="274219" y="302674"/>
                    </a:cubicBezTo>
                    <a:cubicBezTo>
                      <a:pt x="274701" y="302098"/>
                      <a:pt x="275352" y="301684"/>
                      <a:pt x="276079" y="301490"/>
                    </a:cubicBezTo>
                    <a:cubicBezTo>
                      <a:pt x="276764" y="301084"/>
                      <a:pt x="277567" y="300906"/>
                      <a:pt x="278362" y="300983"/>
                    </a:cubicBezTo>
                    <a:lnTo>
                      <a:pt x="279799" y="300983"/>
                    </a:lnTo>
                    <a:cubicBezTo>
                      <a:pt x="280830" y="300983"/>
                      <a:pt x="281854" y="301245"/>
                      <a:pt x="282758" y="301743"/>
                    </a:cubicBezTo>
                    <a:lnTo>
                      <a:pt x="283942" y="302674"/>
                    </a:lnTo>
                    <a:cubicBezTo>
                      <a:pt x="284601" y="303502"/>
                      <a:pt x="285016" y="304500"/>
                      <a:pt x="285126" y="305548"/>
                    </a:cubicBezTo>
                    <a:close/>
                    <a:moveTo>
                      <a:pt x="282589" y="275111"/>
                    </a:moveTo>
                    <a:lnTo>
                      <a:pt x="281744" y="275111"/>
                    </a:lnTo>
                    <a:cubicBezTo>
                      <a:pt x="278472" y="275111"/>
                      <a:pt x="275825" y="272464"/>
                      <a:pt x="275825" y="269192"/>
                    </a:cubicBezTo>
                    <a:cubicBezTo>
                      <a:pt x="275825" y="265920"/>
                      <a:pt x="278472" y="263274"/>
                      <a:pt x="281744" y="263274"/>
                    </a:cubicBezTo>
                    <a:lnTo>
                      <a:pt x="282589" y="263274"/>
                    </a:lnTo>
                    <a:cubicBezTo>
                      <a:pt x="285929" y="263274"/>
                      <a:pt x="288634" y="265979"/>
                      <a:pt x="288634" y="269319"/>
                    </a:cubicBezTo>
                    <a:cubicBezTo>
                      <a:pt x="288634" y="272658"/>
                      <a:pt x="285929" y="275364"/>
                      <a:pt x="282589" y="275364"/>
                    </a:cubicBezTo>
                    <a:close/>
                    <a:moveTo>
                      <a:pt x="322919" y="280860"/>
                    </a:moveTo>
                    <a:cubicBezTo>
                      <a:pt x="323266" y="281570"/>
                      <a:pt x="323435" y="282356"/>
                      <a:pt x="323426" y="283142"/>
                    </a:cubicBezTo>
                    <a:lnTo>
                      <a:pt x="323426" y="284495"/>
                    </a:lnTo>
                    <a:cubicBezTo>
                      <a:pt x="323452" y="285569"/>
                      <a:pt x="323156" y="286626"/>
                      <a:pt x="322581" y="287539"/>
                    </a:cubicBezTo>
                    <a:lnTo>
                      <a:pt x="321651" y="288723"/>
                    </a:lnTo>
                    <a:cubicBezTo>
                      <a:pt x="320907" y="289425"/>
                      <a:pt x="320011" y="289949"/>
                      <a:pt x="319030" y="290245"/>
                    </a:cubicBezTo>
                    <a:lnTo>
                      <a:pt x="317508" y="290245"/>
                    </a:lnTo>
                    <a:cubicBezTo>
                      <a:pt x="316713" y="290338"/>
                      <a:pt x="315910" y="290160"/>
                      <a:pt x="315225" y="289737"/>
                    </a:cubicBezTo>
                    <a:cubicBezTo>
                      <a:pt x="314490" y="289509"/>
                      <a:pt x="313822" y="289103"/>
                      <a:pt x="313281" y="288554"/>
                    </a:cubicBezTo>
                    <a:cubicBezTo>
                      <a:pt x="312756" y="287988"/>
                      <a:pt x="312359" y="287328"/>
                      <a:pt x="312097" y="286609"/>
                    </a:cubicBezTo>
                    <a:cubicBezTo>
                      <a:pt x="311674" y="285924"/>
                      <a:pt x="311497" y="285121"/>
                      <a:pt x="311589" y="284326"/>
                    </a:cubicBezTo>
                    <a:lnTo>
                      <a:pt x="311589" y="282974"/>
                    </a:lnTo>
                    <a:cubicBezTo>
                      <a:pt x="311581" y="281908"/>
                      <a:pt x="311843" y="280860"/>
                      <a:pt x="312350" y="279930"/>
                    </a:cubicBezTo>
                    <a:lnTo>
                      <a:pt x="313281" y="278746"/>
                    </a:lnTo>
                    <a:cubicBezTo>
                      <a:pt x="314041" y="278061"/>
                      <a:pt x="314929" y="277545"/>
                      <a:pt x="315902" y="277224"/>
                    </a:cubicBezTo>
                    <a:lnTo>
                      <a:pt x="317508" y="277224"/>
                    </a:lnTo>
                    <a:cubicBezTo>
                      <a:pt x="318303" y="277148"/>
                      <a:pt x="319106" y="277325"/>
                      <a:pt x="319791" y="277732"/>
                    </a:cubicBezTo>
                    <a:cubicBezTo>
                      <a:pt x="320509" y="277934"/>
                      <a:pt x="321161" y="278349"/>
                      <a:pt x="321651" y="278915"/>
                    </a:cubicBezTo>
                    <a:cubicBezTo>
                      <a:pt x="322141" y="279558"/>
                      <a:pt x="322463" y="280310"/>
                      <a:pt x="322581" y="281113"/>
                    </a:cubicBezTo>
                    <a:close/>
                    <a:moveTo>
                      <a:pt x="311928" y="249915"/>
                    </a:moveTo>
                    <a:cubicBezTo>
                      <a:pt x="308656" y="249915"/>
                      <a:pt x="306009" y="247268"/>
                      <a:pt x="306009" y="243997"/>
                    </a:cubicBezTo>
                    <a:cubicBezTo>
                      <a:pt x="306009" y="240724"/>
                      <a:pt x="308656" y="238078"/>
                      <a:pt x="311928" y="238078"/>
                    </a:cubicBezTo>
                    <a:cubicBezTo>
                      <a:pt x="315267" y="238171"/>
                      <a:pt x="317897" y="240952"/>
                      <a:pt x="317804" y="244292"/>
                    </a:cubicBezTo>
                    <a:cubicBezTo>
                      <a:pt x="317711" y="247632"/>
                      <a:pt x="314929" y="250261"/>
                      <a:pt x="311589" y="250168"/>
                    </a:cubicBezTo>
                    <a:close/>
                    <a:moveTo>
                      <a:pt x="273965" y="237317"/>
                    </a:moveTo>
                    <a:cubicBezTo>
                      <a:pt x="273170" y="237410"/>
                      <a:pt x="272367" y="237232"/>
                      <a:pt x="271682" y="236810"/>
                    </a:cubicBezTo>
                    <a:cubicBezTo>
                      <a:pt x="270955" y="236573"/>
                      <a:pt x="270287" y="236167"/>
                      <a:pt x="269738" y="235626"/>
                    </a:cubicBezTo>
                    <a:cubicBezTo>
                      <a:pt x="269154" y="235110"/>
                      <a:pt x="268749" y="234434"/>
                      <a:pt x="268554" y="233681"/>
                    </a:cubicBezTo>
                    <a:cubicBezTo>
                      <a:pt x="268131" y="232996"/>
                      <a:pt x="267954" y="232193"/>
                      <a:pt x="268047" y="231398"/>
                    </a:cubicBezTo>
                    <a:lnTo>
                      <a:pt x="268047" y="230046"/>
                    </a:lnTo>
                    <a:cubicBezTo>
                      <a:pt x="268055" y="228997"/>
                      <a:pt x="268343" y="227974"/>
                      <a:pt x="268892" y="227087"/>
                    </a:cubicBezTo>
                    <a:lnTo>
                      <a:pt x="269822" y="225818"/>
                    </a:lnTo>
                    <a:cubicBezTo>
                      <a:pt x="270583" y="225133"/>
                      <a:pt x="271471" y="224617"/>
                      <a:pt x="272443" y="224296"/>
                    </a:cubicBezTo>
                    <a:lnTo>
                      <a:pt x="273965" y="224296"/>
                    </a:lnTo>
                    <a:cubicBezTo>
                      <a:pt x="274760" y="224204"/>
                      <a:pt x="275563" y="224381"/>
                      <a:pt x="276248" y="224804"/>
                    </a:cubicBezTo>
                    <a:cubicBezTo>
                      <a:pt x="276975" y="225041"/>
                      <a:pt x="277643" y="225446"/>
                      <a:pt x="278193" y="225988"/>
                    </a:cubicBezTo>
                    <a:cubicBezTo>
                      <a:pt x="278776" y="226503"/>
                      <a:pt x="279182" y="227180"/>
                      <a:pt x="279376" y="227932"/>
                    </a:cubicBezTo>
                    <a:cubicBezTo>
                      <a:pt x="279799" y="228617"/>
                      <a:pt x="279977" y="229420"/>
                      <a:pt x="279884" y="230215"/>
                    </a:cubicBezTo>
                    <a:lnTo>
                      <a:pt x="279884" y="231568"/>
                    </a:lnTo>
                    <a:cubicBezTo>
                      <a:pt x="279875" y="232616"/>
                      <a:pt x="279588" y="233639"/>
                      <a:pt x="279038" y="234527"/>
                    </a:cubicBezTo>
                    <a:lnTo>
                      <a:pt x="278108" y="235795"/>
                    </a:lnTo>
                    <a:cubicBezTo>
                      <a:pt x="277347" y="236480"/>
                      <a:pt x="276459" y="236996"/>
                      <a:pt x="275487" y="237317"/>
                    </a:cubicBezTo>
                    <a:close/>
                    <a:moveTo>
                      <a:pt x="77304" y="438460"/>
                    </a:moveTo>
                    <a:cubicBezTo>
                      <a:pt x="74032" y="438460"/>
                      <a:pt x="71385" y="435813"/>
                      <a:pt x="71385" y="432541"/>
                    </a:cubicBezTo>
                    <a:cubicBezTo>
                      <a:pt x="71385" y="429269"/>
                      <a:pt x="74032" y="426623"/>
                      <a:pt x="77304" y="426623"/>
                    </a:cubicBezTo>
                    <a:cubicBezTo>
                      <a:pt x="80643" y="426716"/>
                      <a:pt x="83273" y="429498"/>
                      <a:pt x="83180" y="432837"/>
                    </a:cubicBezTo>
                    <a:cubicBezTo>
                      <a:pt x="83087" y="436177"/>
                      <a:pt x="80305" y="438806"/>
                      <a:pt x="76965" y="438713"/>
                    </a:cubicBezTo>
                    <a:close/>
                    <a:moveTo>
                      <a:pt x="113575" y="418929"/>
                    </a:moveTo>
                    <a:cubicBezTo>
                      <a:pt x="110303" y="418929"/>
                      <a:pt x="107657" y="416282"/>
                      <a:pt x="107657" y="413010"/>
                    </a:cubicBezTo>
                    <a:cubicBezTo>
                      <a:pt x="107657" y="409738"/>
                      <a:pt x="110303" y="407092"/>
                      <a:pt x="113575" y="407092"/>
                    </a:cubicBezTo>
                    <a:cubicBezTo>
                      <a:pt x="116915" y="407117"/>
                      <a:pt x="119604" y="409840"/>
                      <a:pt x="119578" y="413179"/>
                    </a:cubicBezTo>
                    <a:cubicBezTo>
                      <a:pt x="119553" y="416519"/>
                      <a:pt x="116830" y="419208"/>
                      <a:pt x="113491" y="419182"/>
                    </a:cubicBezTo>
                    <a:close/>
                    <a:moveTo>
                      <a:pt x="94044" y="391027"/>
                    </a:moveTo>
                    <a:cubicBezTo>
                      <a:pt x="90772" y="391027"/>
                      <a:pt x="88126" y="388381"/>
                      <a:pt x="88126" y="385109"/>
                    </a:cubicBezTo>
                    <a:cubicBezTo>
                      <a:pt x="88126" y="381837"/>
                      <a:pt x="90772" y="379191"/>
                      <a:pt x="94044" y="379191"/>
                    </a:cubicBezTo>
                    <a:cubicBezTo>
                      <a:pt x="97384" y="379284"/>
                      <a:pt x="100014" y="382065"/>
                      <a:pt x="99920" y="385405"/>
                    </a:cubicBezTo>
                    <a:cubicBezTo>
                      <a:pt x="99828" y="388745"/>
                      <a:pt x="97046" y="391374"/>
                      <a:pt x="93706" y="391281"/>
                    </a:cubicBezTo>
                    <a:close/>
                    <a:moveTo>
                      <a:pt x="566083" y="397960"/>
                    </a:moveTo>
                    <a:cubicBezTo>
                      <a:pt x="562811" y="397960"/>
                      <a:pt x="560164" y="395314"/>
                      <a:pt x="560164" y="392042"/>
                    </a:cubicBezTo>
                    <a:cubicBezTo>
                      <a:pt x="560164" y="388770"/>
                      <a:pt x="562811" y="386124"/>
                      <a:pt x="566083" y="386124"/>
                    </a:cubicBezTo>
                    <a:cubicBezTo>
                      <a:pt x="569422" y="386217"/>
                      <a:pt x="572052" y="388998"/>
                      <a:pt x="571959" y="392338"/>
                    </a:cubicBezTo>
                    <a:cubicBezTo>
                      <a:pt x="571866" y="395678"/>
                      <a:pt x="569084" y="398307"/>
                      <a:pt x="565744" y="398214"/>
                    </a:cubicBezTo>
                    <a:close/>
                    <a:moveTo>
                      <a:pt x="594069" y="420366"/>
                    </a:moveTo>
                    <a:cubicBezTo>
                      <a:pt x="590797" y="420366"/>
                      <a:pt x="588150" y="417720"/>
                      <a:pt x="588150" y="414448"/>
                    </a:cubicBezTo>
                    <a:cubicBezTo>
                      <a:pt x="588150" y="411175"/>
                      <a:pt x="590797" y="408529"/>
                      <a:pt x="594069" y="408529"/>
                    </a:cubicBezTo>
                    <a:cubicBezTo>
                      <a:pt x="597408" y="408622"/>
                      <a:pt x="600038" y="411404"/>
                      <a:pt x="599945" y="414743"/>
                    </a:cubicBezTo>
                    <a:cubicBezTo>
                      <a:pt x="599852" y="418083"/>
                      <a:pt x="597070" y="420713"/>
                      <a:pt x="593730" y="420619"/>
                    </a:cubicBezTo>
                    <a:close/>
                    <a:moveTo>
                      <a:pt x="620617" y="395001"/>
                    </a:moveTo>
                    <a:cubicBezTo>
                      <a:pt x="617345" y="395001"/>
                      <a:pt x="614699" y="392355"/>
                      <a:pt x="614699" y="389083"/>
                    </a:cubicBezTo>
                    <a:cubicBezTo>
                      <a:pt x="614699" y="385811"/>
                      <a:pt x="617345" y="383164"/>
                      <a:pt x="620617" y="383164"/>
                    </a:cubicBezTo>
                    <a:cubicBezTo>
                      <a:pt x="623999" y="383257"/>
                      <a:pt x="626671" y="386081"/>
                      <a:pt x="626578" y="389463"/>
                    </a:cubicBezTo>
                    <a:cubicBezTo>
                      <a:pt x="626485" y="392845"/>
                      <a:pt x="623661" y="395517"/>
                      <a:pt x="620279" y="395424"/>
                    </a:cubicBezTo>
                    <a:close/>
                    <a:moveTo>
                      <a:pt x="596859" y="375470"/>
                    </a:moveTo>
                    <a:cubicBezTo>
                      <a:pt x="593587" y="375470"/>
                      <a:pt x="590940" y="372824"/>
                      <a:pt x="590940" y="369552"/>
                    </a:cubicBezTo>
                    <a:cubicBezTo>
                      <a:pt x="590940" y="366280"/>
                      <a:pt x="593587" y="363633"/>
                      <a:pt x="596859" y="363633"/>
                    </a:cubicBezTo>
                    <a:cubicBezTo>
                      <a:pt x="600241" y="363726"/>
                      <a:pt x="602912" y="366551"/>
                      <a:pt x="602819" y="369932"/>
                    </a:cubicBezTo>
                    <a:cubicBezTo>
                      <a:pt x="602727" y="373314"/>
                      <a:pt x="599902" y="375986"/>
                      <a:pt x="596521" y="3758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bg2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CA365E00-5DFB-0E3D-3DE6-B71D817B93ED}"/>
              </a:ext>
            </a:extLst>
          </p:cNvPr>
          <p:cNvGrpSpPr/>
          <p:nvPr/>
        </p:nvGrpSpPr>
        <p:grpSpPr>
          <a:xfrm>
            <a:off x="-1418293" y="4475103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BEB53C40-102F-E75E-0E7C-7897FD5EA002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01F844B8-4F4B-DBC7-5FD6-C9A8BCE395BB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429B4EDD-E498-8DCE-3458-B8A5FF377A3D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DF564E68-3BB9-CBE4-FD29-A5FB7C5506F2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FBF33991-A9EF-B694-B859-B57ABCFFF74A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0C63D00F-6A84-FAF4-E7AE-9AA8BA363298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55B253BF-430E-7B9F-9AA0-A0838D9D8A11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145F2574-69CC-1A06-4A60-BD7C0BF6527D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A331FB11-0AAF-C3A8-DBB9-B4830C29DE3E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40A3799E-2D3D-B210-6997-39ADD7BFF1FC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144E1E37-4A18-69F1-4B65-809C40D1CBF2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97B08AD2-7EAA-6BEE-0B8D-4861D777422B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46F4D9B1-2B94-705B-EC8E-F50323982E9A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3B8B4DC6-E6FB-ABF1-E318-3683E56F6DD7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D31FF34D-7BE3-3008-0024-046E022BF884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2306DA5E-47F4-4653-C453-2161B4F14037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E6B62069-E80C-DA3E-B78B-39805A6656B9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50B32B1C-16BB-67BC-19D1-E5DDE3EC59FC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AC1A3B03-CD25-C75E-0570-E09FA7304EEC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4E636924-3737-6751-DF3C-613B8831F548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D21245FA-2A89-6C05-866D-6C4E036AFA7D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5FDF747-1712-61E4-8410-9533753DFCAC}"/>
              </a:ext>
            </a:extLst>
          </p:cNvPr>
          <p:cNvSpPr txBox="1"/>
          <p:nvPr/>
        </p:nvSpPr>
        <p:spPr>
          <a:xfrm>
            <a:off x="3851218" y="418267"/>
            <a:ext cx="177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Tiếng Việt</a:t>
            </a:r>
            <a:endParaRPr lang="en-SG" sz="2000">
              <a:latin typeface="+mj-lt"/>
            </a:endParaRPr>
          </a:p>
        </p:txBody>
      </p: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87703483-976F-48AE-57BB-B3F4FCD9CA92}"/>
              </a:ext>
            </a:extLst>
          </p:cNvPr>
          <p:cNvGrpSpPr/>
          <p:nvPr/>
        </p:nvGrpSpPr>
        <p:grpSpPr>
          <a:xfrm>
            <a:off x="-272041" y="-89027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42CA78D7-8019-FADE-B495-1570248A07F4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3F636488-B6C7-D074-AD6D-17DB12727702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3025B7BF-1C65-29F7-8FBB-BCA4C9EA480A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1C4818E2-2533-529B-0C50-8511CF8E90D9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777B1A4D-B257-878C-0E00-1DE4845BC0F2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C6852E6A-0965-DA65-011E-C8D9E8852405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F339C645-6423-6192-5891-F05C8C746348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F05FB31C-443C-4549-2B87-FF05D6DDE602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99D821EF-D3A1-7B72-6E9E-9C59540B87E8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E10CD328-CB75-F978-BE88-5BB4B2E291B3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9B5E96AB-D7D5-FEBB-E03C-CF1D7C6DF151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B1050297-178B-F099-77C9-851E6660383D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B904229C-700A-0965-14C6-7B5F8D520918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2ACC523D-2D06-3045-D646-7FA0C44E2838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0CFBB503-3654-4C2A-868D-18AACDF83B83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C90E50C2-1CF4-C4F5-C3CF-755269CA0957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4A77E81C-C39B-897F-3DCE-E0276DA2947C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B23FC760-6459-475E-BECA-431697F0A5B6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8286D617-053F-EB6B-637A-6A4572EAF4D9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79F52F57-7F46-AA03-8EEF-A70581BDF7D1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4C59B0A2-C67F-17A2-5015-52FDAF0EB454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9F84F637-FECE-FA3B-5014-461953267FBA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82AA9E61-4613-E235-AD41-F77407B8DF80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E94B0F70-E815-653F-5A96-F14C418CC289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27F3F495-0534-3544-C1EA-0AA39B4CFB66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5F0F63AB-C5F7-B88C-E4C1-DD52908D00ED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5D661FA9-71B1-0018-FBBF-3F6D3CE791FE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735CD30D-C026-9C0F-258D-A7D15ACD0EFC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F73CA600-FD86-F7E2-22A8-F0490EF4B7F5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A1834261-EBBE-0E56-73A4-5AD51381C296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D1514B50-1529-2115-3A1F-7AA7329108FB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4A7E7A56-6F48-903B-FE69-DF3480B19622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3BE5BD56-4E58-8332-BA3C-DC698FB8457E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E6F0624F-7540-6E50-4CC1-87560873E05C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E2B7AC86-C88F-A32E-FB5E-2F412D583F9C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1E204955-37DB-1B38-6359-82A5457550D1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F247F93F-33E6-06E9-CAEC-CA5B0AAAAF6E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820ED7B2-5EAA-3AEE-E3F9-5511DAAC2B79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79D702D7-C03B-EB1B-A888-FC51A965F91F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7952D5A3-A62A-0F9D-D5BB-7F0243444390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408FFC1E-0BFF-229F-5482-9F6830792166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3BD611CA-0A28-4809-E2BA-DC20936FC388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85F9CEE3-7209-0F39-562D-7B5F5D00AD54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CDE3563A-8974-FEA6-852A-770375C144A8}"/>
              </a:ext>
            </a:extLst>
          </p:cNvPr>
          <p:cNvSpPr/>
          <p:nvPr/>
        </p:nvSpPr>
        <p:spPr>
          <a:xfrm>
            <a:off x="1103242" y="1593901"/>
            <a:ext cx="2568240" cy="11839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bg2">
                    <a:lumMod val="10000"/>
                  </a:schemeClr>
                </a:solidFill>
              </a:rPr>
              <a:t>Trạng ngữ chỉ nguyên nhân</a:t>
            </a:r>
            <a:endParaRPr lang="en-SG" sz="2000" b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4629164-B6B5-102A-A7A3-1F20070F7E49}"/>
              </a:ext>
            </a:extLst>
          </p:cNvPr>
          <p:cNvSpPr/>
          <p:nvPr/>
        </p:nvSpPr>
        <p:spPr>
          <a:xfrm>
            <a:off x="1117975" y="3198294"/>
            <a:ext cx="2568240" cy="118391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bg2">
                    <a:lumMod val="10000"/>
                  </a:schemeClr>
                </a:solidFill>
              </a:rPr>
              <a:t>Trạng ngữ chỉ mục đích</a:t>
            </a:r>
            <a:endParaRPr lang="en-SG" sz="2000" b="1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51C51D-A248-36B3-6858-EF6BB4FD69CC}"/>
              </a:ext>
            </a:extLst>
          </p:cNvPr>
          <p:cNvCxnSpPr>
            <a:cxnSpLocks/>
          </p:cNvCxnSpPr>
          <p:nvPr/>
        </p:nvCxnSpPr>
        <p:spPr>
          <a:xfrm flipV="1">
            <a:off x="3554421" y="1649399"/>
            <a:ext cx="707985" cy="209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C9C968B-5A6C-9A7D-E8A0-18D6A9360572}"/>
              </a:ext>
            </a:extLst>
          </p:cNvPr>
          <p:cNvCxnSpPr>
            <a:cxnSpLocks/>
          </p:cNvCxnSpPr>
          <p:nvPr/>
        </p:nvCxnSpPr>
        <p:spPr>
          <a:xfrm>
            <a:off x="3671482" y="2142481"/>
            <a:ext cx="722718" cy="24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7A00970-1938-DC0A-F8DE-225477CFB2CB}"/>
              </a:ext>
            </a:extLst>
          </p:cNvPr>
          <p:cNvCxnSpPr>
            <a:cxnSpLocks/>
          </p:cNvCxnSpPr>
          <p:nvPr/>
        </p:nvCxnSpPr>
        <p:spPr>
          <a:xfrm flipV="1">
            <a:off x="3630172" y="3459782"/>
            <a:ext cx="779019" cy="207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76DCC8-5B6C-6669-019C-1487577A9A88}"/>
              </a:ext>
            </a:extLst>
          </p:cNvPr>
          <p:cNvCxnSpPr>
            <a:cxnSpLocks/>
          </p:cNvCxnSpPr>
          <p:nvPr/>
        </p:nvCxnSpPr>
        <p:spPr>
          <a:xfrm>
            <a:off x="3645990" y="3870681"/>
            <a:ext cx="722718" cy="24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12E5D55-7BB7-A2C5-F72E-16A46609CA54}"/>
              </a:ext>
            </a:extLst>
          </p:cNvPr>
          <p:cNvSpPr txBox="1"/>
          <p:nvPr/>
        </p:nvSpPr>
        <p:spPr>
          <a:xfrm>
            <a:off x="4394200" y="1263263"/>
            <a:ext cx="3461539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SG" sz="2000"/>
              <a:t>Nhờ nguồn nước trong lành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A887E5-AE5B-EEC5-4363-9B97692702C7}"/>
              </a:ext>
            </a:extLst>
          </p:cNvPr>
          <p:cNvSpPr txBox="1"/>
          <p:nvPr/>
        </p:nvSpPr>
        <p:spPr>
          <a:xfrm>
            <a:off x="4457142" y="2988486"/>
            <a:ext cx="297862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SG" sz="2000"/>
              <a:t>Để viết được bài văn hay</a:t>
            </a: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EEEC730C-036B-2568-8022-EB0B5DDB770E}"/>
              </a:ext>
            </a:extLst>
          </p:cNvPr>
          <p:cNvSpPr txBox="1"/>
          <p:nvPr/>
        </p:nvSpPr>
        <p:spPr>
          <a:xfrm>
            <a:off x="4409191" y="1944153"/>
            <a:ext cx="330876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SG" sz="2000"/>
              <a:t>Vì có vẻ đẹp hùng vĩ và thơ mộng</a:t>
            </a: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2E8433D6-FFA3-E81D-8C23-65614CAC16B4}"/>
              </a:ext>
            </a:extLst>
          </p:cNvPr>
          <p:cNvSpPr txBox="1"/>
          <p:nvPr/>
        </p:nvSpPr>
        <p:spPr>
          <a:xfrm>
            <a:off x="4368708" y="3882252"/>
            <a:ext cx="3238593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SG" sz="2000"/>
              <a:t>Nhằm giúp học sinh có trải nghiệm thực tế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4B13EA-A539-834D-9805-BA8C753E80C4}"/>
              </a:ext>
            </a:extLst>
          </p:cNvPr>
          <p:cNvSpPr txBox="1"/>
          <p:nvPr/>
        </p:nvSpPr>
        <p:spPr>
          <a:xfrm>
            <a:off x="2383589" y="35150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4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2049" grpId="0" animBg="1"/>
      <p:bldP spid="20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AAD6B6F9-A89E-B5A8-753E-8B0DB8469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5AD035F1-9A5E-2CA9-3468-FB2CE6816AAD}"/>
              </a:ext>
            </a:extLst>
          </p:cNvPr>
          <p:cNvGrpSpPr/>
          <p:nvPr/>
        </p:nvGrpSpPr>
        <p:grpSpPr>
          <a:xfrm>
            <a:off x="6723218" y="704475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5230BD5F-6415-60FC-5D38-A89AE32A91E3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43BD6C41-845D-8D0E-461F-BE68AA1398AA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2F18E52E-0C6F-C25A-583A-EEC18884FE55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78A93428-C4A6-0C94-6F4A-68D875787965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68AE81F7-D218-6033-1FD9-E1AF1EF53EA6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46CA1748-8E5B-062E-B7A3-683415966173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96A24BBE-9D44-1928-9045-B77C6F2444EA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21A04028-8817-A98F-2ED4-F0D3670622B3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C4A87F1D-9F99-382B-6F98-6781C9143DD7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BCD66662-D2C7-87E5-9FBF-2E4C811AEC70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F7388D54-A93A-8980-F23D-9D1E96D60378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AD9A9963-5D11-BB5D-F397-D166B4B67414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76225F23-5FC3-2DB5-B832-29B16F0A226E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7580AA9C-2D18-CC83-CC08-3FB69F46E75B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90B96621-2C68-FFC8-A627-BBDA4C14DACB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D602B2FC-A138-7310-0511-40AB6870D9A3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8509A0AE-1ECC-5651-8A44-97F2D19229DF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9D1E9AC4-90CD-B90E-AFA1-2BE817209988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C5E08EF5-AA6C-1F3E-D409-D4BFC32E5350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B1975D5E-3B49-42B6-5AAC-651DD07ECB26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6E2883CA-8025-762D-8E40-FEC69E7F5219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932EFD25-09E8-F391-4E2F-57ADDEF209AF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015AC24A-CE22-C013-82E6-1EE437AD6D23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7F9B9D1B-BAB1-D9F6-C020-2FB32676A7BE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E85495B0-C2ED-EE50-AA52-B38F6FE9E930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6BC3C5EF-5ED1-CA17-DD2D-AE5B2D06555E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0F64B843-F7F7-2A8B-3B50-5D1B4011D0AD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2CC6E2C4-4662-7FAE-F058-0DAB3AAA007D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1FDE4288-B96D-58F8-75FE-543C4DBFC8A9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68848A05-9838-EAF1-37C2-C2609D9C6847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6DA674CB-5419-DAFF-C085-9C54F5A7CAAD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D2B43769-D085-38EE-B6DA-0482A3818B57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4B78DD7A-225F-78C9-49CC-6021D6B0CBFB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4DE5D796-66C2-42CC-830A-624EAD48CEA4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33072878-8287-4BE7-2410-0ECB8AD143F8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0AF02CD2-8941-9159-FE53-B7C4B7161A41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D7645647-C0CB-0726-AA02-2A5A9E65CCBA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6B1EC200-D312-4918-27E7-07442B5481C3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F104EA84-052A-941C-D58C-CA195C516EFB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44F90DB9-4682-6716-C2E1-44891691B062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230ED469-2BCF-9080-F5BE-31A45AC550A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4302" y="62536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latin typeface="+mj-lt"/>
              </a:rPr>
              <a:t>Luyện từ và câu: 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C80FF189-E59C-5592-15BF-BBB13C355D84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13BCD3C1-D6E2-18A9-4648-4342352EEA8F}"/>
              </a:ext>
            </a:extLst>
          </p:cNvPr>
          <p:cNvGrpSpPr/>
          <p:nvPr/>
        </p:nvGrpSpPr>
        <p:grpSpPr>
          <a:xfrm>
            <a:off x="-1437228" y="4435180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E13310C0-DFD6-6E43-DF3E-A436D0484BAC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2C3E99A1-578D-8134-FB8C-343260C4CFFF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87F18126-7ECA-2321-CAFD-DD8485E1CEAD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94E12274-4186-1317-9624-240D75EE4430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FBB08E7A-2EBB-4D68-35D4-70C5FE6D91D3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40A59D39-A3AA-1243-00CC-7BC9DE37A8E9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4C0AB09B-BC69-042A-C100-BE3CCDAA5FA9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A498049A-9D50-600F-1AEE-FE76D4C5598B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5E460E74-7854-B735-D4CB-BE725A76C637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65EE0FBA-8821-4302-16DC-20D8F34C0771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EDAE16F7-ACB4-8D8B-9D73-3C032BBFC77D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22D86397-6E5C-9450-79A0-3BB2AB3C8FC9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EF25CCDB-3764-56B3-44A7-2B8124117E21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7C67C9DD-F7F3-A1B7-F453-70B034F8A811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E093B744-6FF0-E011-9592-077AA7C245B9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D95B4FB4-6511-89E0-F3A9-369DC1497BD8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D76D9FB5-AC58-AE05-E3D2-0254C382349E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8479BA9D-72B6-A181-38FC-971FB3906DCA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321A4773-B1FF-2484-274F-0390D1EBEEDA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08E07CB5-AA98-A60E-AA37-4FB529CB66DC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FE115E4A-F612-86EE-A2D8-7ABCDDE1C0B1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AF0E60-E54B-4A96-484F-429DC284912C}"/>
              </a:ext>
            </a:extLst>
          </p:cNvPr>
          <p:cNvSpPr txBox="1"/>
          <p:nvPr/>
        </p:nvSpPr>
        <p:spPr>
          <a:xfrm>
            <a:off x="3851218" y="418267"/>
            <a:ext cx="177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Tiếng Việt</a:t>
            </a:r>
            <a:endParaRPr lang="en-SG" sz="2000">
              <a:latin typeface="+mj-lt"/>
            </a:endParaRPr>
          </a:p>
        </p:txBody>
      </p: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FA746423-BB08-8BB9-09F0-885731B9ABBB}"/>
              </a:ext>
            </a:extLst>
          </p:cNvPr>
          <p:cNvGrpSpPr/>
          <p:nvPr/>
        </p:nvGrpSpPr>
        <p:grpSpPr>
          <a:xfrm>
            <a:off x="-413113" y="-351087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9750EB41-9C98-4C9F-6AA3-EE36CB8FC432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9730B2B8-8591-E5FD-9485-5B49D24CDC93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6BCA9B56-484E-7A59-5F76-35B4E4AF7A72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96440C73-6CD0-A558-C4B9-D558722EBD51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9FF5C865-B5DF-1894-AEAA-9FAFB73C6C42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F462D2C1-971C-1682-70FB-92BCB2A3A2E2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D1FCA9FF-9D00-6280-D7F9-88902A6CD366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CD3D440F-B4AB-13DE-C1C6-E13A394C5DAA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574A4CCF-515E-433C-2C62-7BAE857953DD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4EAE5527-598B-6DEB-3647-46C677EC2EE3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6536D73C-13D6-B52F-9332-E5EA5DF5027D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ECD74A6D-DE94-8160-2DE7-59BF01E1C1D5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599E74A1-B0B3-E360-4161-7F6580007DD5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9F61EC61-7C6A-1899-349C-5431CCE8F8C1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25FAFFB0-9123-6488-F5A3-26E9AE32234D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2E610EC2-6674-E0FF-84F8-E80371A5C7DB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B0CB8905-72A7-E72F-D78B-D2DB9F52722B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F62B592D-8672-5C32-3EDD-1A6492B87AAA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D3FB1B4A-4351-C9FA-3700-4D57DA1FFAC8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28ACA5F2-C7C9-E0D9-6F3B-41025F36CA5A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A6EC2EFC-DFEC-7743-3D69-E48E044D9D85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E71C20FF-B5C3-2547-3DB6-819059B915E8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2CC1D4B7-016A-003F-85F3-9A2C14F04597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0460AF2A-F713-4026-16EB-1BE7E74FDB29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A269FBFA-33BA-2B23-C9EE-1D6755261420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A69BFF65-BDFE-432A-A458-266DB59A54EF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A7B40AA2-E62E-30ED-498D-F256201AA143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3BD9010A-66E3-C0C0-CA2D-D1EC45B3947D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87489212-AF8A-7BC3-BB18-A02D6D9DDEC4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289CC613-5040-585C-479B-189EC3A3D3DE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A9A6C4CD-FE0C-30AE-CC5C-024E819C39B2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58443522-5137-097F-DAAB-2E70397898BC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75DDB482-8D5C-87E2-31D3-D37CB2983B8B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722E5BD0-BE25-715A-490E-887172CA9198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19717DF9-B6DA-E8A9-50AA-51725A0CE0CE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A709A779-64F1-19D0-1F58-EFDC5F997EDB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9679078B-631F-CB3F-7916-EC970766AC83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79E7192B-3374-F1A8-169B-A78DFB9ACE57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611078D2-7F28-6184-C8A9-B8098D228F18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DCEA76BC-D2A3-D725-6885-174231A2A5F1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0D52483D-BA7B-95CA-A535-596AB55BF600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FB0B697F-7BCA-6FF1-3B17-26A70CAD364F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0AD23AAB-6D74-5FE0-3210-AA492AC2A0BA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40A4DB0-09F5-D9DD-399F-382800E02039}"/>
              </a:ext>
            </a:extLst>
          </p:cNvPr>
          <p:cNvSpPr txBox="1"/>
          <p:nvPr/>
        </p:nvSpPr>
        <p:spPr>
          <a:xfrm>
            <a:off x="807572" y="1285598"/>
            <a:ext cx="7406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7030A0"/>
                </a:solidFill>
                <a:latin typeface="+mj-lt"/>
              </a:rPr>
              <a:t>Bài 4: Chọn </a:t>
            </a:r>
            <a:r>
              <a:rPr lang="vi-VN" sz="2400" b="1" i="1" u="sng">
                <a:solidFill>
                  <a:srgbClr val="FF0000"/>
                </a:solidFill>
                <a:latin typeface="+mj-lt"/>
              </a:rPr>
              <a:t>vì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, </a:t>
            </a:r>
            <a:r>
              <a:rPr lang="vi-VN" sz="2400" b="1" i="1" u="sng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 hoặc </a:t>
            </a:r>
            <a:r>
              <a:rPr lang="vi-VN" sz="2400" b="1" i="1" u="sng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 thay cho ô vuông [...] trong mỗi câu sau:</a:t>
            </a:r>
          </a:p>
          <a:p>
            <a:endParaRPr lang="en-SG" sz="2400" b="1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C0BBB2-93D1-D14B-8BC5-8FE2879D9CEE}"/>
              </a:ext>
            </a:extLst>
          </p:cNvPr>
          <p:cNvSpPr txBox="1"/>
          <p:nvPr/>
        </p:nvSpPr>
        <p:spPr>
          <a:xfrm>
            <a:off x="800827" y="2155135"/>
            <a:ext cx="7925429" cy="219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vi-VN" sz="2400"/>
              <a:t>[...] mở rộng kiến thức, chúng ta cần đọc nhiều sách. 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vi-VN" sz="2400"/>
              <a:t>[...] bác lao công, trường lớp lúc nào cũng sạch sẽ. 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vi-VN" sz="2400"/>
              <a:t>[...] mưa bão, nhiều cây cối bị gãy, đổ. </a:t>
            </a:r>
            <a:endParaRPr lang="en-SG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5B68AB-CCDF-ABCF-45E5-4EF0938D424E}"/>
              </a:ext>
            </a:extLst>
          </p:cNvPr>
          <p:cNvSpPr txBox="1"/>
          <p:nvPr/>
        </p:nvSpPr>
        <p:spPr>
          <a:xfrm>
            <a:off x="2383589" y="35150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63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44E95A24-D7ED-BB68-43E4-52E8E23D0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E6260C92-8291-C4C2-0C4E-30C62B3144A6}"/>
              </a:ext>
            </a:extLst>
          </p:cNvPr>
          <p:cNvGrpSpPr/>
          <p:nvPr/>
        </p:nvGrpSpPr>
        <p:grpSpPr>
          <a:xfrm>
            <a:off x="6723218" y="704475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25817610-E814-CF72-5C9F-6D77A83CAA11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93C5CD43-BF86-5DD3-6A0A-C701DE03DEBA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79495C57-9BC3-039C-A58F-5F59D797C03B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D566E106-9038-EA60-47B0-A677B5761D15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CF4FED88-91BB-587E-8B81-DEB47D2E9C9E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B0E1A416-4D51-15F9-33A7-641C3F7273F1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E549AF9F-316D-07EF-95B5-16FBA2DBBE9B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35880EE0-C0C3-AE92-75E4-DD3F2E51F4F8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90E8A354-7AD7-FB1D-45DE-1F34F906E463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2DAA5838-D73D-95ED-C68E-00B29F360FA5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6B31DD55-C230-5B4E-4C4A-1F7428B7FDBB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30BA1145-2D81-E0BE-E765-F7C75C600498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1A1E447E-EC9E-99F7-EA6A-37152D149F16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840796DD-107C-077D-3D6E-84FC3011D080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1225CBBC-9644-7FA9-6548-266FD805D4D2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81B4351A-870E-D0FA-BB9F-A1EB0DEAD7BE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021FCC59-64FB-A411-5D17-FF0205F92461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062596C2-A0C0-C702-C74F-C41C12F1BA78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63682536-7C6E-D500-8552-7DC8B122974F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D118915B-3720-BCE0-8472-2D50A0252494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9B9316D1-FFA0-EC47-4628-E1283D85F816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D72222B4-71BA-4E1B-788E-03A237927A8D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0E221E16-A25A-071D-BA39-7E7DD4ECF89C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D81BE6EC-8222-F6D0-68BB-83B360322EC4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D62998F8-8A15-CCE2-6EAC-9D9357F3FF8F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8A51C04B-54B2-9AE4-9FA1-78EC63D9886B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B42A792D-901C-726B-B074-D5AAF3FC4083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D7354292-3EEB-17B8-21AD-A43D74CBA307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003075AB-EC36-840F-0AAC-9C996FF467ED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60AFC642-7814-0522-8AA5-2D8C1E80BB9E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9C89D412-0449-5899-C453-CEC6C6E64836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76DADDBE-9D31-B054-3E7A-F8F5257C38F2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6B2BA589-F2F9-9A3A-39E9-F57F2A9EA6CF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826738E9-9282-D1DF-4F6B-50285962498E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DBB2FF6C-3C7B-8212-7818-F8057384CB8E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1103881D-2FEB-1A12-973B-E9A70B753A45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8210289E-450E-DF2D-F992-F407842A1ABD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BF79591B-B5B6-1822-7557-E8C531D678E2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1E311AB9-7AD6-6EA6-36C5-09131CDFD431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72A3AD60-2F3F-ECAB-8669-48B04A6A434C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77EDE5DD-1FAE-26A4-8AC7-2169C15B958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4302" y="62536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latin typeface="+mj-lt"/>
              </a:rPr>
              <a:t>Luyện từ và câu: 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3BA341D6-E890-9CF9-0A60-BE67137681C9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E47BA522-28FD-D685-38B5-53795312FF6A}"/>
              </a:ext>
            </a:extLst>
          </p:cNvPr>
          <p:cNvGrpSpPr/>
          <p:nvPr/>
        </p:nvGrpSpPr>
        <p:grpSpPr>
          <a:xfrm>
            <a:off x="-1437228" y="4435180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52E73155-CE67-FC26-4E09-C50D602EE297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9478DDC5-75E0-B499-9641-BFD19C7FF835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28666B11-8C31-5F29-F03A-29FCC93C6B16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02B3A217-E683-F153-35BD-D2882DFA6E45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4CF2FC8B-2485-46FD-6D41-59B505000A93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406C50A0-B20D-6CB6-7E40-B62E1B177DF9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4EF485AE-7E1C-79D4-FCF1-7E6C7839F6C9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78A2CB15-4F84-0F02-44C0-4E22DD8B699A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FA170AA9-6245-CC10-2A48-9F7469198B36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5AE7B461-7395-B5B7-677C-5336ADFD459E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7D63B985-CF83-FFDF-E654-71541F56E7F0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CBAC760A-051C-FA17-489E-D776CCF27E61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EBC1F1D9-B8AC-F602-08E0-3BEDFC81E1D8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194A5B9F-395E-E28B-7F7A-2DD690563C38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394B9A98-460B-E06F-C0F9-BFC024E0A777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63B35012-7E36-D294-67B4-85F2BCAE961E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49416849-E66F-C2B2-4FEB-7D3BE7008883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90DC8C0B-EDED-462C-CAC6-90F7AC2D7E2A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57016137-8B09-7D8C-8185-2DB0E550E2D4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769797CA-F7DB-6E3C-9C53-1922D1570AA0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051A6F59-08F2-1BCE-BF13-2BAE5D174324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749277-A440-577A-3E0A-DC017300214D}"/>
              </a:ext>
            </a:extLst>
          </p:cNvPr>
          <p:cNvSpPr txBox="1"/>
          <p:nvPr/>
        </p:nvSpPr>
        <p:spPr>
          <a:xfrm>
            <a:off x="3851218" y="418267"/>
            <a:ext cx="177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Tiếng Việt</a:t>
            </a:r>
            <a:endParaRPr lang="en-SG" sz="2000">
              <a:latin typeface="+mj-lt"/>
            </a:endParaRPr>
          </a:p>
        </p:txBody>
      </p: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E991A825-2FD7-E387-DDF3-E23B2E07CA63}"/>
              </a:ext>
            </a:extLst>
          </p:cNvPr>
          <p:cNvGrpSpPr/>
          <p:nvPr/>
        </p:nvGrpSpPr>
        <p:grpSpPr>
          <a:xfrm>
            <a:off x="-413113" y="-351087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453A2001-78F9-1169-9288-3472FCE62705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2F238F92-9A3C-7BA7-9E99-564E4D39F35F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FDEBA6CA-71F1-A4EE-945B-5CAC44A3BE92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FED9D662-8319-A7BD-7F49-E18B55C18456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EC34DEDC-2EA4-9C38-C46E-172EBBDD4B5B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2D28ED4E-24CB-67B9-AE01-206775FB54F6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1BFFAFD7-7FDD-AE49-8CAB-FCAFF2B6864F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2A073F3E-6C4D-373A-801E-41A087B5035C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1D1D8576-AAD2-DE16-03EE-960C83B21BA8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74C59C8C-89E9-676C-11AC-76559E23155E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C3038592-4646-8CC1-9B56-4B94D53C2F9E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AB908447-AD3E-C34F-0EC3-CF79F7F88CD9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2A2FF11F-F7B6-D2D0-CF7C-55746AB2C951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CA274F3E-40AA-C394-5834-3B6CCF0A0539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AE16B2B8-C96B-A620-CAF4-D8BAE9844F55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3D411296-20D4-8AF4-B000-2C4D4E4EAD70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BC42C5E1-4051-DD5F-1DE0-0EE11110F541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2320B145-A8D6-055F-329D-732A12EA3D79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3B66116B-0FAE-864D-901C-AA951DEF6902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BF4FCEB1-3AD8-D5BB-48F1-151565BBD327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DC0485BB-9470-3A1F-0FD8-B47CF0A8BD51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FF134DF8-9379-87D2-8BB6-78B0DF297BD3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693B8AF9-CFEC-92DF-86DB-604D32267E09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C0884F66-93B1-FC29-9D5E-7B034A24DEB1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2F998343-A8EA-95E9-38C3-A104A9ECE646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CE99C26A-4771-01E6-C363-A45003D73306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2F57E2AB-C847-E0CC-BC63-2B818DA92262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42C3ADA0-7460-71EE-5E2E-6FEBC8461A2B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AC905A35-DDC1-D7D2-EE9D-AC6F2CAC81F0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491A5A20-1C0C-B8BF-06A9-1053CF6B6AF2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C7571CEB-92E1-EB40-FAA1-93723A19BA42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37ECB1E7-5E76-E8FA-F6A1-21D97D4F334E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027F57CC-1C48-6B6D-F313-BD82C4E85E99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B88FB82C-8C98-4E11-E3D2-E9C70C1B2F0C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4087E16A-5050-550F-2D33-32C36077C47F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03F5F394-3307-1696-B0B9-DA0B0755ECFA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994F706E-32ED-3BBC-FB68-70A6A820DE4E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94E8A18D-7949-6807-5A4E-57C2D2890E18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AB849167-5037-7FF1-C090-9A1144DC0725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82645DAF-59D6-7F58-8A12-79D60C4D3F64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0778ACB7-9776-401D-06B6-5A0B6C64F43E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506884CD-0179-2E9B-BE56-5C8AFAE694E7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1144C3B6-8493-EEE2-B51B-7CB2F4941A3A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2669457-5695-A059-6DFB-EE1555F4C093}"/>
              </a:ext>
            </a:extLst>
          </p:cNvPr>
          <p:cNvSpPr txBox="1"/>
          <p:nvPr/>
        </p:nvSpPr>
        <p:spPr>
          <a:xfrm>
            <a:off x="807572" y="1285598"/>
            <a:ext cx="7406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7030A0"/>
                </a:solidFill>
                <a:latin typeface="+mj-lt"/>
              </a:rPr>
              <a:t>Bài 4: Chọn </a:t>
            </a:r>
            <a:r>
              <a:rPr lang="vi-VN" sz="2400" b="1" i="1" u="sng">
                <a:solidFill>
                  <a:srgbClr val="FF0000"/>
                </a:solidFill>
                <a:latin typeface="+mj-lt"/>
              </a:rPr>
              <a:t>vì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, </a:t>
            </a:r>
            <a:r>
              <a:rPr lang="vi-VN" sz="2400" b="1" i="1" u="sng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 hoặc </a:t>
            </a:r>
            <a:r>
              <a:rPr lang="vi-VN" sz="2400" b="1" i="1" u="sng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 thay cho ô vuông [...] trong mỗi câu sau:</a:t>
            </a:r>
          </a:p>
          <a:p>
            <a:endParaRPr lang="en-SG" sz="2400" b="1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07A813-ECF1-5E70-1D8D-058F345EDBE7}"/>
              </a:ext>
            </a:extLst>
          </p:cNvPr>
          <p:cNvSpPr txBox="1"/>
          <p:nvPr/>
        </p:nvSpPr>
        <p:spPr>
          <a:xfrm>
            <a:off x="800827" y="2155135"/>
            <a:ext cx="7925429" cy="219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vi-VN" sz="2400" b="1">
                <a:solidFill>
                  <a:srgbClr val="FF0000"/>
                </a:solidFill>
              </a:rPr>
              <a:t>Để</a:t>
            </a:r>
            <a:r>
              <a:rPr lang="vi-VN" sz="2400"/>
              <a:t> mở rộng kiến thức, chúng ta cần đọc nhiều sách. 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vi-VN" sz="2400"/>
              <a:t>[...] bác lao công, trường lớp lúc nào cũng sạch sẽ. 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vi-VN" sz="2400"/>
              <a:t>[...] mưa bão, nhiều cây cối bị gãy, đổ. </a:t>
            </a:r>
            <a:endParaRPr lang="en-SG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190AC5-343B-506F-7277-765E72628429}"/>
              </a:ext>
            </a:extLst>
          </p:cNvPr>
          <p:cNvSpPr txBox="1"/>
          <p:nvPr/>
        </p:nvSpPr>
        <p:spPr>
          <a:xfrm>
            <a:off x="2383589" y="35150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35D6F1C8-9C25-E612-3EE3-D486521C5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F0A68243-9B39-F28B-6865-F6F94509AB5A}"/>
              </a:ext>
            </a:extLst>
          </p:cNvPr>
          <p:cNvGrpSpPr/>
          <p:nvPr/>
        </p:nvGrpSpPr>
        <p:grpSpPr>
          <a:xfrm>
            <a:off x="6723218" y="704475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8CEFEB05-591A-9039-D73D-B8ED6F29A52B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47666EC7-86CB-A7F2-6335-BC00592D347B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F14D5088-DD1F-DEE8-54FA-FCCAD789D3B8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49C0F3EE-833E-4E8B-F33E-2CC76F2D1E82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4F182726-2C36-8CF2-899A-99DDC1387841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F853169D-1DB5-442C-FC77-4B9B431DB4AE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B5C418E8-CE2E-F45A-B764-E09AE6052CB2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81009ECE-FD90-5C82-3F78-8D14455CE1E1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688FEB59-C155-6C1E-2F23-F0316EF090B0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985839EC-28D6-045C-93D7-9DC9AB6A7E43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20350945-A42F-AB29-9675-5F36033EA5CA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670AB99C-FDA7-CD2E-00C7-93674FD65DF6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8E35FD5D-696D-C29D-309C-38B151DECF25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5C1BC2CC-A1D2-787A-4C97-1A2088A4475D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CBBABAF5-B360-E0E4-FDD3-DC1CD5385987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1B5803E2-CF54-0444-9EA6-9B0553D19576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0CF7254A-61F4-B3EE-66DE-23C0B730A299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F1948408-5EC0-86FC-2A56-7FAFB4F59B83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7F367611-89B9-C335-908F-B50AC1990B8C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52986F11-AA5D-6263-DE22-7B4DEB4A0ECE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E1498FA9-F060-7C24-0BE9-FD15894D446A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1F248820-7BD0-E9F5-5A8E-A0F13DEDE519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17E6181F-DE01-B568-3885-F7FC7E0D479D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51D9A315-9531-6A8F-A050-AD5201C79EF1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35D4900B-BAAD-B29B-7BBC-49E5913997D9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650504D1-2BD6-C7D8-2D74-2FCD3020FFB1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8FE5D7D9-24AE-97B6-B12E-53E700EFA67F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80FB5C8E-C321-48AD-2747-BC812B150755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40108169-8B9F-B79B-5735-53E4800A2C3B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C12CD3E1-6F2E-F3F5-1A72-F1CB34B72072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BF0682CD-6D65-7659-B9DB-B8899F368C91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73E9294F-957D-132D-EA77-CAB1FC9B3548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ABBCF219-49CF-EC5F-DE1D-F8E4347A54B3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5C357491-F137-91C6-B120-C22DA7E13EF9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24734BCE-505A-CCA8-AE71-F0C9F37AD51A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CB6AB3F7-2099-B20E-305E-4FA3E9637C13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D5555006-6F14-BEBF-7160-5595DA5E7484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5C8B6DEE-351C-442A-3AAF-F14EB8A0FAFB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5E2127BF-A446-D126-D7AD-8E4585FD2DC3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89E09E07-395C-05BF-DD5E-38F2CCEB7F91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E74586BA-F9A2-57CF-A4AB-43788709DE7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4302" y="62536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latin typeface="+mj-lt"/>
              </a:rPr>
              <a:t>Luyện từ và câu: 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C9C7421F-C6F2-BC68-5EB2-18B810E16CE9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89A859C8-4DB8-9442-17EF-C5F4E13524FA}"/>
              </a:ext>
            </a:extLst>
          </p:cNvPr>
          <p:cNvGrpSpPr/>
          <p:nvPr/>
        </p:nvGrpSpPr>
        <p:grpSpPr>
          <a:xfrm>
            <a:off x="-1437228" y="4435180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84F31FF0-F0C1-9925-ABF1-74CE80E483BA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F6CB5156-403D-6C3F-701B-D005F271B9D5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2A8857A6-5E77-F9AC-4ADD-8A2E9CE72EDB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DC84A11F-4A52-0B2C-6EA1-B8F453E95A52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D930FCC8-DF8B-10A1-BEF2-8ED10459B717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88FFF42D-6E98-B0C8-1586-7A262A4E633E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055FC301-4532-298B-9D70-7D9E7E72EC1C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A2CF69E7-A9AA-615C-07CD-6621182C22C9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8679BD6F-6E52-2C74-0F7C-1926F69EEB3A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B2FA91D3-60BC-FCCA-1B0E-44B5A6F1200C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1F04D234-2767-C6D0-4144-10A597FDBE91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6504E623-D6C3-1702-CA99-9BF4A8D5A4C7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DDBD7E75-AF2F-D270-BCD0-F702C4F6FE2A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39F18578-A1C9-3A74-7BA1-EE302920A9D7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C0268754-3851-87D6-0918-2A4FBD48F26A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09C4F42C-80D8-1E78-093E-DB40187A1FC1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3CCA75CB-7C57-AD0D-6174-CB2032EFEE35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D3FF8473-07AE-D9A8-17C2-4154A19B0DA6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1FFFDC95-52C8-40BC-03E8-0B91CF145D68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C15DBDC3-A234-C3BD-7E8A-4B6B964EBD05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E9FE02B4-B2E2-C67C-9D09-4F9314C4D065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51D10E-1923-13BF-C5F8-D3CE0590C3C6}"/>
              </a:ext>
            </a:extLst>
          </p:cNvPr>
          <p:cNvSpPr txBox="1"/>
          <p:nvPr/>
        </p:nvSpPr>
        <p:spPr>
          <a:xfrm>
            <a:off x="3851218" y="418267"/>
            <a:ext cx="177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Tiếng Việt</a:t>
            </a:r>
            <a:endParaRPr lang="en-SG" sz="2000">
              <a:latin typeface="+mj-lt"/>
            </a:endParaRPr>
          </a:p>
        </p:txBody>
      </p: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AA00A7E3-F6FB-497B-7E72-E9A18A247B3F}"/>
              </a:ext>
            </a:extLst>
          </p:cNvPr>
          <p:cNvGrpSpPr/>
          <p:nvPr/>
        </p:nvGrpSpPr>
        <p:grpSpPr>
          <a:xfrm>
            <a:off x="-413113" y="-351087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D00F431A-914C-F303-C5E3-ED8DF9F932B4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E3963055-6205-FB41-B087-68FD8BFF920B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502D4A5B-8887-5F4B-F0CD-962D962AAFF0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F4D9CB6F-A5A3-0BB0-9123-1FF61E42DE7F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7820CAC1-2D5F-9E80-8A76-F20E3F581A94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41D8E25B-A9CE-B875-BA9D-FD05150B4B09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4D877D8E-8FE4-61FE-984D-795ECC20D74E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CB88803F-F477-A895-C7FC-C969D1B52BFB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69873865-E28F-BBDF-6242-58DCAF1A7EA4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CBE161F2-E89C-1FCC-D35F-D627552E69B7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80225B89-39D9-9A90-1D03-F23F3073F601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85130BC6-1DC7-BC73-A7C5-AF12ED4590AC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B839F9B3-44FC-DF86-C9C4-C5FFCB80E102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B187758B-D62D-E24B-72BD-CF714DCFF4D8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8F4CDA6E-09FB-92A5-09E2-6D71C95FC044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715C61EF-6382-617D-0857-1AE8A6FB77D9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DFE975BC-DB1D-2438-45DE-3F3DBE896787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73F96CD7-4933-B8B4-DD32-EC64F0B68B42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CDEE8697-C54C-7885-8E9B-C937D7EDDC10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771A75F5-1B85-F91D-3CF2-44D9FDAE352A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317514B5-8CBE-67B9-EB7D-00000DFAC3D9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E5A7894D-B8B6-9E55-7F74-1737A7B38731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6EAF201F-6ECE-29B6-E677-85BCC933DF84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01B183F7-9CE8-D231-2D5F-E0BC880FD053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83138512-B644-7319-F3F7-A095C774688C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BB1690A0-4A93-DB7F-8228-E3F00313D065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F0D49C7C-1536-66D4-BBA5-27D091DE018D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A3A6E9E4-4038-A9B5-BDA2-A5362304B546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FC82EC73-12D4-4165-1E46-33CBDA41835C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A7DBF1A8-9CE7-0411-F6AA-AD1E631F9829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58E300A3-4A86-84FB-93C9-A5E2D3C7909B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EB8F751F-79B0-BD1A-233F-FB8CE5F86E1E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0ABF7A80-EBF2-45FF-DEC0-291B601E4FA7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289DF5CA-A058-9433-4937-F956622853BB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01AC230C-CD06-B7B3-4E58-D2D51A9771AF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99488180-C97A-C6FF-F2DB-14FD2F442933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AE164A6E-4FC6-EB5C-2F98-08A9B0871941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0ACB4BE8-2449-1F81-28A1-7639DC544B5C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E25977F9-A187-DAD8-F4EC-0432766805C6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64A3C8D6-C945-F530-BBF7-38216D51B2CF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EA0E0694-42AA-926C-87D4-93F46F5A1D1B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D304EB94-6B81-D974-C5D4-2EE98BB81CA3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DC366ABD-9386-069E-761E-F6E3AFDCE530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B2706D4-4ADE-CAE4-004D-9328A84B75F3}"/>
              </a:ext>
            </a:extLst>
          </p:cNvPr>
          <p:cNvSpPr txBox="1"/>
          <p:nvPr/>
        </p:nvSpPr>
        <p:spPr>
          <a:xfrm>
            <a:off x="807572" y="1285598"/>
            <a:ext cx="7406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7030A0"/>
                </a:solidFill>
                <a:latin typeface="+mj-lt"/>
              </a:rPr>
              <a:t>Bài 4: Chọn </a:t>
            </a:r>
            <a:r>
              <a:rPr lang="vi-VN" sz="2400" b="1" i="1" u="sng">
                <a:solidFill>
                  <a:srgbClr val="FF0000"/>
                </a:solidFill>
                <a:latin typeface="+mj-lt"/>
              </a:rPr>
              <a:t>vì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, </a:t>
            </a:r>
            <a:r>
              <a:rPr lang="vi-VN" sz="2400" b="1" i="1" u="sng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 hoặc </a:t>
            </a:r>
            <a:r>
              <a:rPr lang="vi-VN" sz="2400" b="1" i="1" u="sng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 thay cho ô vuông [...] trong mỗi câu sau:</a:t>
            </a:r>
          </a:p>
          <a:p>
            <a:endParaRPr lang="en-SG" sz="2400" b="1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683D0C-4240-F0ED-7137-F159BB854D1B}"/>
              </a:ext>
            </a:extLst>
          </p:cNvPr>
          <p:cNvSpPr txBox="1"/>
          <p:nvPr/>
        </p:nvSpPr>
        <p:spPr>
          <a:xfrm>
            <a:off x="800827" y="2155135"/>
            <a:ext cx="7925429" cy="219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vi-VN" sz="2400" b="1">
                <a:solidFill>
                  <a:srgbClr val="FF0000"/>
                </a:solidFill>
              </a:rPr>
              <a:t>Để</a:t>
            </a:r>
            <a:r>
              <a:rPr lang="vi-VN" sz="2400"/>
              <a:t> mở rộng kiến thức, chúng ta cần đọc nhiều sách. 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vi-VN" sz="2400" b="1">
                <a:solidFill>
                  <a:srgbClr val="FF0000"/>
                </a:solidFill>
              </a:rPr>
              <a:t>Nhờ</a:t>
            </a:r>
            <a:r>
              <a:rPr lang="vi-VN" sz="2400"/>
              <a:t> bác lao công, trường lớp lúc nào cũng sạch sẽ. 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vi-VN" sz="2400"/>
              <a:t>[...] mưa bão, nhiều cây cối bị gãy, đổ. </a:t>
            </a:r>
            <a:endParaRPr lang="en-SG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DDA298-6A64-3103-BBDE-2A358138FAEC}"/>
              </a:ext>
            </a:extLst>
          </p:cNvPr>
          <p:cNvSpPr txBox="1"/>
          <p:nvPr/>
        </p:nvSpPr>
        <p:spPr>
          <a:xfrm>
            <a:off x="2383589" y="35150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2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607F8D9E-8F21-601D-9681-252E2B2E9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37563B67-534E-72C5-3293-66BF2A289041}"/>
              </a:ext>
            </a:extLst>
          </p:cNvPr>
          <p:cNvGrpSpPr/>
          <p:nvPr/>
        </p:nvGrpSpPr>
        <p:grpSpPr>
          <a:xfrm>
            <a:off x="6723218" y="704475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C97975DC-B5F3-2D4F-5E1E-094AACC23178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7EDE8B47-D590-C763-2ED6-C1534A1C4F31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DE027D9F-D6B0-DBF2-F2C8-00E922E2D361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BBFDA113-606C-57DD-8B67-633A2E6880C7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E97957EB-0DEF-2F9A-6098-E43706B62673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CC525BC5-7303-5D41-B497-A1AA86F69329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4EAFBFE1-3415-A0D0-2F5C-3D571C6D4AC1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66F677DC-BDCF-C24A-F42E-A93A8105F8F9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E1C39481-C958-5AAB-FA32-E2EF27EDFCD7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BEE41FC9-7A4B-3610-2F2F-6FAC9BFF9080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CF3E8E47-F7FB-6B1B-89A3-54CFA7FC4D27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0A7D26A4-AA42-27A9-CA16-CD5C9098BA97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0917C3DD-1E2E-E081-B4C2-A92B816761E8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4C979D03-CA9B-DD01-1E33-53EAAA0AA620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A9B862FA-8B56-6B77-9765-D360CAD3D3DD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7ED44700-1510-8712-6515-568CAFB19150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0C95D618-C04C-5B68-1F97-DF52D967B16E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E371DAFE-EDA9-02B1-01A4-B483DBBC6538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CBFE6D37-7B50-535F-39FF-91327435696C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F19560F7-86A7-7888-227A-E2752450BF51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C846C61F-F7AC-1993-B2BD-FE62B01E371B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B8C920F2-056C-19DF-B799-60BA47A515C9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AD778661-739D-976F-6C10-94FC63D0845E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83C908A4-99D2-78FE-D903-DD052AE3CBD0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D7AEEFA9-BD6C-80A7-BCEB-86612252472D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5C4EF31F-57BB-B156-462B-149A7A7849FD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72CF908B-B8E0-34E6-76C2-5D81A7303F27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D6CF1B32-2720-A032-B40D-0134F33CAE9C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88536826-8BEC-8F09-7698-389880F01CB5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CECB0E24-E72B-BE6A-805B-616F16B44E0B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5D5A1C9E-649C-DDC9-C01D-067DBD877AFD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B27A5DC1-D1C8-3574-E253-821D14BD6AC6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D4FF0813-DD84-6641-C9BB-89BE3B963B51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79D3695A-0ACD-46E1-84C2-D1CB472F4C9E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65C0D111-57FA-6386-D313-0C787630495E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F21917F8-F3AF-56AD-2889-B4A964869E67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CF5DE20E-0B90-7277-EAD4-8FD569877886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0BBC742E-6F18-769C-C105-17AABE50BFA8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620AEA5C-48D4-7C59-B218-7F604B682981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A8132BB5-B90C-61DF-D6AF-B458A8FD63AF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186DFD08-2CC2-3DD2-BAD5-62CA9AEA8B3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4302" y="62536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latin typeface="+mj-lt"/>
              </a:rPr>
              <a:t>Luyện từ và câu: 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B3BB3DB5-DAA0-5C49-7C65-9575E5E8D884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5FAED556-64EB-BB37-A220-21B318E6F4C3}"/>
              </a:ext>
            </a:extLst>
          </p:cNvPr>
          <p:cNvGrpSpPr/>
          <p:nvPr/>
        </p:nvGrpSpPr>
        <p:grpSpPr>
          <a:xfrm>
            <a:off x="-1437228" y="4435180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066DFC44-BAFA-F805-5945-6A686FD7395D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0FCAE1DB-448E-E06F-1718-ACB9E984E922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2C002E88-1D27-D163-BECA-DDE0036320E8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3950AFC8-9785-58D3-3A7E-2F57A6D193C1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415C9FFC-6B07-2354-013F-4CC9357904FF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CC56B767-F197-EFA9-B752-4EEB7237F711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21FBE83B-78C0-C570-0342-0353EAC81105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CB94A0C1-3CC3-6AB9-FE6B-48A5FC779574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98025A79-5AA0-D6A9-4C54-68ED20FD5761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69EFCE08-4D1D-D647-77D6-C1AB2F0F4023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77BFA624-08ED-CF14-BDCE-E1A112B7DCB1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5712554F-EAF6-68D3-06E9-D668F22F1B10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869AB004-68C8-81C2-42B9-5E8C91B3AA5B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6B82F5B2-9C34-EC3D-1108-B0AC8670C71B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99E13743-8052-57E1-E03B-920482C80ED7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985BC478-0F80-C54E-6164-7F64BA288B4E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41CAC242-C8A2-093F-7D62-BC3C78837F0A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33449858-441D-E4DF-6092-5BE6D977F9D3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66DF461A-AF24-2540-0B54-BD352588B7C7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63E4B38B-4E5D-761B-8E20-4553FE76FBC2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BCA4800C-8696-5716-67A4-07492A1D473D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C4C410A-8D19-CCB0-8EAF-EC32ED892476}"/>
              </a:ext>
            </a:extLst>
          </p:cNvPr>
          <p:cNvSpPr txBox="1"/>
          <p:nvPr/>
        </p:nvSpPr>
        <p:spPr>
          <a:xfrm>
            <a:off x="3851218" y="418267"/>
            <a:ext cx="177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Tiếng Việt</a:t>
            </a:r>
            <a:endParaRPr lang="en-SG" sz="2000">
              <a:latin typeface="+mj-lt"/>
            </a:endParaRPr>
          </a:p>
        </p:txBody>
      </p: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79B5C195-8C29-7676-4F0E-7AF8147EA849}"/>
              </a:ext>
            </a:extLst>
          </p:cNvPr>
          <p:cNvGrpSpPr/>
          <p:nvPr/>
        </p:nvGrpSpPr>
        <p:grpSpPr>
          <a:xfrm>
            <a:off x="-413113" y="-351087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6E679E1F-C71A-40E2-1B1E-02A4672DAF4A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4FD4C668-00F8-F91A-A13A-17ADCBE7E5C1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2CB71242-9691-067A-1A31-C078E15942BC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C09538BD-2D8C-D31C-52A2-ADEABA224A0D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33D21115-C447-59CD-6A98-DBE4320B17A4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2F96FB94-3EC5-58FE-CF23-BD398E24014F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E5CE9A8E-10CC-AEFB-0008-5D7EE24358EA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8182DA41-F7F0-4017-1255-AF4CD1FF760F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50B26AAF-550E-1A17-B396-F7C0F3DD6559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BE79D360-3F4B-0868-B84C-B6F8FA0474D9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8D2ABF52-AC1E-B478-86D0-379C589A9571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C3645BDB-BAC8-651F-B329-A21D7F84066E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4C478769-2D89-8EF8-287A-92703096EF6F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04CD01EB-77E1-9F69-17E9-F4A9AF9569A9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A848F7FD-CF5E-B2D5-62DE-7930CA95588B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259E8792-D52F-4360-9E64-40453863C490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43A3329B-7A17-BB37-8917-75BB7D883B45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2BE24B50-6663-F413-F449-D57991FFBE0F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19B860BF-6509-7ACC-695D-6B4710580C2A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4BE7C701-3FD9-85E3-11AE-3C8EF6F93845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55343B8D-7B25-DF2E-983A-BA5AACFAD534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88B82453-8789-1E0B-3F3D-14344AE2B245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69FB30F3-3F29-0D4C-0161-E90D94110D0A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96E5CA35-BE47-C240-1F56-57B2D2F2EBBD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249DCD53-92E7-811A-DC8F-7BD3D2F3AFE8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17DDC30D-0BFD-CE0B-893F-07E63DCD35FD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53CF5CE5-1787-1F9C-30C5-B1D7E4CF53ED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4660DCBA-2B2C-3431-B17B-B5C8F8EAF437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343E4FC8-3823-4053-620B-A75456F08082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4D4709A7-E3F4-F388-15FA-F0A7685E3ECF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8A4B4B92-D737-3941-9F03-A68D9F41CA59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0103070B-DBD8-58DF-9C6A-189825CE1447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4D21C88A-4675-E6E5-3186-FEF3F710BA1D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BD82A9C2-7113-CA74-4A1B-326F225E2ABE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8A61630B-6C0D-B238-4F6A-114A4F6E0ABB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EF0EC5DE-547D-55FB-5412-B11618E262CB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D56BB5EE-27E8-08EC-9A87-EF27E4FDB884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18686055-E000-3CC6-90EA-C8E798D51042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B1BFB3F4-28AB-9739-9A29-CC9F64780589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E9F0EA8F-D076-9209-859A-D9567918E146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CE279C27-FF67-5EFA-A63D-795A4C672A88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94E916BB-E151-1A1A-4B01-3A1F0F3F6159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0FC8EC1F-5F77-4E23-2879-BACF7A6FD279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1004CDB-0B87-84C8-10B2-FD1AE34B77D3}"/>
              </a:ext>
            </a:extLst>
          </p:cNvPr>
          <p:cNvSpPr txBox="1"/>
          <p:nvPr/>
        </p:nvSpPr>
        <p:spPr>
          <a:xfrm>
            <a:off x="807572" y="1285598"/>
            <a:ext cx="7406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7030A0"/>
                </a:solidFill>
                <a:latin typeface="+mj-lt"/>
              </a:rPr>
              <a:t>Bài 4: Chọn </a:t>
            </a:r>
            <a:r>
              <a:rPr lang="vi-VN" sz="2400" b="1" i="1" u="sng">
                <a:solidFill>
                  <a:srgbClr val="FF0000"/>
                </a:solidFill>
                <a:latin typeface="+mj-lt"/>
              </a:rPr>
              <a:t>vì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, </a:t>
            </a:r>
            <a:r>
              <a:rPr lang="vi-VN" sz="2400" b="1" i="1" u="sng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 hoặc </a:t>
            </a:r>
            <a:r>
              <a:rPr lang="vi-VN" sz="2400" b="1" i="1" u="sng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b="1">
                <a:solidFill>
                  <a:srgbClr val="7030A0"/>
                </a:solidFill>
                <a:latin typeface="+mj-lt"/>
              </a:rPr>
              <a:t> thay cho ô vuông [...] trong mỗi câu sau:</a:t>
            </a:r>
          </a:p>
          <a:p>
            <a:endParaRPr lang="en-SG" sz="2400" b="1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5F0256-672E-C1DE-E520-D1250B9B549A}"/>
              </a:ext>
            </a:extLst>
          </p:cNvPr>
          <p:cNvSpPr txBox="1"/>
          <p:nvPr/>
        </p:nvSpPr>
        <p:spPr>
          <a:xfrm>
            <a:off x="800827" y="2155135"/>
            <a:ext cx="7925429" cy="219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vi-VN" sz="2400" b="1">
                <a:solidFill>
                  <a:srgbClr val="FF0000"/>
                </a:solidFill>
              </a:rPr>
              <a:t>Để</a:t>
            </a:r>
            <a:r>
              <a:rPr lang="vi-VN" sz="2400"/>
              <a:t> mở rộng kiến thức, chúng ta cần đọc nhiều sách. 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vi-VN" sz="2400" b="1">
                <a:solidFill>
                  <a:srgbClr val="FF0000"/>
                </a:solidFill>
              </a:rPr>
              <a:t>Nhờ</a:t>
            </a:r>
            <a:r>
              <a:rPr lang="vi-VN" sz="2400"/>
              <a:t> bác lao công, trường lớp lúc nào cũng sạch sẽ. 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vi-VN" sz="2400" b="1">
                <a:solidFill>
                  <a:srgbClr val="FF0000"/>
                </a:solidFill>
              </a:rPr>
              <a:t>Vì</a:t>
            </a:r>
            <a:r>
              <a:rPr lang="vi-VN" sz="2400"/>
              <a:t> mưa bão, nhiều cây cối bị gãy, đổ. </a:t>
            </a:r>
            <a:endParaRPr lang="en-SG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029CCB-4FAE-519B-D070-B2A339634560}"/>
              </a:ext>
            </a:extLst>
          </p:cNvPr>
          <p:cNvSpPr txBox="1"/>
          <p:nvPr/>
        </p:nvSpPr>
        <p:spPr>
          <a:xfrm>
            <a:off x="2383589" y="35150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4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>
          <a:extLst>
            <a:ext uri="{FF2B5EF4-FFF2-40B4-BE49-F238E27FC236}">
              <a16:creationId xmlns:a16="http://schemas.microsoft.com/office/drawing/2014/main" id="{FDA49485-0F8C-73E2-17F5-EDDA12F12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7">
            <a:extLst>
              <a:ext uri="{FF2B5EF4-FFF2-40B4-BE49-F238E27FC236}">
                <a16:creationId xmlns:a16="http://schemas.microsoft.com/office/drawing/2014/main" id="{DB2F9E53-086F-7927-567A-9339B5FA0625}"/>
              </a:ext>
            </a:extLst>
          </p:cNvPr>
          <p:cNvGrpSpPr/>
          <p:nvPr/>
        </p:nvGrpSpPr>
        <p:grpSpPr>
          <a:xfrm>
            <a:off x="305648" y="2673396"/>
            <a:ext cx="2517310" cy="2186321"/>
            <a:chOff x="294498" y="2418265"/>
            <a:chExt cx="2971680" cy="2580948"/>
          </a:xfrm>
        </p:grpSpPr>
        <p:grpSp>
          <p:nvGrpSpPr>
            <p:cNvPr id="913" name="Google Shape;913;p37">
              <a:extLst>
                <a:ext uri="{FF2B5EF4-FFF2-40B4-BE49-F238E27FC236}">
                  <a16:creationId xmlns:a16="http://schemas.microsoft.com/office/drawing/2014/main" id="{B0FFF643-CC52-5C6B-351C-51D3810083B6}"/>
                </a:ext>
              </a:extLst>
            </p:cNvPr>
            <p:cNvGrpSpPr/>
            <p:nvPr/>
          </p:nvGrpSpPr>
          <p:grpSpPr>
            <a:xfrm rot="-298840">
              <a:off x="396501" y="2493743"/>
              <a:ext cx="1844411" cy="2429992"/>
              <a:chOff x="4697765" y="1185670"/>
              <a:chExt cx="2390019" cy="3148825"/>
            </a:xfrm>
          </p:grpSpPr>
          <p:sp>
            <p:nvSpPr>
              <p:cNvPr id="914" name="Google Shape;914;p37">
                <a:extLst>
                  <a:ext uri="{FF2B5EF4-FFF2-40B4-BE49-F238E27FC236}">
                    <a16:creationId xmlns:a16="http://schemas.microsoft.com/office/drawing/2014/main" id="{0526E187-0E18-23E5-FBFA-48C76608513B}"/>
                  </a:ext>
                </a:extLst>
              </p:cNvPr>
              <p:cNvSpPr/>
              <p:nvPr/>
            </p:nvSpPr>
            <p:spPr>
              <a:xfrm>
                <a:off x="4697765" y="1185670"/>
                <a:ext cx="2390019" cy="31488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9643" extrusionOk="0">
                    <a:moveTo>
                      <a:pt x="5427" y="4149"/>
                    </a:moveTo>
                    <a:cubicBezTo>
                      <a:pt x="5640" y="4033"/>
                      <a:pt x="6133" y="3599"/>
                      <a:pt x="6561" y="3201"/>
                    </a:cubicBezTo>
                    <a:cubicBezTo>
                      <a:pt x="6862" y="3176"/>
                      <a:pt x="7358" y="2883"/>
                      <a:pt x="7316" y="2847"/>
                    </a:cubicBezTo>
                    <a:cubicBezTo>
                      <a:pt x="7270" y="2809"/>
                      <a:pt x="6859" y="2978"/>
                      <a:pt x="6751" y="3023"/>
                    </a:cubicBezTo>
                    <a:cubicBezTo>
                      <a:pt x="7005" y="2783"/>
                      <a:pt x="7211" y="2579"/>
                      <a:pt x="7279" y="2504"/>
                    </a:cubicBezTo>
                    <a:cubicBezTo>
                      <a:pt x="7295" y="2487"/>
                      <a:pt x="7294" y="2460"/>
                      <a:pt x="7277" y="2444"/>
                    </a:cubicBezTo>
                    <a:cubicBezTo>
                      <a:pt x="7261" y="2429"/>
                      <a:pt x="7236" y="2428"/>
                      <a:pt x="7219" y="2442"/>
                    </a:cubicBezTo>
                    <a:lnTo>
                      <a:pt x="6554" y="2965"/>
                    </a:lnTo>
                    <a:cubicBezTo>
                      <a:pt x="6565" y="2813"/>
                      <a:pt x="6575" y="2568"/>
                      <a:pt x="6534" y="2556"/>
                    </a:cubicBezTo>
                    <a:cubicBezTo>
                      <a:pt x="6491" y="2542"/>
                      <a:pt x="6461" y="2862"/>
                      <a:pt x="6446" y="3050"/>
                    </a:cubicBezTo>
                    <a:lnTo>
                      <a:pt x="5404" y="3870"/>
                    </a:lnTo>
                    <a:cubicBezTo>
                      <a:pt x="5325" y="3433"/>
                      <a:pt x="5051" y="3047"/>
                      <a:pt x="4659" y="2786"/>
                    </a:cubicBezTo>
                    <a:cubicBezTo>
                      <a:pt x="4673" y="2674"/>
                      <a:pt x="4666" y="2569"/>
                      <a:pt x="4654" y="2490"/>
                    </a:cubicBezTo>
                    <a:cubicBezTo>
                      <a:pt x="4752" y="2375"/>
                      <a:pt x="4829" y="2244"/>
                      <a:pt x="4881" y="2100"/>
                    </a:cubicBezTo>
                    <a:cubicBezTo>
                      <a:pt x="4957" y="2096"/>
                      <a:pt x="5006" y="2087"/>
                      <a:pt x="5009" y="2073"/>
                    </a:cubicBezTo>
                    <a:cubicBezTo>
                      <a:pt x="5012" y="2061"/>
                      <a:pt x="4995" y="2046"/>
                      <a:pt x="4967" y="2028"/>
                    </a:cubicBezTo>
                    <a:lnTo>
                      <a:pt x="5000" y="2028"/>
                    </a:lnTo>
                    <a:cubicBezTo>
                      <a:pt x="5003" y="2028"/>
                      <a:pt x="5005" y="2028"/>
                      <a:pt x="5007" y="2028"/>
                    </a:cubicBezTo>
                    <a:cubicBezTo>
                      <a:pt x="5016" y="2028"/>
                      <a:pt x="5024" y="2027"/>
                      <a:pt x="5032" y="2026"/>
                    </a:cubicBezTo>
                    <a:cubicBezTo>
                      <a:pt x="5036" y="2026"/>
                      <a:pt x="5040" y="2025"/>
                      <a:pt x="5044" y="2025"/>
                    </a:cubicBezTo>
                    <a:cubicBezTo>
                      <a:pt x="5053" y="2023"/>
                      <a:pt x="5062" y="2022"/>
                      <a:pt x="5070" y="2020"/>
                    </a:cubicBezTo>
                    <a:cubicBezTo>
                      <a:pt x="5074" y="2019"/>
                      <a:pt x="5077" y="2018"/>
                      <a:pt x="5081" y="2017"/>
                    </a:cubicBezTo>
                    <a:cubicBezTo>
                      <a:pt x="5088" y="2015"/>
                      <a:pt x="5095" y="2012"/>
                      <a:pt x="5102" y="2010"/>
                    </a:cubicBezTo>
                    <a:cubicBezTo>
                      <a:pt x="5106" y="2008"/>
                      <a:pt x="5110" y="2007"/>
                      <a:pt x="5113" y="2006"/>
                    </a:cubicBezTo>
                    <a:cubicBezTo>
                      <a:pt x="5122" y="2002"/>
                      <a:pt x="5130" y="1998"/>
                      <a:pt x="5139" y="1993"/>
                    </a:cubicBezTo>
                    <a:cubicBezTo>
                      <a:pt x="5141" y="1992"/>
                      <a:pt x="5144" y="1990"/>
                      <a:pt x="5146" y="1989"/>
                    </a:cubicBezTo>
                    <a:cubicBezTo>
                      <a:pt x="5153" y="1985"/>
                      <a:pt x="5160" y="1981"/>
                      <a:pt x="5166" y="1977"/>
                    </a:cubicBezTo>
                    <a:cubicBezTo>
                      <a:pt x="5169" y="1975"/>
                      <a:pt x="5171" y="1973"/>
                      <a:pt x="5174" y="1971"/>
                    </a:cubicBezTo>
                    <a:cubicBezTo>
                      <a:pt x="5182" y="1965"/>
                      <a:pt x="5190" y="1959"/>
                      <a:pt x="5197" y="1952"/>
                    </a:cubicBezTo>
                    <a:cubicBezTo>
                      <a:pt x="5199" y="1950"/>
                      <a:pt x="5201" y="1948"/>
                      <a:pt x="5203" y="1946"/>
                    </a:cubicBezTo>
                    <a:cubicBezTo>
                      <a:pt x="5209" y="1941"/>
                      <a:pt x="5215" y="1935"/>
                      <a:pt x="5221" y="1928"/>
                    </a:cubicBezTo>
                    <a:cubicBezTo>
                      <a:pt x="5223" y="1926"/>
                      <a:pt x="5225" y="1924"/>
                      <a:pt x="5227" y="1922"/>
                    </a:cubicBezTo>
                    <a:cubicBezTo>
                      <a:pt x="5234" y="1914"/>
                      <a:pt x="5240" y="1906"/>
                      <a:pt x="5247" y="1897"/>
                    </a:cubicBezTo>
                    <a:cubicBezTo>
                      <a:pt x="5248" y="1895"/>
                      <a:pt x="5249" y="1893"/>
                      <a:pt x="5251" y="1891"/>
                    </a:cubicBezTo>
                    <a:cubicBezTo>
                      <a:pt x="5256" y="1883"/>
                      <a:pt x="5262" y="1875"/>
                      <a:pt x="5267" y="1867"/>
                    </a:cubicBezTo>
                    <a:cubicBezTo>
                      <a:pt x="5268" y="1865"/>
                      <a:pt x="5269" y="1863"/>
                      <a:pt x="5270" y="1861"/>
                    </a:cubicBezTo>
                    <a:cubicBezTo>
                      <a:pt x="5276" y="1851"/>
                      <a:pt x="5281" y="1841"/>
                      <a:pt x="5286" y="1830"/>
                    </a:cubicBezTo>
                    <a:cubicBezTo>
                      <a:pt x="5287" y="1828"/>
                      <a:pt x="5288" y="1826"/>
                      <a:pt x="5290" y="1824"/>
                    </a:cubicBezTo>
                    <a:cubicBezTo>
                      <a:pt x="5291" y="1820"/>
                      <a:pt x="5293" y="1816"/>
                      <a:pt x="5295" y="1811"/>
                    </a:cubicBezTo>
                    <a:cubicBezTo>
                      <a:pt x="5295" y="1812"/>
                      <a:pt x="5295" y="1812"/>
                      <a:pt x="5294" y="1812"/>
                    </a:cubicBezTo>
                    <a:cubicBezTo>
                      <a:pt x="5324" y="1743"/>
                      <a:pt x="5341" y="1661"/>
                      <a:pt x="5341" y="1574"/>
                    </a:cubicBezTo>
                    <a:cubicBezTo>
                      <a:pt x="5341" y="1323"/>
                      <a:pt x="5207" y="1120"/>
                      <a:pt x="5000" y="1120"/>
                    </a:cubicBez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cubicBezTo>
                      <a:pt x="4926" y="1120"/>
                      <a:pt x="4942" y="1119"/>
                      <a:pt x="4942" y="1119"/>
                    </a:cubicBezTo>
                    <a:cubicBezTo>
                      <a:pt x="4942" y="1119"/>
                      <a:pt x="4695" y="-107"/>
                      <a:pt x="3377" y="8"/>
                    </a:cubicBezTo>
                    <a:cubicBezTo>
                      <a:pt x="2373" y="95"/>
                      <a:pt x="2103" y="1134"/>
                      <a:pt x="2103" y="1134"/>
                    </a:cubicBezTo>
                    <a:lnTo>
                      <a:pt x="2105" y="1134"/>
                    </a:lnTo>
                    <a:cubicBezTo>
                      <a:pt x="1951" y="1185"/>
                      <a:pt x="1855" y="1362"/>
                      <a:pt x="1855" y="1574"/>
                    </a:cubicBezTo>
                    <a:cubicBezTo>
                      <a:pt x="1855" y="1661"/>
                      <a:pt x="1872" y="1743"/>
                      <a:pt x="1902" y="1812"/>
                    </a:cubicBezTo>
                    <a:cubicBezTo>
                      <a:pt x="1901" y="1812"/>
                      <a:pt x="1901" y="1812"/>
                      <a:pt x="1901" y="1811"/>
                    </a:cubicBezTo>
                    <a:cubicBezTo>
                      <a:pt x="1903" y="1816"/>
                      <a:pt x="1905" y="1820"/>
                      <a:pt x="1906" y="1824"/>
                    </a:cubicBezTo>
                    <a:cubicBezTo>
                      <a:pt x="1908" y="1826"/>
                      <a:pt x="1909" y="1828"/>
                      <a:pt x="1910" y="1830"/>
                    </a:cubicBezTo>
                    <a:cubicBezTo>
                      <a:pt x="1915" y="1841"/>
                      <a:pt x="1920" y="1851"/>
                      <a:pt x="1926" y="1861"/>
                    </a:cubicBezTo>
                    <a:cubicBezTo>
                      <a:pt x="1927" y="1863"/>
                      <a:pt x="1928" y="1865"/>
                      <a:pt x="1929" y="1867"/>
                    </a:cubicBezTo>
                    <a:cubicBezTo>
                      <a:pt x="1934" y="1875"/>
                      <a:pt x="1940" y="1883"/>
                      <a:pt x="1945" y="1891"/>
                    </a:cubicBezTo>
                    <a:cubicBezTo>
                      <a:pt x="1947" y="1893"/>
                      <a:pt x="1948" y="1895"/>
                      <a:pt x="1949" y="1897"/>
                    </a:cubicBezTo>
                    <a:cubicBezTo>
                      <a:pt x="1956" y="1906"/>
                      <a:pt x="1962" y="1914"/>
                      <a:pt x="1969" y="1922"/>
                    </a:cubicBezTo>
                    <a:cubicBezTo>
                      <a:pt x="1971" y="1924"/>
                      <a:pt x="1973" y="1926"/>
                      <a:pt x="1975" y="1928"/>
                    </a:cubicBezTo>
                    <a:cubicBezTo>
                      <a:pt x="1981" y="1935"/>
                      <a:pt x="1987" y="1941"/>
                      <a:pt x="1993" y="1946"/>
                    </a:cubicBezTo>
                    <a:cubicBezTo>
                      <a:pt x="1995" y="1948"/>
                      <a:pt x="1997" y="1950"/>
                      <a:pt x="1999" y="1952"/>
                    </a:cubicBezTo>
                    <a:cubicBezTo>
                      <a:pt x="2006" y="1959"/>
                      <a:pt x="2014" y="1965"/>
                      <a:pt x="2022" y="1971"/>
                    </a:cubicBezTo>
                    <a:cubicBezTo>
                      <a:pt x="2025" y="1973"/>
                      <a:pt x="2027" y="1975"/>
                      <a:pt x="2030" y="1977"/>
                    </a:cubicBezTo>
                    <a:cubicBezTo>
                      <a:pt x="2037" y="1981"/>
                      <a:pt x="2043" y="1985"/>
                      <a:pt x="2050" y="1989"/>
                    </a:cubicBezTo>
                    <a:cubicBezTo>
                      <a:pt x="2052" y="1990"/>
                      <a:pt x="2055" y="1992"/>
                      <a:pt x="2057" y="1993"/>
                    </a:cubicBezTo>
                    <a:cubicBezTo>
                      <a:pt x="2066" y="1998"/>
                      <a:pt x="2074" y="2002"/>
                      <a:pt x="2083" y="2006"/>
                    </a:cubicBezTo>
                    <a:cubicBezTo>
                      <a:pt x="2086" y="2007"/>
                      <a:pt x="2090" y="2008"/>
                      <a:pt x="2094" y="2010"/>
                    </a:cubicBezTo>
                    <a:cubicBezTo>
                      <a:pt x="2101" y="2012"/>
                      <a:pt x="2108" y="2015"/>
                      <a:pt x="2115" y="2017"/>
                    </a:cubicBezTo>
                    <a:cubicBezTo>
                      <a:pt x="2119" y="2018"/>
                      <a:pt x="2122" y="2019"/>
                      <a:pt x="2126" y="2020"/>
                    </a:cubicBezTo>
                    <a:cubicBezTo>
                      <a:pt x="2134" y="2022"/>
                      <a:pt x="2143" y="2023"/>
                      <a:pt x="2152" y="2025"/>
                    </a:cubicBezTo>
                    <a:cubicBezTo>
                      <a:pt x="2156" y="2025"/>
                      <a:pt x="2160" y="2026"/>
                      <a:pt x="2164" y="2026"/>
                    </a:cubicBezTo>
                    <a:cubicBezTo>
                      <a:pt x="2172" y="2027"/>
                      <a:pt x="2180" y="2027"/>
                      <a:pt x="2189" y="2028"/>
                    </a:cubicBezTo>
                    <a:cubicBezTo>
                      <a:pt x="2191" y="2028"/>
                      <a:pt x="2193" y="2028"/>
                      <a:pt x="2196" y="2028"/>
                    </a:cubicBezTo>
                    <a:lnTo>
                      <a:pt x="2308" y="2028"/>
                    </a:lnTo>
                    <a:lnTo>
                      <a:pt x="2308" y="2028"/>
                    </a:lnTo>
                    <a:cubicBezTo>
                      <a:pt x="2315" y="2028"/>
                      <a:pt x="2322" y="2027"/>
                      <a:pt x="2329" y="2026"/>
                    </a:cubicBezTo>
                    <a:cubicBezTo>
                      <a:pt x="2332" y="2034"/>
                      <a:pt x="2334" y="2041"/>
                      <a:pt x="2337" y="2049"/>
                    </a:cubicBezTo>
                    <a:cubicBezTo>
                      <a:pt x="2339" y="2055"/>
                      <a:pt x="2340" y="2061"/>
                      <a:pt x="2342" y="2067"/>
                    </a:cubicBezTo>
                    <a:cubicBezTo>
                      <a:pt x="2348" y="2084"/>
                      <a:pt x="2354" y="2100"/>
                      <a:pt x="2360" y="2117"/>
                    </a:cubicBezTo>
                    <a:cubicBezTo>
                      <a:pt x="2361" y="2118"/>
                      <a:pt x="2361" y="2119"/>
                      <a:pt x="2362" y="2121"/>
                    </a:cubicBezTo>
                    <a:cubicBezTo>
                      <a:pt x="2369" y="2138"/>
                      <a:pt x="2376" y="2156"/>
                      <a:pt x="2384" y="2173"/>
                    </a:cubicBezTo>
                    <a:cubicBezTo>
                      <a:pt x="2386" y="2179"/>
                      <a:pt x="2389" y="2185"/>
                      <a:pt x="2392" y="2190"/>
                    </a:cubicBezTo>
                    <a:cubicBezTo>
                      <a:pt x="2397" y="2202"/>
                      <a:pt x="2402" y="2213"/>
                      <a:pt x="2408" y="2225"/>
                    </a:cubicBezTo>
                    <a:cubicBezTo>
                      <a:pt x="2411" y="2231"/>
                      <a:pt x="2415" y="2238"/>
                      <a:pt x="2418" y="2244"/>
                    </a:cubicBezTo>
                    <a:cubicBezTo>
                      <a:pt x="2424" y="2255"/>
                      <a:pt x="2430" y="2266"/>
                      <a:pt x="2436" y="2277"/>
                    </a:cubicBezTo>
                    <a:cubicBezTo>
                      <a:pt x="2439" y="2283"/>
                      <a:pt x="2442" y="2289"/>
                      <a:pt x="2446" y="2295"/>
                    </a:cubicBezTo>
                    <a:cubicBezTo>
                      <a:pt x="2454" y="2308"/>
                      <a:pt x="2462" y="2322"/>
                      <a:pt x="2471" y="2336"/>
                    </a:cubicBezTo>
                    <a:cubicBezTo>
                      <a:pt x="2472" y="2339"/>
                      <a:pt x="2474" y="2342"/>
                      <a:pt x="2476" y="2345"/>
                    </a:cubicBezTo>
                    <a:cubicBezTo>
                      <a:pt x="2477" y="2345"/>
                      <a:pt x="2477" y="2346"/>
                      <a:pt x="2477" y="2346"/>
                    </a:cubicBezTo>
                    <a:cubicBezTo>
                      <a:pt x="2462" y="2414"/>
                      <a:pt x="2441" y="2543"/>
                      <a:pt x="2456" y="2691"/>
                    </a:cubicBezTo>
                    <a:cubicBezTo>
                      <a:pt x="2155" y="2856"/>
                      <a:pt x="1910" y="3093"/>
                      <a:pt x="1756" y="3377"/>
                    </a:cubicBezTo>
                    <a:lnTo>
                      <a:pt x="892" y="2816"/>
                    </a:lnTo>
                    <a:cubicBezTo>
                      <a:pt x="861" y="2631"/>
                      <a:pt x="802" y="2315"/>
                      <a:pt x="761" y="2332"/>
                    </a:cubicBezTo>
                    <a:cubicBezTo>
                      <a:pt x="721" y="2348"/>
                      <a:pt x="753" y="2591"/>
                      <a:pt x="778" y="2742"/>
                    </a:cubicBezTo>
                    <a:lnTo>
                      <a:pt x="68" y="2281"/>
                    </a:lnTo>
                    <a:cubicBezTo>
                      <a:pt x="50" y="2268"/>
                      <a:pt x="25" y="2271"/>
                      <a:pt x="10" y="2288"/>
                    </a:cubicBezTo>
                    <a:cubicBezTo>
                      <a:pt x="-5" y="2306"/>
                      <a:pt x="-4" y="2333"/>
                      <a:pt x="14" y="2348"/>
                    </a:cubicBezTo>
                    <a:cubicBezTo>
                      <a:pt x="89" y="2417"/>
                      <a:pt x="312" y="2601"/>
                      <a:pt x="587" y="2817"/>
                    </a:cubicBezTo>
                    <a:cubicBezTo>
                      <a:pt x="475" y="2782"/>
                      <a:pt x="51" y="2651"/>
                      <a:pt x="9" y="2693"/>
                    </a:cubicBezTo>
                    <a:cubicBezTo>
                      <a:pt x="-31" y="2732"/>
                      <a:pt x="490" y="2979"/>
                      <a:pt x="792" y="2977"/>
                    </a:cubicBezTo>
                    <a:cubicBezTo>
                      <a:pt x="1083" y="3203"/>
                      <a:pt x="1402" y="3440"/>
                      <a:pt x="1653" y="3609"/>
                    </a:cubicBezTo>
                    <a:cubicBezTo>
                      <a:pt x="1609" y="3738"/>
                      <a:pt x="1582" y="3875"/>
                      <a:pt x="1575" y="4017"/>
                    </a:cubicBezTo>
                    <a:cubicBezTo>
                      <a:pt x="1556" y="4413"/>
                      <a:pt x="1698" y="4785"/>
                      <a:pt x="1951" y="5084"/>
                    </a:cubicBezTo>
                    <a:cubicBezTo>
                      <a:pt x="1322" y="5564"/>
                      <a:pt x="931" y="6334"/>
                      <a:pt x="969" y="7185"/>
                    </a:cubicBezTo>
                    <a:cubicBezTo>
                      <a:pt x="971" y="7227"/>
                      <a:pt x="974" y="7269"/>
                      <a:pt x="977" y="7311"/>
                    </a:cubicBezTo>
                    <a:cubicBezTo>
                      <a:pt x="978" y="7320"/>
                      <a:pt x="979" y="7328"/>
                      <a:pt x="980" y="7337"/>
                    </a:cubicBezTo>
                    <a:cubicBezTo>
                      <a:pt x="983" y="7370"/>
                      <a:pt x="986" y="7404"/>
                      <a:pt x="990" y="7437"/>
                    </a:cubicBezTo>
                    <a:cubicBezTo>
                      <a:pt x="990" y="7442"/>
                      <a:pt x="991" y="7447"/>
                      <a:pt x="992" y="7452"/>
                    </a:cubicBezTo>
                    <a:cubicBezTo>
                      <a:pt x="1137" y="8663"/>
                      <a:pt x="1896" y="9584"/>
                      <a:pt x="3397" y="9637"/>
                    </a:cubicBezTo>
                    <a:cubicBezTo>
                      <a:pt x="3347" y="9634"/>
                      <a:pt x="3298" y="9629"/>
                      <a:pt x="3250" y="9623"/>
                    </a:cubicBezTo>
                    <a:cubicBezTo>
                      <a:pt x="3341" y="9632"/>
                      <a:pt x="3435" y="9639"/>
                      <a:pt x="3533" y="9642"/>
                    </a:cubicBezTo>
                    <a:cubicBezTo>
                      <a:pt x="4911" y="9683"/>
                      <a:pt x="6023" y="8335"/>
                      <a:pt x="5960" y="6957"/>
                    </a:cubicBezTo>
                    <a:cubicBezTo>
                      <a:pt x="5926" y="6216"/>
                      <a:pt x="5573" y="5566"/>
                      <a:pt x="5039" y="5132"/>
                    </a:cubicBezTo>
                    <a:cubicBezTo>
                      <a:pt x="5267" y="4873"/>
                      <a:pt x="5409" y="4552"/>
                      <a:pt x="5426" y="4200"/>
                    </a:cubicBezTo>
                    <a:cubicBezTo>
                      <a:pt x="5426" y="4183"/>
                      <a:pt x="5426" y="4166"/>
                      <a:pt x="5427" y="4149"/>
                    </a:cubicBezTo>
                    <a:moveTo>
                      <a:pt x="4858" y="1123"/>
                    </a:moveTo>
                    <a:cubicBezTo>
                      <a:pt x="4851" y="1124"/>
                      <a:pt x="4845" y="1126"/>
                      <a:pt x="4838" y="1128"/>
                    </a:cubicBezTo>
                    <a:cubicBezTo>
                      <a:pt x="4844" y="1126"/>
                      <a:pt x="4851" y="1125"/>
                      <a:pt x="4858" y="1123"/>
                    </a:cubicBezTo>
                    <a:moveTo>
                      <a:pt x="4820" y="1136"/>
                    </a:moveTo>
                    <a:cubicBezTo>
                      <a:pt x="4820" y="1136"/>
                      <a:pt x="4825" y="1133"/>
                      <a:pt x="4833" y="1130"/>
                    </a:cubicBezTo>
                    <a:cubicBezTo>
                      <a:pt x="4829" y="1132"/>
                      <a:pt x="4824" y="1134"/>
                      <a:pt x="4820" y="1136"/>
                    </a:cubicBezTo>
                    <a:lnTo>
                      <a:pt x="4819" y="1135"/>
                    </a:lnTo>
                    <a:lnTo>
                      <a:pt x="4820" y="1136"/>
                    </a:lnTo>
                    <a:moveTo>
                      <a:pt x="4645" y="877"/>
                    </a:moveTo>
                    <a:cubicBezTo>
                      <a:pt x="4655" y="888"/>
                      <a:pt x="4665" y="900"/>
                      <a:pt x="4675" y="912"/>
                    </a:cubicBezTo>
                    <a:cubicBezTo>
                      <a:pt x="4665" y="900"/>
                      <a:pt x="4656" y="888"/>
                      <a:pt x="4645" y="877"/>
                    </a:cubicBezTo>
                    <a:moveTo>
                      <a:pt x="4865" y="1122"/>
                    </a:moveTo>
                    <a:cubicBezTo>
                      <a:pt x="4872" y="1121"/>
                      <a:pt x="4879" y="1120"/>
                      <a:pt x="4887" y="1120"/>
                    </a:cubicBezTo>
                    <a:cubicBezTo>
                      <a:pt x="4880" y="1120"/>
                      <a:pt x="4872" y="1121"/>
                      <a:pt x="4865" y="11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15" name="Google Shape;915;p37">
                <a:extLst>
                  <a:ext uri="{FF2B5EF4-FFF2-40B4-BE49-F238E27FC236}">
                    <a16:creationId xmlns:a16="http://schemas.microsoft.com/office/drawing/2014/main" id="{B7FD117D-174F-B89C-80BD-0F138D949A3F}"/>
                  </a:ext>
                </a:extLst>
              </p:cNvPr>
              <p:cNvGrpSpPr/>
              <p:nvPr/>
            </p:nvGrpSpPr>
            <p:grpSpPr>
              <a:xfrm>
                <a:off x="4697925" y="1185671"/>
                <a:ext cx="2389701" cy="3148825"/>
                <a:chOff x="2100051" y="821901"/>
                <a:chExt cx="2389701" cy="3148825"/>
              </a:xfrm>
            </p:grpSpPr>
            <p:sp>
              <p:nvSpPr>
                <p:cNvPr id="916" name="Google Shape;916;p37">
                  <a:extLst>
                    <a:ext uri="{FF2B5EF4-FFF2-40B4-BE49-F238E27FC236}">
                      <a16:creationId xmlns:a16="http://schemas.microsoft.com/office/drawing/2014/main" id="{6B054387-CB3A-3014-7AA7-EE9820AEDBC9}"/>
                    </a:ext>
                  </a:extLst>
                </p:cNvPr>
                <p:cNvSpPr/>
                <p:nvPr/>
              </p:nvSpPr>
              <p:spPr>
                <a:xfrm>
                  <a:off x="3814118" y="1616045"/>
                  <a:ext cx="666489" cy="57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747" extrusionOk="0">
                      <a:moveTo>
                        <a:pt x="80" y="1497"/>
                      </a:moveTo>
                      <a:cubicBezTo>
                        <a:pt x="80" y="1497"/>
                        <a:pt x="-103" y="1687"/>
                        <a:pt x="85" y="1746"/>
                      </a:cubicBezTo>
                      <a:cubicBezTo>
                        <a:pt x="258" y="1799"/>
                        <a:pt x="1816" y="306"/>
                        <a:pt x="2030" y="72"/>
                      </a:cubicBezTo>
                      <a:cubicBezTo>
                        <a:pt x="2046" y="55"/>
                        <a:pt x="2045" y="28"/>
                        <a:pt x="2028" y="12"/>
                      </a:cubicBezTo>
                      <a:lnTo>
                        <a:pt x="2028" y="12"/>
                      </a:lnTo>
                      <a:cubicBezTo>
                        <a:pt x="2012" y="-3"/>
                        <a:pt x="1987" y="-4"/>
                        <a:pt x="1970" y="10"/>
                      </a:cubicBezTo>
                      <a:lnTo>
                        <a:pt x="80" y="14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37">
                  <a:extLst>
                    <a:ext uri="{FF2B5EF4-FFF2-40B4-BE49-F238E27FC236}">
                      <a16:creationId xmlns:a16="http://schemas.microsoft.com/office/drawing/2014/main" id="{1B8C62F2-809E-D45A-E418-ABD9AE4A832B}"/>
                    </a:ext>
                  </a:extLst>
                </p:cNvPr>
                <p:cNvSpPr/>
                <p:nvPr/>
              </p:nvSpPr>
              <p:spPr>
                <a:xfrm>
                  <a:off x="4235695" y="1749600"/>
                  <a:ext cx="254056" cy="11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362" extrusionOk="0">
                      <a:moveTo>
                        <a:pt x="184" y="193"/>
                      </a:moveTo>
                      <a:cubicBezTo>
                        <a:pt x="184" y="193"/>
                        <a:pt x="723" y="-37"/>
                        <a:pt x="776" y="6"/>
                      </a:cubicBezTo>
                      <a:cubicBezTo>
                        <a:pt x="819" y="42"/>
                        <a:pt x="298" y="349"/>
                        <a:pt x="0" y="362"/>
                      </a:cubicBezTo>
                      <a:lnTo>
                        <a:pt x="184" y="1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37">
                  <a:extLst>
                    <a:ext uri="{FF2B5EF4-FFF2-40B4-BE49-F238E27FC236}">
                      <a16:creationId xmlns:a16="http://schemas.microsoft.com/office/drawing/2014/main" id="{329B8EB5-527F-5013-FC1E-AEEE60A2C8CD}"/>
                    </a:ext>
                  </a:extLst>
                </p:cNvPr>
                <p:cNvSpPr/>
                <p:nvPr/>
              </p:nvSpPr>
              <p:spPr>
                <a:xfrm>
                  <a:off x="4202387" y="1656210"/>
                  <a:ext cx="40819" cy="20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627" extrusionOk="0">
                      <a:moveTo>
                        <a:pt x="107" y="531"/>
                      </a:moveTo>
                      <a:cubicBezTo>
                        <a:pt x="107" y="531"/>
                        <a:pt x="156" y="19"/>
                        <a:pt x="96" y="1"/>
                      </a:cubicBezTo>
                      <a:cubicBezTo>
                        <a:pt x="36" y="-18"/>
                        <a:pt x="0" y="627"/>
                        <a:pt x="0" y="627"/>
                      </a:cubicBezTo>
                      <a:lnTo>
                        <a:pt x="107" y="5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37">
                  <a:extLst>
                    <a:ext uri="{FF2B5EF4-FFF2-40B4-BE49-F238E27FC236}">
                      <a16:creationId xmlns:a16="http://schemas.microsoft.com/office/drawing/2014/main" id="{C6DDAD8E-55E5-9ECB-1095-249525939F09}"/>
                    </a:ext>
                  </a:extLst>
                </p:cNvPr>
                <p:cNvSpPr/>
                <p:nvPr/>
              </p:nvSpPr>
              <p:spPr>
                <a:xfrm>
                  <a:off x="3558428" y="1187299"/>
                  <a:ext cx="129967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909" extrusionOk="0">
                      <a:moveTo>
                        <a:pt x="3" y="477"/>
                      </a:moveTo>
                      <a:cubicBezTo>
                        <a:pt x="2" y="441"/>
                        <a:pt x="15" y="408"/>
                        <a:pt x="35" y="384"/>
                      </a:cubicBezTo>
                      <a:cubicBezTo>
                        <a:pt x="15" y="376"/>
                        <a:pt x="1" y="354"/>
                        <a:pt x="0" y="329"/>
                      </a:cubicBezTo>
                      <a:cubicBezTo>
                        <a:pt x="-1" y="295"/>
                        <a:pt x="23" y="267"/>
                        <a:pt x="53" y="266"/>
                      </a:cubicBezTo>
                      <a:cubicBezTo>
                        <a:pt x="55" y="266"/>
                        <a:pt x="56" y="267"/>
                        <a:pt x="58" y="267"/>
                      </a:cubicBezTo>
                      <a:cubicBezTo>
                        <a:pt x="48" y="249"/>
                        <a:pt x="42" y="228"/>
                        <a:pt x="42" y="206"/>
                      </a:cubicBezTo>
                      <a:cubicBezTo>
                        <a:pt x="41" y="134"/>
                        <a:pt x="91" y="74"/>
                        <a:pt x="156" y="73"/>
                      </a:cubicBezTo>
                      <a:cubicBezTo>
                        <a:pt x="163" y="72"/>
                        <a:pt x="170" y="73"/>
                        <a:pt x="177" y="74"/>
                      </a:cubicBezTo>
                      <a:cubicBezTo>
                        <a:pt x="195" y="32"/>
                        <a:pt x="233" y="2"/>
                        <a:pt x="279" y="0"/>
                      </a:cubicBezTo>
                      <a:cubicBezTo>
                        <a:pt x="343" y="-1"/>
                        <a:pt x="396" y="56"/>
                        <a:pt x="398" y="127"/>
                      </a:cubicBezTo>
                      <a:cubicBezTo>
                        <a:pt x="399" y="199"/>
                        <a:pt x="348" y="259"/>
                        <a:pt x="284" y="260"/>
                      </a:cubicBezTo>
                      <a:cubicBezTo>
                        <a:pt x="277" y="261"/>
                        <a:pt x="270" y="260"/>
                        <a:pt x="263" y="258"/>
                      </a:cubicBezTo>
                      <a:cubicBezTo>
                        <a:pt x="256" y="274"/>
                        <a:pt x="247" y="288"/>
                        <a:pt x="235" y="299"/>
                      </a:cubicBezTo>
                      <a:cubicBezTo>
                        <a:pt x="241" y="311"/>
                        <a:pt x="245" y="325"/>
                        <a:pt x="246" y="341"/>
                      </a:cubicBezTo>
                      <a:cubicBezTo>
                        <a:pt x="246" y="368"/>
                        <a:pt x="236" y="392"/>
                        <a:pt x="220" y="410"/>
                      </a:cubicBezTo>
                      <a:cubicBezTo>
                        <a:pt x="229" y="428"/>
                        <a:pt x="235" y="449"/>
                        <a:pt x="236" y="471"/>
                      </a:cubicBezTo>
                      <a:cubicBezTo>
                        <a:pt x="236" y="503"/>
                        <a:pt x="226" y="533"/>
                        <a:pt x="209" y="556"/>
                      </a:cubicBezTo>
                      <a:cubicBezTo>
                        <a:pt x="233" y="579"/>
                        <a:pt x="248" y="612"/>
                        <a:pt x="249" y="650"/>
                      </a:cubicBezTo>
                      <a:lnTo>
                        <a:pt x="249" y="651"/>
                      </a:lnTo>
                      <a:cubicBezTo>
                        <a:pt x="252" y="650"/>
                        <a:pt x="256" y="650"/>
                        <a:pt x="259" y="649"/>
                      </a:cubicBezTo>
                      <a:cubicBezTo>
                        <a:pt x="324" y="648"/>
                        <a:pt x="377" y="705"/>
                        <a:pt x="378" y="776"/>
                      </a:cubicBezTo>
                      <a:cubicBezTo>
                        <a:pt x="380" y="848"/>
                        <a:pt x="329" y="908"/>
                        <a:pt x="265" y="909"/>
                      </a:cubicBezTo>
                      <a:cubicBezTo>
                        <a:pt x="216" y="911"/>
                        <a:pt x="174" y="878"/>
                        <a:pt x="156" y="831"/>
                      </a:cubicBezTo>
                      <a:cubicBezTo>
                        <a:pt x="150" y="834"/>
                        <a:pt x="143" y="836"/>
                        <a:pt x="136" y="836"/>
                      </a:cubicBezTo>
                      <a:cubicBezTo>
                        <a:pt x="110" y="837"/>
                        <a:pt x="88" y="814"/>
                        <a:pt x="87" y="784"/>
                      </a:cubicBezTo>
                      <a:cubicBezTo>
                        <a:pt x="87" y="780"/>
                        <a:pt x="88" y="776"/>
                        <a:pt x="88" y="773"/>
                      </a:cubicBezTo>
                      <a:cubicBezTo>
                        <a:pt x="47" y="754"/>
                        <a:pt x="17" y="709"/>
                        <a:pt x="16" y="656"/>
                      </a:cubicBezTo>
                      <a:cubicBezTo>
                        <a:pt x="16" y="624"/>
                        <a:pt x="26" y="594"/>
                        <a:pt x="43" y="571"/>
                      </a:cubicBezTo>
                      <a:cubicBezTo>
                        <a:pt x="19" y="548"/>
                        <a:pt x="4" y="515"/>
                        <a:pt x="3" y="477"/>
                      </a:cubicBezTo>
                      <a:close/>
                    </a:path>
                  </a:pathLst>
                </a:custGeom>
                <a:solidFill>
                  <a:srgbClr val="EEB737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37">
                  <a:extLst>
                    <a:ext uri="{FF2B5EF4-FFF2-40B4-BE49-F238E27FC236}">
                      <a16:creationId xmlns:a16="http://schemas.microsoft.com/office/drawing/2014/main" id="{B11A3800-46C9-70BF-8993-5F1F76B303D1}"/>
                    </a:ext>
                  </a:extLst>
                </p:cNvPr>
                <p:cNvSpPr/>
                <p:nvPr/>
              </p:nvSpPr>
              <p:spPr>
                <a:xfrm>
                  <a:off x="3563653" y="1388447"/>
                  <a:ext cx="118211" cy="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93" extrusionOk="0">
                      <a:moveTo>
                        <a:pt x="72" y="157"/>
                      </a:moveTo>
                      <a:cubicBezTo>
                        <a:pt x="72" y="160"/>
                        <a:pt x="71" y="164"/>
                        <a:pt x="71" y="168"/>
                      </a:cubicBezTo>
                      <a:cubicBezTo>
                        <a:pt x="72" y="198"/>
                        <a:pt x="94" y="221"/>
                        <a:pt x="120" y="220"/>
                      </a:cubicBezTo>
                      <a:cubicBezTo>
                        <a:pt x="127" y="220"/>
                        <a:pt x="134" y="218"/>
                        <a:pt x="140" y="215"/>
                      </a:cubicBezTo>
                      <a:cubicBezTo>
                        <a:pt x="158" y="262"/>
                        <a:pt x="200" y="295"/>
                        <a:pt x="249" y="293"/>
                      </a:cubicBezTo>
                      <a:cubicBezTo>
                        <a:pt x="313" y="292"/>
                        <a:pt x="364" y="232"/>
                        <a:pt x="362" y="160"/>
                      </a:cubicBezTo>
                      <a:cubicBezTo>
                        <a:pt x="362" y="139"/>
                        <a:pt x="357" y="119"/>
                        <a:pt x="348" y="102"/>
                      </a:cubicBezTo>
                      <a:cubicBezTo>
                        <a:pt x="334" y="154"/>
                        <a:pt x="291" y="192"/>
                        <a:pt x="240" y="194"/>
                      </a:cubicBezTo>
                      <a:cubicBezTo>
                        <a:pt x="191" y="195"/>
                        <a:pt x="149" y="162"/>
                        <a:pt x="130" y="115"/>
                      </a:cubicBezTo>
                      <a:cubicBezTo>
                        <a:pt x="124" y="119"/>
                        <a:pt x="118" y="120"/>
                        <a:pt x="111" y="120"/>
                      </a:cubicBezTo>
                      <a:cubicBezTo>
                        <a:pt x="85" y="121"/>
                        <a:pt x="63" y="98"/>
                        <a:pt x="62" y="68"/>
                      </a:cubicBezTo>
                      <a:cubicBezTo>
                        <a:pt x="62" y="64"/>
                        <a:pt x="62" y="61"/>
                        <a:pt x="63" y="57"/>
                      </a:cubicBezTo>
                      <a:cubicBezTo>
                        <a:pt x="38" y="46"/>
                        <a:pt x="18" y="25"/>
                        <a:pt x="5" y="0"/>
                      </a:cubicBezTo>
                      <a:cubicBezTo>
                        <a:pt x="2" y="12"/>
                        <a:pt x="0" y="26"/>
                        <a:pt x="0" y="40"/>
                      </a:cubicBezTo>
                      <a:cubicBezTo>
                        <a:pt x="1" y="93"/>
                        <a:pt x="31" y="138"/>
                        <a:pt x="72" y="157"/>
                      </a:cubicBezTo>
                      <a:close/>
                    </a:path>
                  </a:pathLst>
                </a:custGeom>
                <a:solidFill>
                  <a:srgbClr val="E09F2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37">
                  <a:extLst>
                    <a:ext uri="{FF2B5EF4-FFF2-40B4-BE49-F238E27FC236}">
                      <a16:creationId xmlns:a16="http://schemas.microsoft.com/office/drawing/2014/main" id="{DB96596D-1E43-FC21-BCE2-79BBCD26B73D}"/>
                    </a:ext>
                  </a:extLst>
                </p:cNvPr>
                <p:cNvSpPr/>
                <p:nvPr/>
              </p:nvSpPr>
              <p:spPr>
                <a:xfrm>
                  <a:off x="3611330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260" y="0"/>
                      </a:moveTo>
                      <a:lnTo>
                        <a:pt x="372" y="0"/>
                      </a:lnTo>
                      <a:cubicBezTo>
                        <a:pt x="579" y="0"/>
                        <a:pt x="713" y="203"/>
                        <a:pt x="713" y="454"/>
                      </a:cubicBezTo>
                      <a:cubicBezTo>
                        <a:pt x="713" y="705"/>
                        <a:pt x="579" y="908"/>
                        <a:pt x="372" y="908"/>
                      </a:cubicBezTo>
                      <a:lnTo>
                        <a:pt x="260" y="908"/>
                      </a:lnTo>
                      <a:lnTo>
                        <a:pt x="260" y="908"/>
                      </a:lnTo>
                      <a:cubicBezTo>
                        <a:pt x="117" y="908"/>
                        <a:pt x="0" y="705"/>
                        <a:pt x="0" y="454"/>
                      </a:cubicBezTo>
                      <a:cubicBezTo>
                        <a:pt x="0" y="203"/>
                        <a:pt x="11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37">
                  <a:extLst>
                    <a:ext uri="{FF2B5EF4-FFF2-40B4-BE49-F238E27FC236}">
                      <a16:creationId xmlns:a16="http://schemas.microsoft.com/office/drawing/2014/main" id="{75C449F0-B9B9-7738-15E3-A241FA421619}"/>
                    </a:ext>
                  </a:extLst>
                </p:cNvPr>
                <p:cNvSpPr/>
                <p:nvPr/>
              </p:nvSpPr>
              <p:spPr>
                <a:xfrm>
                  <a:off x="3611330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0" y="386"/>
                      </a:moveTo>
                      <a:cubicBezTo>
                        <a:pt x="0" y="511"/>
                        <a:pt x="30" y="625"/>
                        <a:pt x="76" y="707"/>
                      </a:cubicBezTo>
                      <a:cubicBezTo>
                        <a:pt x="124" y="789"/>
                        <a:pt x="188" y="840"/>
                        <a:pt x="260" y="840"/>
                      </a:cubicBezTo>
                      <a:lnTo>
                        <a:pt x="373" y="840"/>
                      </a:lnTo>
                      <a:cubicBezTo>
                        <a:pt x="507" y="840"/>
                        <a:pt x="611" y="753"/>
                        <a:pt x="667" y="623"/>
                      </a:cubicBezTo>
                      <a:cubicBezTo>
                        <a:pt x="610" y="688"/>
                        <a:pt x="533" y="727"/>
                        <a:pt x="443" y="727"/>
                      </a:cubicBezTo>
                      <a:lnTo>
                        <a:pt x="331" y="727"/>
                      </a:lnTo>
                      <a:cubicBezTo>
                        <a:pt x="259" y="727"/>
                        <a:pt x="194" y="676"/>
                        <a:pt x="147" y="593"/>
                      </a:cubicBezTo>
                      <a:cubicBezTo>
                        <a:pt x="100" y="511"/>
                        <a:pt x="71" y="398"/>
                        <a:pt x="71" y="272"/>
                      </a:cubicBezTo>
                      <a:cubicBezTo>
                        <a:pt x="71" y="170"/>
                        <a:pt x="90" y="76"/>
                        <a:pt x="123" y="0"/>
                      </a:cubicBezTo>
                      <a:cubicBezTo>
                        <a:pt x="49" y="81"/>
                        <a:pt x="0" y="223"/>
                        <a:pt x="0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37">
                  <a:extLst>
                    <a:ext uri="{FF2B5EF4-FFF2-40B4-BE49-F238E27FC236}">
                      <a16:creationId xmlns:a16="http://schemas.microsoft.com/office/drawing/2014/main" id="{B70CEED5-DACF-6F89-4FE0-17964A7E52C3}"/>
                    </a:ext>
                  </a:extLst>
                </p:cNvPr>
                <p:cNvSpPr/>
                <p:nvPr/>
              </p:nvSpPr>
              <p:spPr>
                <a:xfrm>
                  <a:off x="3727908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92" y="168"/>
                      </a:moveTo>
                      <a:cubicBezTo>
                        <a:pt x="160" y="223"/>
                        <a:pt x="230" y="243"/>
                        <a:pt x="250" y="214"/>
                      </a:cubicBezTo>
                      <a:cubicBezTo>
                        <a:pt x="269" y="184"/>
                        <a:pt x="230" y="116"/>
                        <a:pt x="162" y="60"/>
                      </a:cubicBezTo>
                      <a:cubicBezTo>
                        <a:pt x="94" y="5"/>
                        <a:pt x="24" y="-16"/>
                        <a:pt x="5" y="14"/>
                      </a:cubicBezTo>
                      <a:cubicBezTo>
                        <a:pt x="-15" y="43"/>
                        <a:pt x="24" y="112"/>
                        <a:pt x="9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37">
                  <a:extLst>
                    <a:ext uri="{FF2B5EF4-FFF2-40B4-BE49-F238E27FC236}">
                      <a16:creationId xmlns:a16="http://schemas.microsoft.com/office/drawing/2014/main" id="{5DD33936-86CA-1168-7C2C-8D63C72845F3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1631117" cy="235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" h="7208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3676" y="54"/>
                        <a:pt x="4503" y="842"/>
                        <a:pt x="4459" y="1765"/>
                      </a:cubicBezTo>
                      <a:cubicBezTo>
                        <a:pt x="4442" y="2118"/>
                        <a:pt x="4300" y="2439"/>
                        <a:pt x="4072" y="2698"/>
                      </a:cubicBezTo>
                      <a:cubicBezTo>
                        <a:pt x="4606" y="3131"/>
                        <a:pt x="4959" y="3781"/>
                        <a:pt x="4993" y="4522"/>
                      </a:cubicBezTo>
                      <a:cubicBezTo>
                        <a:pt x="5056" y="5900"/>
                        <a:pt x="3945" y="7248"/>
                        <a:pt x="2566" y="7207"/>
                      </a:cubicBezTo>
                      <a:cubicBezTo>
                        <a:pt x="863" y="7156"/>
                        <a:pt x="65" y="6128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37">
                  <a:extLst>
                    <a:ext uri="{FF2B5EF4-FFF2-40B4-BE49-F238E27FC236}">
                      <a16:creationId xmlns:a16="http://schemas.microsoft.com/office/drawing/2014/main" id="{D1E69FDC-636E-DA1D-7313-16EB2BEAD251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918259" cy="235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7202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2680" y="6"/>
                        <a:pt x="2747" y="13"/>
                        <a:pt x="2812" y="22"/>
                      </a:cubicBezTo>
                      <a:cubicBezTo>
                        <a:pt x="1838" y="62"/>
                        <a:pt x="1048" y="737"/>
                        <a:pt x="1007" y="1601"/>
                      </a:cubicBezTo>
                      <a:cubicBezTo>
                        <a:pt x="988" y="1998"/>
                        <a:pt x="1131" y="2370"/>
                        <a:pt x="1383" y="2669"/>
                      </a:cubicBezTo>
                      <a:cubicBezTo>
                        <a:pt x="754" y="3148"/>
                        <a:pt x="363" y="3918"/>
                        <a:pt x="402" y="4768"/>
                      </a:cubicBezTo>
                      <a:cubicBezTo>
                        <a:pt x="457" y="5993"/>
                        <a:pt x="1092" y="7119"/>
                        <a:pt x="2430" y="7202"/>
                      </a:cubicBezTo>
                      <a:cubicBezTo>
                        <a:pt x="820" y="7145"/>
                        <a:pt x="64" y="6090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37">
                  <a:extLst>
                    <a:ext uri="{FF2B5EF4-FFF2-40B4-BE49-F238E27FC236}">
                      <a16:creationId xmlns:a16="http://schemas.microsoft.com/office/drawing/2014/main" id="{6A095B3F-4C31-32D7-AFAE-4E6CDD664BAD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327203" cy="82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529" extrusionOk="0">
                      <a:moveTo>
                        <a:pt x="1002" y="2349"/>
                      </a:moveTo>
                      <a:cubicBezTo>
                        <a:pt x="1001" y="2337"/>
                        <a:pt x="972" y="2215"/>
                        <a:pt x="948" y="2116"/>
                      </a:cubicBezTo>
                      <a:cubicBezTo>
                        <a:pt x="954" y="2089"/>
                        <a:pt x="955" y="2061"/>
                        <a:pt x="952" y="2032"/>
                      </a:cubicBezTo>
                      <a:cubicBezTo>
                        <a:pt x="902" y="1565"/>
                        <a:pt x="701" y="567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282" y="865"/>
                        <a:pt x="409" y="2087"/>
                      </a:cubicBezTo>
                      <a:cubicBezTo>
                        <a:pt x="412" y="2110"/>
                        <a:pt x="417" y="2132"/>
                        <a:pt x="424" y="2152"/>
                      </a:cubicBezTo>
                      <a:cubicBezTo>
                        <a:pt x="406" y="2343"/>
                        <a:pt x="397" y="2445"/>
                        <a:pt x="398" y="2457"/>
                      </a:cubicBezTo>
                      <a:cubicBezTo>
                        <a:pt x="400" y="2473"/>
                        <a:pt x="414" y="2486"/>
                        <a:pt x="430" y="2486"/>
                      </a:cubicBezTo>
                      <a:cubicBezTo>
                        <a:pt x="431" y="2486"/>
                        <a:pt x="432" y="2486"/>
                        <a:pt x="434" y="2486"/>
                      </a:cubicBezTo>
                      <a:cubicBezTo>
                        <a:pt x="451" y="2484"/>
                        <a:pt x="464" y="2469"/>
                        <a:pt x="463" y="2452"/>
                      </a:cubicBezTo>
                      <a:cubicBezTo>
                        <a:pt x="463" y="2438"/>
                        <a:pt x="472" y="2340"/>
                        <a:pt x="481" y="2245"/>
                      </a:cubicBezTo>
                      <a:cubicBezTo>
                        <a:pt x="489" y="2254"/>
                        <a:pt x="499" y="2263"/>
                        <a:pt x="509" y="2271"/>
                      </a:cubicBezTo>
                      <a:cubicBezTo>
                        <a:pt x="515" y="2356"/>
                        <a:pt x="525" y="2484"/>
                        <a:pt x="526" y="2494"/>
                      </a:cubicBezTo>
                      <a:cubicBezTo>
                        <a:pt x="527" y="2511"/>
                        <a:pt x="541" y="2523"/>
                        <a:pt x="558" y="2523"/>
                      </a:cubicBezTo>
                      <a:cubicBezTo>
                        <a:pt x="559" y="2523"/>
                        <a:pt x="560" y="2523"/>
                        <a:pt x="561" y="2523"/>
                      </a:cubicBezTo>
                      <a:cubicBezTo>
                        <a:pt x="579" y="2522"/>
                        <a:pt x="592" y="2506"/>
                        <a:pt x="590" y="2488"/>
                      </a:cubicBezTo>
                      <a:cubicBezTo>
                        <a:pt x="590" y="2481"/>
                        <a:pt x="583" y="2396"/>
                        <a:pt x="577" y="2312"/>
                      </a:cubicBezTo>
                      <a:cubicBezTo>
                        <a:pt x="590" y="2317"/>
                        <a:pt x="604" y="2322"/>
                        <a:pt x="618" y="2325"/>
                      </a:cubicBezTo>
                      <a:cubicBezTo>
                        <a:pt x="632" y="2410"/>
                        <a:pt x="646" y="2491"/>
                        <a:pt x="647" y="2500"/>
                      </a:cubicBezTo>
                      <a:cubicBezTo>
                        <a:pt x="649" y="2517"/>
                        <a:pt x="663" y="2529"/>
                        <a:pt x="679" y="2529"/>
                      </a:cubicBezTo>
                      <a:cubicBezTo>
                        <a:pt x="680" y="2529"/>
                        <a:pt x="681" y="2529"/>
                        <a:pt x="682" y="2529"/>
                      </a:cubicBezTo>
                      <a:cubicBezTo>
                        <a:pt x="700" y="2527"/>
                        <a:pt x="713" y="2511"/>
                        <a:pt x="711" y="2494"/>
                      </a:cubicBezTo>
                      <a:cubicBezTo>
                        <a:pt x="710" y="2485"/>
                        <a:pt x="697" y="2407"/>
                        <a:pt x="685" y="2332"/>
                      </a:cubicBezTo>
                      <a:cubicBezTo>
                        <a:pt x="686" y="2332"/>
                        <a:pt x="687" y="2332"/>
                        <a:pt x="687" y="2332"/>
                      </a:cubicBezTo>
                      <a:cubicBezTo>
                        <a:pt x="704" y="2332"/>
                        <a:pt x="720" y="2330"/>
                        <a:pt x="735" y="2327"/>
                      </a:cubicBezTo>
                      <a:cubicBezTo>
                        <a:pt x="753" y="2402"/>
                        <a:pt x="770" y="2473"/>
                        <a:pt x="771" y="2483"/>
                      </a:cubicBezTo>
                      <a:cubicBezTo>
                        <a:pt x="773" y="2500"/>
                        <a:pt x="787" y="2512"/>
                        <a:pt x="803" y="2512"/>
                      </a:cubicBezTo>
                      <a:cubicBezTo>
                        <a:pt x="804" y="2512"/>
                        <a:pt x="806" y="2512"/>
                        <a:pt x="807" y="2512"/>
                      </a:cubicBezTo>
                      <a:cubicBezTo>
                        <a:pt x="824" y="2510"/>
                        <a:pt x="837" y="2494"/>
                        <a:pt x="836" y="2477"/>
                      </a:cubicBezTo>
                      <a:cubicBezTo>
                        <a:pt x="835" y="2467"/>
                        <a:pt x="816" y="2388"/>
                        <a:pt x="797" y="2307"/>
                      </a:cubicBezTo>
                      <a:cubicBezTo>
                        <a:pt x="804" y="2303"/>
                        <a:pt x="811" y="2300"/>
                        <a:pt x="818" y="2296"/>
                      </a:cubicBezTo>
                      <a:cubicBezTo>
                        <a:pt x="835" y="2367"/>
                        <a:pt x="850" y="2432"/>
                        <a:pt x="851" y="2442"/>
                      </a:cubicBezTo>
                      <a:cubicBezTo>
                        <a:pt x="853" y="2458"/>
                        <a:pt x="867" y="2470"/>
                        <a:pt x="884" y="2470"/>
                      </a:cubicBezTo>
                      <a:cubicBezTo>
                        <a:pt x="885" y="2470"/>
                        <a:pt x="886" y="2470"/>
                        <a:pt x="887" y="2470"/>
                      </a:cubicBezTo>
                      <a:cubicBezTo>
                        <a:pt x="904" y="2469"/>
                        <a:pt x="917" y="2453"/>
                        <a:pt x="916" y="2435"/>
                      </a:cubicBezTo>
                      <a:cubicBezTo>
                        <a:pt x="915" y="2425"/>
                        <a:pt x="894" y="2338"/>
                        <a:pt x="874" y="2253"/>
                      </a:cubicBezTo>
                      <a:cubicBezTo>
                        <a:pt x="885" y="2241"/>
                        <a:pt x="896" y="2229"/>
                        <a:pt x="905" y="2215"/>
                      </a:cubicBezTo>
                      <a:cubicBezTo>
                        <a:pt x="922" y="2284"/>
                        <a:pt x="936" y="2346"/>
                        <a:pt x="937" y="2356"/>
                      </a:cubicBezTo>
                      <a:cubicBezTo>
                        <a:pt x="939" y="2372"/>
                        <a:pt x="953" y="2384"/>
                        <a:pt x="970" y="2384"/>
                      </a:cubicBezTo>
                      <a:cubicBezTo>
                        <a:pt x="971" y="2384"/>
                        <a:pt x="972" y="2384"/>
                        <a:pt x="973" y="2384"/>
                      </a:cubicBezTo>
                      <a:cubicBezTo>
                        <a:pt x="991" y="2382"/>
                        <a:pt x="1004" y="2367"/>
                        <a:pt x="1002" y="2349"/>
                      </a:cubicBezTo>
                      <a:moveTo>
                        <a:pt x="463" y="2450"/>
                      </a:moveTo>
                      <a:cubicBezTo>
                        <a:pt x="463" y="2451"/>
                        <a:pt x="463" y="2451"/>
                        <a:pt x="463" y="2451"/>
                      </a:cubicBezTo>
                      <a:lnTo>
                        <a:pt x="463" y="2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37">
                  <a:extLst>
                    <a:ext uri="{FF2B5EF4-FFF2-40B4-BE49-F238E27FC236}">
                      <a16:creationId xmlns:a16="http://schemas.microsoft.com/office/drawing/2014/main" id="{B68FBB47-6D94-BDF2-DEF7-14927E726485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220095" cy="29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911" extrusionOk="0">
                      <a:moveTo>
                        <a:pt x="224" y="911"/>
                      </a:moveTo>
                      <a:cubicBezTo>
                        <a:pt x="517" y="889"/>
                        <a:pt x="674" y="708"/>
                        <a:pt x="674" y="708"/>
                      </a:cubicBezTo>
                      <a:cubicBezTo>
                        <a:pt x="594" y="447"/>
                        <a:pt x="500" y="198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110" y="378"/>
                        <a:pt x="224" y="91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37">
                  <a:extLst>
                    <a:ext uri="{FF2B5EF4-FFF2-40B4-BE49-F238E27FC236}">
                      <a16:creationId xmlns:a16="http://schemas.microsoft.com/office/drawing/2014/main" id="{23F74D2B-4BED-FBEB-44D2-ACED3ABC42AB}"/>
                    </a:ext>
                  </a:extLst>
                </p:cNvPr>
                <p:cNvSpPr/>
                <p:nvPr/>
              </p:nvSpPr>
              <p:spPr>
                <a:xfrm>
                  <a:off x="2873324" y="1714334"/>
                  <a:ext cx="343857" cy="7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357" extrusionOk="0">
                      <a:moveTo>
                        <a:pt x="1045" y="156"/>
                      </a:moveTo>
                      <a:lnTo>
                        <a:pt x="601" y="0"/>
                      </a:lnTo>
                      <a:cubicBezTo>
                        <a:pt x="601" y="0"/>
                        <a:pt x="513" y="634"/>
                        <a:pt x="156" y="1809"/>
                      </a:cubicBezTo>
                      <a:cubicBezTo>
                        <a:pt x="149" y="1831"/>
                        <a:pt x="145" y="1853"/>
                        <a:pt x="144" y="1875"/>
                      </a:cubicBezTo>
                      <a:cubicBezTo>
                        <a:pt x="53" y="2043"/>
                        <a:pt x="5" y="2134"/>
                        <a:pt x="2" y="2145"/>
                      </a:cubicBezTo>
                      <a:cubicBezTo>
                        <a:pt x="-4" y="2162"/>
                        <a:pt x="6" y="2180"/>
                        <a:pt x="23" y="2186"/>
                      </a:cubicBezTo>
                      <a:cubicBezTo>
                        <a:pt x="26" y="2187"/>
                        <a:pt x="29" y="2187"/>
                        <a:pt x="32" y="2187"/>
                      </a:cubicBezTo>
                      <a:cubicBezTo>
                        <a:pt x="46" y="2187"/>
                        <a:pt x="58" y="2179"/>
                        <a:pt x="63" y="2166"/>
                      </a:cubicBezTo>
                      <a:cubicBezTo>
                        <a:pt x="68" y="2153"/>
                        <a:pt x="115" y="2066"/>
                        <a:pt x="160" y="1982"/>
                      </a:cubicBezTo>
                      <a:cubicBezTo>
                        <a:pt x="164" y="1994"/>
                        <a:pt x="170" y="2006"/>
                        <a:pt x="176" y="2018"/>
                      </a:cubicBezTo>
                      <a:cubicBezTo>
                        <a:pt x="149" y="2098"/>
                        <a:pt x="107" y="2220"/>
                        <a:pt x="104" y="2229"/>
                      </a:cubicBezTo>
                      <a:cubicBezTo>
                        <a:pt x="99" y="2246"/>
                        <a:pt x="109" y="2265"/>
                        <a:pt x="126" y="2270"/>
                      </a:cubicBezTo>
                      <a:cubicBezTo>
                        <a:pt x="129" y="2271"/>
                        <a:pt x="132" y="2271"/>
                        <a:pt x="135" y="2271"/>
                      </a:cubicBezTo>
                      <a:cubicBezTo>
                        <a:pt x="149" y="2271"/>
                        <a:pt x="162" y="2263"/>
                        <a:pt x="166" y="2249"/>
                      </a:cubicBezTo>
                      <a:cubicBezTo>
                        <a:pt x="169" y="2242"/>
                        <a:pt x="196" y="2162"/>
                        <a:pt x="223" y="2081"/>
                      </a:cubicBezTo>
                      <a:cubicBezTo>
                        <a:pt x="233" y="2092"/>
                        <a:pt x="244" y="2101"/>
                        <a:pt x="255" y="2110"/>
                      </a:cubicBezTo>
                      <a:cubicBezTo>
                        <a:pt x="235" y="2193"/>
                        <a:pt x="216" y="2273"/>
                        <a:pt x="214" y="2282"/>
                      </a:cubicBezTo>
                      <a:cubicBezTo>
                        <a:pt x="209" y="2299"/>
                        <a:pt x="218" y="2317"/>
                        <a:pt x="235" y="2322"/>
                      </a:cubicBezTo>
                      <a:cubicBezTo>
                        <a:pt x="238" y="2323"/>
                        <a:pt x="242" y="2324"/>
                        <a:pt x="245" y="2324"/>
                      </a:cubicBezTo>
                      <a:cubicBezTo>
                        <a:pt x="258" y="2324"/>
                        <a:pt x="271" y="2315"/>
                        <a:pt x="275" y="2301"/>
                      </a:cubicBezTo>
                      <a:cubicBezTo>
                        <a:pt x="278" y="2293"/>
                        <a:pt x="297" y="2216"/>
                        <a:pt x="314" y="2142"/>
                      </a:cubicBezTo>
                      <a:cubicBezTo>
                        <a:pt x="315" y="2143"/>
                        <a:pt x="316" y="2143"/>
                        <a:pt x="316" y="2143"/>
                      </a:cubicBezTo>
                      <a:cubicBezTo>
                        <a:pt x="331" y="2149"/>
                        <a:pt x="347" y="2154"/>
                        <a:pt x="362" y="2157"/>
                      </a:cubicBezTo>
                      <a:cubicBezTo>
                        <a:pt x="349" y="2233"/>
                        <a:pt x="337" y="2305"/>
                        <a:pt x="335" y="2315"/>
                      </a:cubicBezTo>
                      <a:cubicBezTo>
                        <a:pt x="330" y="2332"/>
                        <a:pt x="339" y="2350"/>
                        <a:pt x="356" y="2355"/>
                      </a:cubicBezTo>
                      <a:cubicBezTo>
                        <a:pt x="359" y="2356"/>
                        <a:pt x="363" y="2357"/>
                        <a:pt x="366" y="2357"/>
                      </a:cubicBezTo>
                      <a:cubicBezTo>
                        <a:pt x="380" y="2357"/>
                        <a:pt x="392" y="2348"/>
                        <a:pt x="397" y="2334"/>
                      </a:cubicBezTo>
                      <a:cubicBezTo>
                        <a:pt x="400" y="2325"/>
                        <a:pt x="413" y="2245"/>
                        <a:pt x="427" y="2162"/>
                      </a:cubicBezTo>
                      <a:cubicBezTo>
                        <a:pt x="435" y="2162"/>
                        <a:pt x="443" y="2161"/>
                        <a:pt x="450" y="2160"/>
                      </a:cubicBezTo>
                      <a:cubicBezTo>
                        <a:pt x="438" y="2233"/>
                        <a:pt x="427" y="2298"/>
                        <a:pt x="425" y="2308"/>
                      </a:cubicBezTo>
                      <a:cubicBezTo>
                        <a:pt x="420" y="2325"/>
                        <a:pt x="429" y="2342"/>
                        <a:pt x="446" y="2348"/>
                      </a:cubicBezTo>
                      <a:cubicBezTo>
                        <a:pt x="449" y="2349"/>
                        <a:pt x="453" y="2349"/>
                        <a:pt x="456" y="2349"/>
                      </a:cubicBezTo>
                      <a:cubicBezTo>
                        <a:pt x="470" y="2349"/>
                        <a:pt x="482" y="2340"/>
                        <a:pt x="487" y="2327"/>
                      </a:cubicBezTo>
                      <a:cubicBezTo>
                        <a:pt x="490" y="2317"/>
                        <a:pt x="505" y="2229"/>
                        <a:pt x="519" y="2142"/>
                      </a:cubicBezTo>
                      <a:cubicBezTo>
                        <a:pt x="534" y="2136"/>
                        <a:pt x="549" y="2129"/>
                        <a:pt x="562" y="2120"/>
                      </a:cubicBezTo>
                      <a:cubicBezTo>
                        <a:pt x="551" y="2190"/>
                        <a:pt x="540" y="2252"/>
                        <a:pt x="538" y="2262"/>
                      </a:cubicBezTo>
                      <a:cubicBezTo>
                        <a:pt x="533" y="2279"/>
                        <a:pt x="542" y="2297"/>
                        <a:pt x="559" y="2302"/>
                      </a:cubicBezTo>
                      <a:cubicBezTo>
                        <a:pt x="562" y="2303"/>
                        <a:pt x="566" y="2303"/>
                        <a:pt x="569" y="2303"/>
                      </a:cubicBezTo>
                      <a:cubicBezTo>
                        <a:pt x="583" y="2303"/>
                        <a:pt x="595" y="2294"/>
                        <a:pt x="600" y="2281"/>
                      </a:cubicBezTo>
                      <a:cubicBezTo>
                        <a:pt x="603" y="2269"/>
                        <a:pt x="624" y="2146"/>
                        <a:pt x="640" y="2045"/>
                      </a:cubicBezTo>
                      <a:cubicBezTo>
                        <a:pt x="656" y="2023"/>
                        <a:pt x="669" y="1997"/>
                        <a:pt x="677" y="1969"/>
                      </a:cubicBezTo>
                      <a:cubicBezTo>
                        <a:pt x="813" y="1520"/>
                        <a:pt x="1108" y="799"/>
                        <a:pt x="1045" y="156"/>
                      </a:cubicBezTo>
                      <a:moveTo>
                        <a:pt x="63" y="2165"/>
                      </a:moveTo>
                      <a:lnTo>
                        <a:pt x="63" y="21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37">
                  <a:extLst>
                    <a:ext uri="{FF2B5EF4-FFF2-40B4-BE49-F238E27FC236}">
                      <a16:creationId xmlns:a16="http://schemas.microsoft.com/office/drawing/2014/main" id="{7ECDEBD4-18A7-D200-BF8C-1A0DD37488C4}"/>
                    </a:ext>
                  </a:extLst>
                </p:cNvPr>
                <p:cNvSpPr/>
                <p:nvPr/>
              </p:nvSpPr>
              <p:spPr>
                <a:xfrm>
                  <a:off x="3028109" y="1714334"/>
                  <a:ext cx="189399" cy="28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858" extrusionOk="0">
                      <a:moveTo>
                        <a:pt x="571" y="156"/>
                      </a:moveTo>
                      <a:lnTo>
                        <a:pt x="127" y="0"/>
                      </a:lnTo>
                      <a:cubicBezTo>
                        <a:pt x="127" y="0"/>
                        <a:pt x="97" y="218"/>
                        <a:pt x="0" y="633"/>
                      </a:cubicBezTo>
                      <a:lnTo>
                        <a:pt x="0" y="633"/>
                      </a:lnTo>
                      <a:cubicBezTo>
                        <a:pt x="0" y="633"/>
                        <a:pt x="135" y="756"/>
                        <a:pt x="525" y="858"/>
                      </a:cubicBezTo>
                      <a:cubicBezTo>
                        <a:pt x="570" y="625"/>
                        <a:pt x="594" y="386"/>
                        <a:pt x="571" y="156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37">
                  <a:extLst>
                    <a:ext uri="{FF2B5EF4-FFF2-40B4-BE49-F238E27FC236}">
                      <a16:creationId xmlns:a16="http://schemas.microsoft.com/office/drawing/2014/main" id="{DCBFF34D-E8EB-793A-5E39-41522F715219}"/>
                    </a:ext>
                  </a:extLst>
                </p:cNvPr>
                <p:cNvSpPr/>
                <p:nvPr/>
              </p:nvSpPr>
              <p:spPr>
                <a:xfrm>
                  <a:off x="2900428" y="1571962"/>
                  <a:ext cx="723635" cy="384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178" extrusionOk="0">
                      <a:moveTo>
                        <a:pt x="39" y="0"/>
                      </a:moveTo>
                      <a:cubicBezTo>
                        <a:pt x="39" y="0"/>
                        <a:pt x="-321" y="1142"/>
                        <a:pt x="1144" y="1178"/>
                      </a:cubicBezTo>
                      <a:cubicBezTo>
                        <a:pt x="2535" y="1211"/>
                        <a:pt x="2174" y="50"/>
                        <a:pt x="2174" y="50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37">
                  <a:extLst>
                    <a:ext uri="{FF2B5EF4-FFF2-40B4-BE49-F238E27FC236}">
                      <a16:creationId xmlns:a16="http://schemas.microsoft.com/office/drawing/2014/main" id="{05A916F0-41D0-D182-0B1B-DD06888D20A0}"/>
                    </a:ext>
                  </a:extLst>
                </p:cNvPr>
                <p:cNvSpPr/>
                <p:nvPr/>
              </p:nvSpPr>
              <p:spPr>
                <a:xfrm>
                  <a:off x="2962472" y="1544860"/>
                  <a:ext cx="602811" cy="28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874" extrusionOk="0">
                      <a:moveTo>
                        <a:pt x="944" y="2"/>
                      </a:moveTo>
                      <a:cubicBezTo>
                        <a:pt x="1106" y="10"/>
                        <a:pt x="1264" y="38"/>
                        <a:pt x="1403" y="83"/>
                      </a:cubicBezTo>
                      <a:cubicBezTo>
                        <a:pt x="1541" y="127"/>
                        <a:pt x="1655" y="188"/>
                        <a:pt x="1733" y="258"/>
                      </a:cubicBezTo>
                      <a:cubicBezTo>
                        <a:pt x="1811" y="328"/>
                        <a:pt x="1849" y="405"/>
                        <a:pt x="1846" y="481"/>
                      </a:cubicBezTo>
                      <a:cubicBezTo>
                        <a:pt x="1842" y="557"/>
                        <a:pt x="1796" y="630"/>
                        <a:pt x="1712" y="693"/>
                      </a:cubicBezTo>
                      <a:cubicBezTo>
                        <a:pt x="1628" y="755"/>
                        <a:pt x="1509" y="804"/>
                        <a:pt x="1367" y="836"/>
                      </a:cubicBezTo>
                      <a:cubicBezTo>
                        <a:pt x="1225" y="867"/>
                        <a:pt x="1064" y="880"/>
                        <a:pt x="902" y="872"/>
                      </a:cubicBezTo>
                      <a:cubicBezTo>
                        <a:pt x="740" y="864"/>
                        <a:pt x="582" y="837"/>
                        <a:pt x="444" y="792"/>
                      </a:cubicBezTo>
                      <a:cubicBezTo>
                        <a:pt x="305" y="747"/>
                        <a:pt x="191" y="686"/>
                        <a:pt x="113" y="617"/>
                      </a:cubicBezTo>
                      <a:cubicBezTo>
                        <a:pt x="35" y="547"/>
                        <a:pt x="-4" y="470"/>
                        <a:pt x="0" y="393"/>
                      </a:cubicBezTo>
                      <a:cubicBezTo>
                        <a:pt x="4" y="317"/>
                        <a:pt x="50" y="244"/>
                        <a:pt x="134" y="182"/>
                      </a:cubicBezTo>
                      <a:cubicBezTo>
                        <a:pt x="218" y="119"/>
                        <a:pt x="337" y="70"/>
                        <a:pt x="479" y="39"/>
                      </a:cubicBezTo>
                      <a:cubicBezTo>
                        <a:pt x="622" y="7"/>
                        <a:pt x="782" y="-5"/>
                        <a:pt x="944" y="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37">
                  <a:extLst>
                    <a:ext uri="{FF2B5EF4-FFF2-40B4-BE49-F238E27FC236}">
                      <a16:creationId xmlns:a16="http://schemas.microsoft.com/office/drawing/2014/main" id="{CE5A6A14-4BAE-F3DF-5598-8A6F44E21E6F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872868" cy="83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547" extrusionOk="0">
                      <a:moveTo>
                        <a:pt x="1397" y="2"/>
                      </a:moveTo>
                      <a:cubicBezTo>
                        <a:pt x="1632" y="13"/>
                        <a:pt x="1859" y="83"/>
                        <a:pt x="2057" y="204"/>
                      </a:cubicBezTo>
                      <a:cubicBezTo>
                        <a:pt x="2255" y="325"/>
                        <a:pt x="2416" y="494"/>
                        <a:pt x="2524" y="693"/>
                      </a:cubicBezTo>
                      <a:cubicBezTo>
                        <a:pt x="2632" y="892"/>
                        <a:pt x="2682" y="1113"/>
                        <a:pt x="2672" y="1337"/>
                      </a:cubicBezTo>
                      <a:cubicBezTo>
                        <a:pt x="2661" y="1560"/>
                        <a:pt x="2589" y="1777"/>
                        <a:pt x="2463" y="1965"/>
                      </a:cubicBezTo>
                      <a:cubicBezTo>
                        <a:pt x="2336" y="2153"/>
                        <a:pt x="2160" y="2305"/>
                        <a:pt x="1952" y="2407"/>
                      </a:cubicBezTo>
                      <a:cubicBezTo>
                        <a:pt x="1743" y="2509"/>
                        <a:pt x="1511" y="2557"/>
                        <a:pt x="1276" y="2546"/>
                      </a:cubicBezTo>
                      <a:cubicBezTo>
                        <a:pt x="1042" y="2535"/>
                        <a:pt x="815" y="2465"/>
                        <a:pt x="617" y="2344"/>
                      </a:cubicBezTo>
                      <a:cubicBezTo>
                        <a:pt x="419" y="2222"/>
                        <a:pt x="258" y="2054"/>
                        <a:pt x="150" y="1855"/>
                      </a:cubicBezTo>
                      <a:cubicBezTo>
                        <a:pt x="42" y="1656"/>
                        <a:pt x="-9" y="1434"/>
                        <a:pt x="2" y="1210"/>
                      </a:cubicBezTo>
                      <a:cubicBezTo>
                        <a:pt x="12" y="987"/>
                        <a:pt x="84" y="771"/>
                        <a:pt x="211" y="583"/>
                      </a:cubicBezTo>
                      <a:cubicBezTo>
                        <a:pt x="337" y="395"/>
                        <a:pt x="513" y="243"/>
                        <a:pt x="722" y="141"/>
                      </a:cubicBezTo>
                      <a:cubicBezTo>
                        <a:pt x="930" y="39"/>
                        <a:pt x="1163" y="-9"/>
                        <a:pt x="1397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37">
                  <a:extLst>
                    <a:ext uri="{FF2B5EF4-FFF2-40B4-BE49-F238E27FC236}">
                      <a16:creationId xmlns:a16="http://schemas.microsoft.com/office/drawing/2014/main" id="{0057ACEA-054E-D4E4-B13C-44478D138AFC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665509" cy="80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461" extrusionOk="0">
                      <a:moveTo>
                        <a:pt x="1397" y="2"/>
                      </a:moveTo>
                      <a:cubicBezTo>
                        <a:pt x="1633" y="13"/>
                        <a:pt x="1851" y="82"/>
                        <a:pt x="2038" y="193"/>
                      </a:cubicBezTo>
                      <a:cubicBezTo>
                        <a:pt x="1908" y="145"/>
                        <a:pt x="1768" y="115"/>
                        <a:pt x="1621" y="108"/>
                      </a:cubicBezTo>
                      <a:cubicBezTo>
                        <a:pt x="884" y="73"/>
                        <a:pt x="259" y="614"/>
                        <a:pt x="225" y="1317"/>
                      </a:cubicBezTo>
                      <a:cubicBezTo>
                        <a:pt x="203" y="1795"/>
                        <a:pt x="460" y="2225"/>
                        <a:pt x="859" y="2461"/>
                      </a:cubicBezTo>
                      <a:cubicBezTo>
                        <a:pt x="335" y="2268"/>
                        <a:pt x="-25" y="1773"/>
                        <a:pt x="1" y="1210"/>
                      </a:cubicBezTo>
                      <a:cubicBezTo>
                        <a:pt x="35" y="508"/>
                        <a:pt x="660" y="-33"/>
                        <a:pt x="1397" y="2"/>
                      </a:cubicBezTo>
                      <a:close/>
                    </a:path>
                  </a:pathLst>
                </a:custGeom>
                <a:solidFill>
                  <a:srgbClr val="6E99E1">
                    <a:alpha val="2940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37">
                  <a:extLst>
                    <a:ext uri="{FF2B5EF4-FFF2-40B4-BE49-F238E27FC236}">
                      <a16:creationId xmlns:a16="http://schemas.microsoft.com/office/drawing/2014/main" id="{ED776CBF-6011-EB35-A2E5-16A3E15C4041}"/>
                    </a:ext>
                  </a:extLst>
                </p:cNvPr>
                <p:cNvSpPr/>
                <p:nvPr/>
              </p:nvSpPr>
              <p:spPr>
                <a:xfrm>
                  <a:off x="3009496" y="1324772"/>
                  <a:ext cx="167847" cy="14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452" extrusionOk="0">
                      <a:moveTo>
                        <a:pt x="514" y="234"/>
                      </a:moveTo>
                      <a:cubicBezTo>
                        <a:pt x="510" y="359"/>
                        <a:pt x="392" y="457"/>
                        <a:pt x="250" y="452"/>
                      </a:cubicBezTo>
                      <a:cubicBezTo>
                        <a:pt x="108" y="448"/>
                        <a:pt x="-4" y="343"/>
                        <a:pt x="0" y="218"/>
                      </a:cubicBezTo>
                      <a:cubicBezTo>
                        <a:pt x="4" y="93"/>
                        <a:pt x="123" y="-4"/>
                        <a:pt x="264" y="0"/>
                      </a:cubicBezTo>
                      <a:cubicBezTo>
                        <a:pt x="406" y="5"/>
                        <a:pt x="518" y="110"/>
                        <a:pt x="514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37">
                  <a:extLst>
                    <a:ext uri="{FF2B5EF4-FFF2-40B4-BE49-F238E27FC236}">
                      <a16:creationId xmlns:a16="http://schemas.microsoft.com/office/drawing/2014/main" id="{E13F0DE6-5523-83A6-1438-8F4B7322A813}"/>
                    </a:ext>
                  </a:extLst>
                </p:cNvPr>
                <p:cNvSpPr/>
                <p:nvPr/>
              </p:nvSpPr>
              <p:spPr>
                <a:xfrm>
                  <a:off x="3191058" y="1227136"/>
                  <a:ext cx="78045" cy="7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40" extrusionOk="0">
                      <a:moveTo>
                        <a:pt x="239" y="126"/>
                      </a:moveTo>
                      <a:cubicBezTo>
                        <a:pt x="236" y="192"/>
                        <a:pt x="180" y="243"/>
                        <a:pt x="114" y="240"/>
                      </a:cubicBezTo>
                      <a:cubicBezTo>
                        <a:pt x="48" y="237"/>
                        <a:pt x="-3" y="180"/>
                        <a:pt x="0" y="114"/>
                      </a:cubicBezTo>
                      <a:cubicBezTo>
                        <a:pt x="3" y="48"/>
                        <a:pt x="59" y="-3"/>
                        <a:pt x="125" y="0"/>
                      </a:cubicBezTo>
                      <a:cubicBezTo>
                        <a:pt x="192" y="3"/>
                        <a:pt x="243" y="60"/>
                        <a:pt x="239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550" rIns="81625" bIns="37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37">
                  <a:extLst>
                    <a:ext uri="{FF2B5EF4-FFF2-40B4-BE49-F238E27FC236}">
                      <a16:creationId xmlns:a16="http://schemas.microsoft.com/office/drawing/2014/main" id="{3C6CE276-F6A4-23BF-87D9-48D004614115}"/>
                    </a:ext>
                  </a:extLst>
                </p:cNvPr>
                <p:cNvSpPr/>
                <p:nvPr/>
              </p:nvSpPr>
              <p:spPr>
                <a:xfrm>
                  <a:off x="3406255" y="1237586"/>
                  <a:ext cx="78372" cy="7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39" extrusionOk="0">
                      <a:moveTo>
                        <a:pt x="240" y="125"/>
                      </a:moveTo>
                      <a:cubicBezTo>
                        <a:pt x="236" y="191"/>
                        <a:pt x="180" y="242"/>
                        <a:pt x="114" y="239"/>
                      </a:cubicBezTo>
                      <a:cubicBezTo>
                        <a:pt x="48" y="236"/>
                        <a:pt x="-3" y="180"/>
                        <a:pt x="0" y="114"/>
                      </a:cubicBezTo>
                      <a:cubicBezTo>
                        <a:pt x="3" y="47"/>
                        <a:pt x="59" y="-4"/>
                        <a:pt x="125" y="0"/>
                      </a:cubicBezTo>
                      <a:cubicBezTo>
                        <a:pt x="192" y="3"/>
                        <a:pt x="243" y="59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225" rIns="81625" bIns="37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37">
                  <a:extLst>
                    <a:ext uri="{FF2B5EF4-FFF2-40B4-BE49-F238E27FC236}">
                      <a16:creationId xmlns:a16="http://schemas.microsoft.com/office/drawing/2014/main" id="{2CAE0724-87D0-E9D4-2B5F-AC42ABDDABB4}"/>
                    </a:ext>
                  </a:extLst>
                </p:cNvPr>
                <p:cNvSpPr/>
                <p:nvPr/>
              </p:nvSpPr>
              <p:spPr>
                <a:xfrm>
                  <a:off x="3536876" y="1338813"/>
                  <a:ext cx="167520" cy="14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51" extrusionOk="0">
                      <a:moveTo>
                        <a:pt x="513" y="234"/>
                      </a:moveTo>
                      <a:cubicBezTo>
                        <a:pt x="509" y="358"/>
                        <a:pt x="391" y="456"/>
                        <a:pt x="249" y="451"/>
                      </a:cubicBezTo>
                      <a:cubicBezTo>
                        <a:pt x="108" y="447"/>
                        <a:pt x="-4" y="342"/>
                        <a:pt x="0" y="217"/>
                      </a:cubicBezTo>
                      <a:cubicBezTo>
                        <a:pt x="4" y="92"/>
                        <a:pt x="122" y="-5"/>
                        <a:pt x="264" y="0"/>
                      </a:cubicBezTo>
                      <a:cubicBezTo>
                        <a:pt x="406" y="4"/>
                        <a:pt x="517" y="109"/>
                        <a:pt x="513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37">
                  <a:extLst>
                    <a:ext uri="{FF2B5EF4-FFF2-40B4-BE49-F238E27FC236}">
                      <a16:creationId xmlns:a16="http://schemas.microsoft.com/office/drawing/2014/main" id="{63A473FC-4D24-E30A-83A5-A8BB76C6D34E}"/>
                    </a:ext>
                  </a:extLst>
                </p:cNvPr>
                <p:cNvSpPr/>
                <p:nvPr/>
              </p:nvSpPr>
              <p:spPr>
                <a:xfrm>
                  <a:off x="3207386" y="1477266"/>
                  <a:ext cx="132906" cy="6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04" extrusionOk="0">
                      <a:moveTo>
                        <a:pt x="293" y="204"/>
                      </a:moveTo>
                      <a:cubicBezTo>
                        <a:pt x="354" y="207"/>
                        <a:pt x="395" y="192"/>
                        <a:pt x="396" y="192"/>
                      </a:cubicBezTo>
                      <a:cubicBezTo>
                        <a:pt x="405" y="189"/>
                        <a:pt x="409" y="179"/>
                        <a:pt x="406" y="171"/>
                      </a:cubicBezTo>
                      <a:cubicBezTo>
                        <a:pt x="403" y="163"/>
                        <a:pt x="394" y="158"/>
                        <a:pt x="385" y="161"/>
                      </a:cubicBezTo>
                      <a:cubicBezTo>
                        <a:pt x="377" y="164"/>
                        <a:pt x="183" y="232"/>
                        <a:pt x="30" y="7"/>
                      </a:cubicBezTo>
                      <a:cubicBezTo>
                        <a:pt x="25" y="0"/>
                        <a:pt x="15" y="-2"/>
                        <a:pt x="7" y="3"/>
                      </a:cubicBezTo>
                      <a:cubicBezTo>
                        <a:pt x="0" y="8"/>
                        <a:pt x="-2" y="18"/>
                        <a:pt x="3" y="26"/>
                      </a:cubicBezTo>
                      <a:cubicBezTo>
                        <a:pt x="99" y="166"/>
                        <a:pt x="212" y="201"/>
                        <a:pt x="293" y="2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5775" rIns="81625" bIns="25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37">
                  <a:extLst>
                    <a:ext uri="{FF2B5EF4-FFF2-40B4-BE49-F238E27FC236}">
                      <a16:creationId xmlns:a16="http://schemas.microsoft.com/office/drawing/2014/main" id="{3A1659AD-0741-B65B-9839-95AAC7769A86}"/>
                    </a:ext>
                  </a:extLst>
                </p:cNvPr>
                <p:cNvSpPr/>
                <p:nvPr/>
              </p:nvSpPr>
              <p:spPr>
                <a:xfrm>
                  <a:off x="3178976" y="1438081"/>
                  <a:ext cx="48003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1" extrusionOk="0">
                      <a:moveTo>
                        <a:pt x="15" y="211"/>
                      </a:moveTo>
                      <a:cubicBezTo>
                        <a:pt x="17" y="211"/>
                        <a:pt x="20" y="210"/>
                        <a:pt x="22" y="210"/>
                      </a:cubicBezTo>
                      <a:cubicBezTo>
                        <a:pt x="158" y="158"/>
                        <a:pt x="147" y="16"/>
                        <a:pt x="147" y="15"/>
                      </a:cubicBezTo>
                      <a:cubicBezTo>
                        <a:pt x="146" y="6"/>
                        <a:pt x="138" y="-1"/>
                        <a:pt x="129" y="0"/>
                      </a:cubicBezTo>
                      <a:cubicBezTo>
                        <a:pt x="121" y="1"/>
                        <a:pt x="114" y="9"/>
                        <a:pt x="115" y="18"/>
                      </a:cubicBezTo>
                      <a:lnTo>
                        <a:pt x="115" y="18"/>
                      </a:lnTo>
                      <a:cubicBezTo>
                        <a:pt x="115" y="22"/>
                        <a:pt x="123" y="136"/>
                        <a:pt x="10" y="179"/>
                      </a:cubicBezTo>
                      <a:cubicBezTo>
                        <a:pt x="2" y="182"/>
                        <a:pt x="-2" y="192"/>
                        <a:pt x="1" y="200"/>
                      </a:cubicBezTo>
                      <a:cubicBezTo>
                        <a:pt x="3" y="206"/>
                        <a:pt x="9" y="210"/>
                        <a:pt x="15" y="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8075" rIns="81625" bIns="28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37">
                  <a:extLst>
                    <a:ext uri="{FF2B5EF4-FFF2-40B4-BE49-F238E27FC236}">
                      <a16:creationId xmlns:a16="http://schemas.microsoft.com/office/drawing/2014/main" id="{BDA5504E-30C9-BBD2-144A-5BC6DAE7C533}"/>
                    </a:ext>
                  </a:extLst>
                </p:cNvPr>
                <p:cNvSpPr/>
                <p:nvPr/>
              </p:nvSpPr>
              <p:spPr>
                <a:xfrm>
                  <a:off x="2100051" y="1564125"/>
                  <a:ext cx="711552" cy="5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568" extrusionOk="0">
                      <a:moveTo>
                        <a:pt x="2085" y="1317"/>
                      </a:moveTo>
                      <a:cubicBezTo>
                        <a:pt x="2085" y="1317"/>
                        <a:pt x="2285" y="1491"/>
                        <a:pt x="2103" y="1566"/>
                      </a:cubicBezTo>
                      <a:cubicBezTo>
                        <a:pt x="1935" y="1635"/>
                        <a:pt x="249" y="289"/>
                        <a:pt x="14" y="75"/>
                      </a:cubicBezTo>
                      <a:cubicBezTo>
                        <a:pt x="-4" y="60"/>
                        <a:pt x="-5" y="33"/>
                        <a:pt x="10" y="15"/>
                      </a:cubicBezTo>
                      <a:lnTo>
                        <a:pt x="10" y="15"/>
                      </a:lnTo>
                      <a:cubicBezTo>
                        <a:pt x="25" y="-2"/>
                        <a:pt x="50" y="-5"/>
                        <a:pt x="68" y="8"/>
                      </a:cubicBezTo>
                      <a:lnTo>
                        <a:pt x="2085" y="13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37">
                  <a:extLst>
                    <a:ext uri="{FF2B5EF4-FFF2-40B4-BE49-F238E27FC236}">
                      <a16:creationId xmlns:a16="http://schemas.microsoft.com/office/drawing/2014/main" id="{A8C69751-6566-2DC1-FE4D-2422992651AE}"/>
                    </a:ext>
                  </a:extLst>
                </p:cNvPr>
                <p:cNvSpPr/>
                <p:nvPr/>
              </p:nvSpPr>
              <p:spPr>
                <a:xfrm>
                  <a:off x="2102337" y="1698660"/>
                  <a:ext cx="263526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92" extrusionOk="0">
                      <a:moveTo>
                        <a:pt x="607" y="141"/>
                      </a:moveTo>
                      <a:cubicBezTo>
                        <a:pt x="607" y="141"/>
                        <a:pt x="50" y="-40"/>
                        <a:pt x="2" y="8"/>
                      </a:cubicBezTo>
                      <a:cubicBezTo>
                        <a:pt x="-39" y="48"/>
                        <a:pt x="508" y="306"/>
                        <a:pt x="807" y="292"/>
                      </a:cubicBezTo>
                      <a:lnTo>
                        <a:pt x="607" y="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37">
                  <a:extLst>
                    <a:ext uri="{FF2B5EF4-FFF2-40B4-BE49-F238E27FC236}">
                      <a16:creationId xmlns:a16="http://schemas.microsoft.com/office/drawing/2014/main" id="{331984F7-3D48-E9BB-99B1-387FCB5F7D2E}"/>
                    </a:ext>
                  </a:extLst>
                </p:cNvPr>
                <p:cNvSpPr/>
                <p:nvPr/>
              </p:nvSpPr>
              <p:spPr>
                <a:xfrm>
                  <a:off x="2342352" y="1583065"/>
                  <a:ext cx="56167" cy="2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16" extrusionOk="0">
                      <a:moveTo>
                        <a:pt x="56" y="530"/>
                      </a:moveTo>
                      <a:cubicBezTo>
                        <a:pt x="56" y="530"/>
                        <a:pt x="-39" y="25"/>
                        <a:pt x="19" y="1"/>
                      </a:cubicBezTo>
                      <a:cubicBezTo>
                        <a:pt x="77" y="-23"/>
                        <a:pt x="172" y="616"/>
                        <a:pt x="172" y="616"/>
                      </a:cubicBezTo>
                      <a:lnTo>
                        <a:pt x="56" y="5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37">
                  <a:extLst>
                    <a:ext uri="{FF2B5EF4-FFF2-40B4-BE49-F238E27FC236}">
                      <a16:creationId xmlns:a16="http://schemas.microsoft.com/office/drawing/2014/main" id="{6E305748-47DA-E0DC-786C-45655C59ADD0}"/>
                    </a:ext>
                  </a:extLst>
                </p:cNvPr>
                <p:cNvSpPr/>
                <p:nvPr/>
              </p:nvSpPr>
              <p:spPr>
                <a:xfrm>
                  <a:off x="3290656" y="1357426"/>
                  <a:ext cx="445414" cy="15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462" extrusionOk="0">
                      <a:moveTo>
                        <a:pt x="7" y="126"/>
                      </a:moveTo>
                      <a:cubicBezTo>
                        <a:pt x="49" y="-69"/>
                        <a:pt x="325" y="14"/>
                        <a:pt x="406" y="44"/>
                      </a:cubicBezTo>
                      <a:cubicBezTo>
                        <a:pt x="495" y="76"/>
                        <a:pt x="739" y="162"/>
                        <a:pt x="850" y="199"/>
                      </a:cubicBezTo>
                      <a:cubicBezTo>
                        <a:pt x="961" y="236"/>
                        <a:pt x="1375" y="377"/>
                        <a:pt x="1364" y="433"/>
                      </a:cubicBezTo>
                      <a:cubicBezTo>
                        <a:pt x="1355" y="474"/>
                        <a:pt x="976" y="469"/>
                        <a:pt x="668" y="439"/>
                      </a:cubicBezTo>
                      <a:cubicBezTo>
                        <a:pt x="368" y="409"/>
                        <a:pt x="-57" y="420"/>
                        <a:pt x="7" y="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37">
                  <a:extLst>
                    <a:ext uri="{FF2B5EF4-FFF2-40B4-BE49-F238E27FC236}">
                      <a16:creationId xmlns:a16="http://schemas.microsoft.com/office/drawing/2014/main" id="{B0496EE5-5672-4FA6-7E3A-FD2F7AF304E2}"/>
                    </a:ext>
                  </a:extLst>
                </p:cNvPr>
                <p:cNvSpPr/>
                <p:nvPr/>
              </p:nvSpPr>
              <p:spPr>
                <a:xfrm>
                  <a:off x="3397765" y="1372447"/>
                  <a:ext cx="24165" cy="4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7" extrusionOk="0">
                      <a:moveTo>
                        <a:pt x="11" y="147"/>
                      </a:moveTo>
                      <a:cubicBezTo>
                        <a:pt x="11" y="147"/>
                        <a:pt x="10" y="147"/>
                        <a:pt x="9" y="147"/>
                      </a:cubicBezTo>
                      <a:cubicBezTo>
                        <a:pt x="4" y="146"/>
                        <a:pt x="-1" y="140"/>
                        <a:pt x="0" y="134"/>
                      </a:cubicBezTo>
                      <a:cubicBezTo>
                        <a:pt x="11" y="59"/>
                        <a:pt x="53" y="7"/>
                        <a:pt x="55" y="4"/>
                      </a:cubicBezTo>
                      <a:cubicBezTo>
                        <a:pt x="59" y="0"/>
                        <a:pt x="66" y="-1"/>
                        <a:pt x="70" y="3"/>
                      </a:cubicBezTo>
                      <a:cubicBezTo>
                        <a:pt x="75" y="7"/>
                        <a:pt x="76" y="14"/>
                        <a:pt x="72" y="18"/>
                      </a:cubicBezTo>
                      <a:cubicBezTo>
                        <a:pt x="72" y="19"/>
                        <a:pt x="32" y="68"/>
                        <a:pt x="22" y="138"/>
                      </a:cubicBezTo>
                      <a:cubicBezTo>
                        <a:pt x="21" y="143"/>
                        <a:pt x="16" y="147"/>
                        <a:pt x="11" y="147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7175" rIns="81625" bIns="71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37">
                  <a:extLst>
                    <a:ext uri="{FF2B5EF4-FFF2-40B4-BE49-F238E27FC236}">
                      <a16:creationId xmlns:a16="http://schemas.microsoft.com/office/drawing/2014/main" id="{78172913-CA57-C59E-F09D-69B3970D93EA}"/>
                    </a:ext>
                  </a:extLst>
                </p:cNvPr>
                <p:cNvSpPr/>
                <p:nvPr/>
              </p:nvSpPr>
              <p:spPr>
                <a:xfrm>
                  <a:off x="3447727" y="1449183"/>
                  <a:ext cx="9796" cy="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42" extrusionOk="0">
                      <a:moveTo>
                        <a:pt x="20" y="142"/>
                      </a:moveTo>
                      <a:cubicBezTo>
                        <a:pt x="15" y="142"/>
                        <a:pt x="11" y="139"/>
                        <a:pt x="9" y="135"/>
                      </a:cubicBezTo>
                      <a:cubicBezTo>
                        <a:pt x="8" y="132"/>
                        <a:pt x="-9" y="79"/>
                        <a:pt x="9" y="9"/>
                      </a:cubicBezTo>
                      <a:cubicBezTo>
                        <a:pt x="10" y="3"/>
                        <a:pt x="16" y="-1"/>
                        <a:pt x="22" y="1"/>
                      </a:cubicBezTo>
                      <a:cubicBezTo>
                        <a:pt x="28" y="2"/>
                        <a:pt x="32" y="8"/>
                        <a:pt x="30" y="14"/>
                      </a:cubicBezTo>
                      <a:cubicBezTo>
                        <a:pt x="14" y="77"/>
                        <a:pt x="30" y="127"/>
                        <a:pt x="30" y="128"/>
                      </a:cubicBezTo>
                      <a:cubicBezTo>
                        <a:pt x="32" y="134"/>
                        <a:pt x="29" y="140"/>
                        <a:pt x="23" y="142"/>
                      </a:cubicBezTo>
                      <a:cubicBezTo>
                        <a:pt x="22" y="142"/>
                        <a:pt x="21" y="142"/>
                        <a:pt x="20" y="14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5525" rIns="81625" bIns="55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37">
                  <a:extLst>
                    <a:ext uri="{FF2B5EF4-FFF2-40B4-BE49-F238E27FC236}">
                      <a16:creationId xmlns:a16="http://schemas.microsoft.com/office/drawing/2014/main" id="{A2F1D8D2-4885-C910-5664-29E11C7317F1}"/>
                    </a:ext>
                  </a:extLst>
                </p:cNvPr>
                <p:cNvSpPr/>
                <p:nvPr/>
              </p:nvSpPr>
              <p:spPr>
                <a:xfrm>
                  <a:off x="3548305" y="1419468"/>
                  <a:ext cx="14368" cy="4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26" extrusionOk="0">
                      <a:moveTo>
                        <a:pt x="12" y="126"/>
                      </a:moveTo>
                      <a:cubicBezTo>
                        <a:pt x="7" y="126"/>
                        <a:pt x="2" y="121"/>
                        <a:pt x="1" y="115"/>
                      </a:cubicBezTo>
                      <a:cubicBezTo>
                        <a:pt x="-2" y="64"/>
                        <a:pt x="22" y="9"/>
                        <a:pt x="23" y="6"/>
                      </a:cubicBezTo>
                      <a:cubicBezTo>
                        <a:pt x="26" y="1"/>
                        <a:pt x="32" y="-2"/>
                        <a:pt x="38" y="1"/>
                      </a:cubicBezTo>
                      <a:cubicBezTo>
                        <a:pt x="43" y="3"/>
                        <a:pt x="46" y="9"/>
                        <a:pt x="43" y="15"/>
                      </a:cubicBezTo>
                      <a:cubicBezTo>
                        <a:pt x="43" y="16"/>
                        <a:pt x="20" y="68"/>
                        <a:pt x="23" y="114"/>
                      </a:cubicBezTo>
                      <a:cubicBezTo>
                        <a:pt x="24" y="120"/>
                        <a:pt x="19" y="125"/>
                        <a:pt x="13" y="126"/>
                      </a:cubicBez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25" rIns="81625" bIns="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37">
                  <a:extLst>
                    <a:ext uri="{FF2B5EF4-FFF2-40B4-BE49-F238E27FC236}">
                      <a16:creationId xmlns:a16="http://schemas.microsoft.com/office/drawing/2014/main" id="{CEFA190F-595B-E74B-200D-3CDFCFA4C8E5}"/>
                    </a:ext>
                  </a:extLst>
                </p:cNvPr>
                <p:cNvSpPr/>
                <p:nvPr/>
              </p:nvSpPr>
              <p:spPr>
                <a:xfrm>
                  <a:off x="3614268" y="1473674"/>
                  <a:ext cx="8817" cy="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03" extrusionOk="0">
                      <a:moveTo>
                        <a:pt x="17" y="103"/>
                      </a:moveTo>
                      <a:cubicBezTo>
                        <a:pt x="12" y="103"/>
                        <a:pt x="8" y="99"/>
                        <a:pt x="6" y="95"/>
                      </a:cubicBezTo>
                      <a:cubicBezTo>
                        <a:pt x="6" y="93"/>
                        <a:pt x="-8" y="44"/>
                        <a:pt x="7" y="7"/>
                      </a:cubicBezTo>
                      <a:cubicBezTo>
                        <a:pt x="9" y="2"/>
                        <a:pt x="15" y="-1"/>
                        <a:pt x="21" y="1"/>
                      </a:cubicBezTo>
                      <a:cubicBezTo>
                        <a:pt x="26" y="3"/>
                        <a:pt x="29" y="10"/>
                        <a:pt x="27" y="15"/>
                      </a:cubicBezTo>
                      <a:cubicBezTo>
                        <a:pt x="15" y="45"/>
                        <a:pt x="27" y="88"/>
                        <a:pt x="27" y="89"/>
                      </a:cubicBezTo>
                      <a:cubicBezTo>
                        <a:pt x="29" y="94"/>
                        <a:pt x="26" y="101"/>
                        <a:pt x="20" y="102"/>
                      </a:cubicBezTo>
                      <a:cubicBezTo>
                        <a:pt x="19" y="102"/>
                        <a:pt x="18" y="103"/>
                        <a:pt x="17" y="10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37">
                  <a:extLst>
                    <a:ext uri="{FF2B5EF4-FFF2-40B4-BE49-F238E27FC236}">
                      <a16:creationId xmlns:a16="http://schemas.microsoft.com/office/drawing/2014/main" id="{97664100-A97F-0E4A-850B-1806F69B02B3}"/>
                    </a:ext>
                  </a:extLst>
                </p:cNvPr>
                <p:cNvSpPr/>
                <p:nvPr/>
              </p:nvSpPr>
              <p:spPr>
                <a:xfrm>
                  <a:off x="3290330" y="1358079"/>
                  <a:ext cx="414065" cy="15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60" extrusionOk="0">
                      <a:moveTo>
                        <a:pt x="1268" y="456"/>
                      </a:moveTo>
                      <a:cubicBezTo>
                        <a:pt x="1135" y="467"/>
                        <a:pt x="884" y="458"/>
                        <a:pt x="669" y="437"/>
                      </a:cubicBezTo>
                      <a:cubicBezTo>
                        <a:pt x="369" y="407"/>
                        <a:pt x="-56" y="418"/>
                        <a:pt x="7" y="124"/>
                      </a:cubicBezTo>
                      <a:cubicBezTo>
                        <a:pt x="26" y="38"/>
                        <a:pt x="91" y="6"/>
                        <a:pt x="164" y="0"/>
                      </a:cubicBezTo>
                      <a:cubicBezTo>
                        <a:pt x="152" y="16"/>
                        <a:pt x="141" y="37"/>
                        <a:pt x="134" y="63"/>
                      </a:cubicBezTo>
                      <a:cubicBezTo>
                        <a:pt x="54" y="353"/>
                        <a:pt x="433" y="356"/>
                        <a:pt x="731" y="403"/>
                      </a:cubicBezTo>
                      <a:cubicBezTo>
                        <a:pt x="916" y="432"/>
                        <a:pt x="1128" y="453"/>
                        <a:pt x="1268" y="456"/>
                      </a:cubicBezTo>
                      <a:close/>
                    </a:path>
                  </a:pathLst>
                </a:custGeom>
                <a:solidFill>
                  <a:srgbClr val="432064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37">
                  <a:extLst>
                    <a:ext uri="{FF2B5EF4-FFF2-40B4-BE49-F238E27FC236}">
                      <a16:creationId xmlns:a16="http://schemas.microsoft.com/office/drawing/2014/main" id="{98C01079-FB4D-7737-CAE9-04854A18B694}"/>
                    </a:ext>
                  </a:extLst>
                </p:cNvPr>
                <p:cNvSpPr/>
                <p:nvPr/>
              </p:nvSpPr>
              <p:spPr>
                <a:xfrm>
                  <a:off x="3259960" y="2175408"/>
                  <a:ext cx="98292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2" extrusionOk="0">
                      <a:moveTo>
                        <a:pt x="301" y="151"/>
                      </a:moveTo>
                      <a:cubicBezTo>
                        <a:pt x="301" y="178"/>
                        <a:pt x="294" y="204"/>
                        <a:pt x="281" y="227"/>
                      </a:cubicBezTo>
                      <a:cubicBezTo>
                        <a:pt x="268" y="250"/>
                        <a:pt x="249" y="269"/>
                        <a:pt x="226" y="282"/>
                      </a:cubicBezTo>
                      <a:cubicBezTo>
                        <a:pt x="203" y="295"/>
                        <a:pt x="177" y="302"/>
                        <a:pt x="151" y="302"/>
                      </a:cubicBezTo>
                      <a:cubicBezTo>
                        <a:pt x="124" y="302"/>
                        <a:pt x="98" y="295"/>
                        <a:pt x="75" y="282"/>
                      </a:cubicBezTo>
                      <a:cubicBezTo>
                        <a:pt x="52" y="269"/>
                        <a:pt x="33" y="250"/>
                        <a:pt x="20" y="227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0" y="76"/>
                      </a:cubicBezTo>
                      <a:cubicBezTo>
                        <a:pt x="33" y="53"/>
                        <a:pt x="52" y="34"/>
                        <a:pt x="75" y="21"/>
                      </a:cubicBezTo>
                      <a:cubicBezTo>
                        <a:pt x="98" y="7"/>
                        <a:pt x="124" y="0"/>
                        <a:pt x="151" y="0"/>
                      </a:cubicBezTo>
                      <a:cubicBezTo>
                        <a:pt x="177" y="0"/>
                        <a:pt x="203" y="7"/>
                        <a:pt x="226" y="21"/>
                      </a:cubicBezTo>
                      <a:cubicBezTo>
                        <a:pt x="249" y="34"/>
                        <a:pt x="268" y="53"/>
                        <a:pt x="281" y="76"/>
                      </a:cubicBezTo>
                      <a:cubicBezTo>
                        <a:pt x="294" y="99"/>
                        <a:pt x="301" y="125"/>
                        <a:pt x="301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37">
                  <a:extLst>
                    <a:ext uri="{FF2B5EF4-FFF2-40B4-BE49-F238E27FC236}">
                      <a16:creationId xmlns:a16="http://schemas.microsoft.com/office/drawing/2014/main" id="{87879E20-0BBD-FF48-F5FD-AE05FBBA7274}"/>
                    </a:ext>
                  </a:extLst>
                </p:cNvPr>
                <p:cNvSpPr/>
                <p:nvPr/>
              </p:nvSpPr>
              <p:spPr>
                <a:xfrm>
                  <a:off x="3260287" y="2198266"/>
                  <a:ext cx="97965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232" extrusionOk="0">
                      <a:moveTo>
                        <a:pt x="300" y="81"/>
                      </a:moveTo>
                      <a:cubicBezTo>
                        <a:pt x="300" y="164"/>
                        <a:pt x="233" y="232"/>
                        <a:pt x="150" y="232"/>
                      </a:cubicBezTo>
                      <a:cubicBezTo>
                        <a:pt x="71" y="232"/>
                        <a:pt x="7" y="172"/>
                        <a:pt x="0" y="96"/>
                      </a:cubicBezTo>
                      <a:cubicBezTo>
                        <a:pt x="27" y="138"/>
                        <a:pt x="73" y="165"/>
                        <a:pt x="127" y="165"/>
                      </a:cubicBezTo>
                      <a:cubicBezTo>
                        <a:pt x="210" y="165"/>
                        <a:pt x="277" y="98"/>
                        <a:pt x="277" y="14"/>
                      </a:cubicBezTo>
                      <a:cubicBezTo>
                        <a:pt x="277" y="10"/>
                        <a:pt x="277" y="5"/>
                        <a:pt x="277" y="0"/>
                      </a:cubicBezTo>
                      <a:cubicBezTo>
                        <a:pt x="292" y="23"/>
                        <a:pt x="300" y="51"/>
                        <a:pt x="300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37">
                  <a:extLst>
                    <a:ext uri="{FF2B5EF4-FFF2-40B4-BE49-F238E27FC236}">
                      <a16:creationId xmlns:a16="http://schemas.microsoft.com/office/drawing/2014/main" id="{1BC32102-562C-5F37-51F1-27F66DCE5E04}"/>
                    </a:ext>
                  </a:extLst>
                </p:cNvPr>
                <p:cNvSpPr/>
                <p:nvPr/>
              </p:nvSpPr>
              <p:spPr>
                <a:xfrm>
                  <a:off x="3247878" y="2445456"/>
                  <a:ext cx="98618" cy="9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1" extrusionOk="0">
                      <a:moveTo>
                        <a:pt x="302" y="150"/>
                      </a:moveTo>
                      <a:cubicBezTo>
                        <a:pt x="302" y="177"/>
                        <a:pt x="295" y="203"/>
                        <a:pt x="282" y="226"/>
                      </a:cubicBezTo>
                      <a:cubicBezTo>
                        <a:pt x="268" y="249"/>
                        <a:pt x="249" y="268"/>
                        <a:pt x="226" y="281"/>
                      </a:cubicBezTo>
                      <a:cubicBezTo>
                        <a:pt x="203" y="294"/>
                        <a:pt x="177" y="301"/>
                        <a:pt x="151" y="301"/>
                      </a:cubicBezTo>
                      <a:cubicBezTo>
                        <a:pt x="125" y="301"/>
                        <a:pt x="99" y="294"/>
                        <a:pt x="76" y="281"/>
                      </a:cubicBezTo>
                      <a:cubicBezTo>
                        <a:pt x="53" y="268"/>
                        <a:pt x="33" y="249"/>
                        <a:pt x="20" y="226"/>
                      </a:cubicBezTo>
                      <a:cubicBezTo>
                        <a:pt x="6" y="203"/>
                        <a:pt x="0" y="177"/>
                        <a:pt x="0" y="150"/>
                      </a:cubicBezTo>
                      <a:cubicBezTo>
                        <a:pt x="0" y="124"/>
                        <a:pt x="7" y="98"/>
                        <a:pt x="20" y="75"/>
                      </a:cubicBezTo>
                      <a:cubicBezTo>
                        <a:pt x="34" y="52"/>
                        <a:pt x="53" y="33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7" y="0"/>
                        <a:pt x="203" y="7"/>
                        <a:pt x="226" y="20"/>
                      </a:cubicBezTo>
                      <a:cubicBezTo>
                        <a:pt x="249" y="33"/>
                        <a:pt x="268" y="52"/>
                        <a:pt x="282" y="75"/>
                      </a:cubicBezTo>
                      <a:cubicBezTo>
                        <a:pt x="295" y="98"/>
                        <a:pt x="302" y="124"/>
                        <a:pt x="302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37">
                  <a:extLst>
                    <a:ext uri="{FF2B5EF4-FFF2-40B4-BE49-F238E27FC236}">
                      <a16:creationId xmlns:a16="http://schemas.microsoft.com/office/drawing/2014/main" id="{492FFA94-3771-4730-99EA-214CF1376606}"/>
                    </a:ext>
                  </a:extLst>
                </p:cNvPr>
                <p:cNvSpPr/>
                <p:nvPr/>
              </p:nvSpPr>
              <p:spPr>
                <a:xfrm>
                  <a:off x="3248205" y="2467987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5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5"/>
                      </a:cubicBezTo>
                      <a:cubicBezTo>
                        <a:pt x="278" y="10"/>
                        <a:pt x="277" y="5"/>
                        <a:pt x="277" y="0"/>
                      </a:cubicBezTo>
                      <a:cubicBezTo>
                        <a:pt x="292" y="24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37">
                  <a:extLst>
                    <a:ext uri="{FF2B5EF4-FFF2-40B4-BE49-F238E27FC236}">
                      <a16:creationId xmlns:a16="http://schemas.microsoft.com/office/drawing/2014/main" id="{40D39BA5-E2C2-875B-FA61-A64ADE5B27EA}"/>
                    </a:ext>
                  </a:extLst>
                </p:cNvPr>
                <p:cNvSpPr/>
                <p:nvPr/>
              </p:nvSpPr>
              <p:spPr>
                <a:xfrm>
                  <a:off x="3251797" y="2737056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4"/>
                        <a:pt x="282" y="226"/>
                      </a:cubicBezTo>
                      <a:cubicBezTo>
                        <a:pt x="269" y="249"/>
                        <a:pt x="250" y="269"/>
                        <a:pt x="227" y="282"/>
                      </a:cubicBezTo>
                      <a:cubicBezTo>
                        <a:pt x="204" y="296"/>
                        <a:pt x="177" y="302"/>
                        <a:pt x="151" y="302"/>
                      </a:cubicBezTo>
                      <a:cubicBezTo>
                        <a:pt x="124" y="302"/>
                        <a:pt x="99" y="296"/>
                        <a:pt x="76" y="282"/>
                      </a:cubicBezTo>
                      <a:cubicBezTo>
                        <a:pt x="53" y="269"/>
                        <a:pt x="34" y="249"/>
                        <a:pt x="21" y="226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4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8" y="0"/>
                        <a:pt x="204" y="7"/>
                        <a:pt x="227" y="20"/>
                      </a:cubicBezTo>
                      <a:cubicBezTo>
                        <a:pt x="250" y="34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7">
                  <a:extLst>
                    <a:ext uri="{FF2B5EF4-FFF2-40B4-BE49-F238E27FC236}">
                      <a16:creationId xmlns:a16="http://schemas.microsoft.com/office/drawing/2014/main" id="{B38C5C1E-7444-9FDD-6208-454E05C985B0}"/>
                    </a:ext>
                  </a:extLst>
                </p:cNvPr>
                <p:cNvSpPr/>
                <p:nvPr/>
              </p:nvSpPr>
              <p:spPr>
                <a:xfrm>
                  <a:off x="3252123" y="2759914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4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7"/>
                        <a:pt x="74" y="165"/>
                        <a:pt x="127" y="165"/>
                      </a:cubicBezTo>
                      <a:cubicBezTo>
                        <a:pt x="211" y="165"/>
                        <a:pt x="278" y="97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37">
                  <a:extLst>
                    <a:ext uri="{FF2B5EF4-FFF2-40B4-BE49-F238E27FC236}">
                      <a16:creationId xmlns:a16="http://schemas.microsoft.com/office/drawing/2014/main" id="{0D668470-1774-379D-8261-4D554F72993F}"/>
                    </a:ext>
                  </a:extLst>
                </p:cNvPr>
                <p:cNvSpPr/>
                <p:nvPr/>
              </p:nvSpPr>
              <p:spPr>
                <a:xfrm>
                  <a:off x="3246245" y="3079270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5"/>
                        <a:pt x="282" y="227"/>
                      </a:cubicBezTo>
                      <a:cubicBezTo>
                        <a:pt x="269" y="250"/>
                        <a:pt x="249" y="269"/>
                        <a:pt x="227" y="282"/>
                      </a:cubicBezTo>
                      <a:cubicBezTo>
                        <a:pt x="204" y="295"/>
                        <a:pt x="177" y="302"/>
                        <a:pt x="151" y="302"/>
                      </a:cubicBezTo>
                      <a:cubicBezTo>
                        <a:pt x="124" y="302"/>
                        <a:pt x="99" y="295"/>
                        <a:pt x="76" y="282"/>
                      </a:cubicBezTo>
                      <a:cubicBezTo>
                        <a:pt x="53" y="269"/>
                        <a:pt x="34" y="250"/>
                        <a:pt x="21" y="227"/>
                      </a:cubicBezTo>
                      <a:cubicBezTo>
                        <a:pt x="7" y="205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5"/>
                        <a:pt x="76" y="21"/>
                      </a:cubicBezTo>
                      <a:cubicBezTo>
                        <a:pt x="99" y="8"/>
                        <a:pt x="125" y="0"/>
                        <a:pt x="151" y="0"/>
                      </a:cubicBezTo>
                      <a:cubicBezTo>
                        <a:pt x="178" y="0"/>
                        <a:pt x="204" y="8"/>
                        <a:pt x="227" y="21"/>
                      </a:cubicBezTo>
                      <a:cubicBezTo>
                        <a:pt x="249" y="35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37">
                  <a:extLst>
                    <a:ext uri="{FF2B5EF4-FFF2-40B4-BE49-F238E27FC236}">
                      <a16:creationId xmlns:a16="http://schemas.microsoft.com/office/drawing/2014/main" id="{FC8FAA6B-79F1-A1DA-5B89-45F96977C35B}"/>
                    </a:ext>
                  </a:extLst>
                </p:cNvPr>
                <p:cNvSpPr/>
                <p:nvPr/>
              </p:nvSpPr>
              <p:spPr>
                <a:xfrm>
                  <a:off x="3246572" y="3102128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37">
                  <a:extLst>
                    <a:ext uri="{FF2B5EF4-FFF2-40B4-BE49-F238E27FC236}">
                      <a16:creationId xmlns:a16="http://schemas.microsoft.com/office/drawing/2014/main" id="{9B2C337E-FBE4-0C24-DFC4-4CFA9B836648}"/>
                    </a:ext>
                  </a:extLst>
                </p:cNvPr>
                <p:cNvSpPr/>
                <p:nvPr/>
              </p:nvSpPr>
              <p:spPr>
                <a:xfrm>
                  <a:off x="2861895" y="1187299"/>
                  <a:ext cx="129640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909" extrusionOk="0">
                      <a:moveTo>
                        <a:pt x="394" y="477"/>
                      </a:moveTo>
                      <a:cubicBezTo>
                        <a:pt x="395" y="441"/>
                        <a:pt x="383" y="408"/>
                        <a:pt x="362" y="384"/>
                      </a:cubicBezTo>
                      <a:cubicBezTo>
                        <a:pt x="382" y="376"/>
                        <a:pt x="397" y="354"/>
                        <a:pt x="397" y="329"/>
                      </a:cubicBezTo>
                      <a:cubicBezTo>
                        <a:pt x="398" y="295"/>
                        <a:pt x="374" y="267"/>
                        <a:pt x="344" y="266"/>
                      </a:cubicBezTo>
                      <a:cubicBezTo>
                        <a:pt x="343" y="266"/>
                        <a:pt x="341" y="267"/>
                        <a:pt x="339" y="267"/>
                      </a:cubicBezTo>
                      <a:cubicBezTo>
                        <a:pt x="349" y="249"/>
                        <a:pt x="355" y="228"/>
                        <a:pt x="355" y="206"/>
                      </a:cubicBezTo>
                      <a:cubicBezTo>
                        <a:pt x="357" y="134"/>
                        <a:pt x="306" y="74"/>
                        <a:pt x="242" y="73"/>
                      </a:cubicBezTo>
                      <a:cubicBezTo>
                        <a:pt x="234" y="72"/>
                        <a:pt x="227" y="73"/>
                        <a:pt x="220" y="74"/>
                      </a:cubicBezTo>
                      <a:cubicBezTo>
                        <a:pt x="202" y="32"/>
                        <a:pt x="164" y="2"/>
                        <a:pt x="119" y="0"/>
                      </a:cubicBezTo>
                      <a:cubicBezTo>
                        <a:pt x="55" y="-1"/>
                        <a:pt x="1" y="56"/>
                        <a:pt x="0" y="127"/>
                      </a:cubicBezTo>
                      <a:cubicBezTo>
                        <a:pt x="-2" y="199"/>
                        <a:pt x="49" y="259"/>
                        <a:pt x="113" y="260"/>
                      </a:cubicBezTo>
                      <a:cubicBezTo>
                        <a:pt x="121" y="261"/>
                        <a:pt x="128" y="260"/>
                        <a:pt x="135" y="258"/>
                      </a:cubicBezTo>
                      <a:cubicBezTo>
                        <a:pt x="141" y="274"/>
                        <a:pt x="151" y="288"/>
                        <a:pt x="162" y="299"/>
                      </a:cubicBezTo>
                      <a:cubicBezTo>
                        <a:pt x="156" y="311"/>
                        <a:pt x="152" y="325"/>
                        <a:pt x="152" y="341"/>
                      </a:cubicBezTo>
                      <a:cubicBezTo>
                        <a:pt x="151" y="368"/>
                        <a:pt x="161" y="392"/>
                        <a:pt x="177" y="410"/>
                      </a:cubicBezTo>
                      <a:cubicBezTo>
                        <a:pt x="168" y="428"/>
                        <a:pt x="162" y="449"/>
                        <a:pt x="162" y="471"/>
                      </a:cubicBezTo>
                      <a:cubicBezTo>
                        <a:pt x="161" y="503"/>
                        <a:pt x="171" y="533"/>
                        <a:pt x="188" y="556"/>
                      </a:cubicBezTo>
                      <a:cubicBezTo>
                        <a:pt x="165" y="579"/>
                        <a:pt x="149" y="612"/>
                        <a:pt x="149" y="650"/>
                      </a:cubicBezTo>
                      <a:lnTo>
                        <a:pt x="149" y="651"/>
                      </a:lnTo>
                      <a:cubicBezTo>
                        <a:pt x="145" y="650"/>
                        <a:pt x="142" y="650"/>
                        <a:pt x="138" y="649"/>
                      </a:cubicBezTo>
                      <a:cubicBezTo>
                        <a:pt x="74" y="648"/>
                        <a:pt x="20" y="704"/>
                        <a:pt x="19" y="776"/>
                      </a:cubicBezTo>
                      <a:cubicBezTo>
                        <a:pt x="17" y="847"/>
                        <a:pt x="68" y="908"/>
                        <a:pt x="132" y="909"/>
                      </a:cubicBezTo>
                      <a:cubicBezTo>
                        <a:pt x="181" y="911"/>
                        <a:pt x="223" y="878"/>
                        <a:pt x="242" y="831"/>
                      </a:cubicBezTo>
                      <a:cubicBezTo>
                        <a:pt x="248" y="834"/>
                        <a:pt x="254" y="836"/>
                        <a:pt x="261" y="836"/>
                      </a:cubicBezTo>
                      <a:cubicBezTo>
                        <a:pt x="287" y="837"/>
                        <a:pt x="309" y="814"/>
                        <a:pt x="310" y="784"/>
                      </a:cubicBezTo>
                      <a:cubicBezTo>
                        <a:pt x="310" y="780"/>
                        <a:pt x="310" y="776"/>
                        <a:pt x="309" y="773"/>
                      </a:cubicBezTo>
                      <a:cubicBezTo>
                        <a:pt x="350" y="754"/>
                        <a:pt x="380" y="709"/>
                        <a:pt x="381" y="656"/>
                      </a:cubicBezTo>
                      <a:cubicBezTo>
                        <a:pt x="382" y="624"/>
                        <a:pt x="372" y="594"/>
                        <a:pt x="355" y="571"/>
                      </a:cubicBezTo>
                      <a:cubicBezTo>
                        <a:pt x="378" y="548"/>
                        <a:pt x="393" y="515"/>
                        <a:pt x="394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37">
                  <a:extLst>
                    <a:ext uri="{FF2B5EF4-FFF2-40B4-BE49-F238E27FC236}">
                      <a16:creationId xmlns:a16="http://schemas.microsoft.com/office/drawing/2014/main" id="{4D3D8372-25F8-AD18-2D54-B08B3282177C}"/>
                    </a:ext>
                  </a:extLst>
                </p:cNvPr>
                <p:cNvSpPr/>
                <p:nvPr/>
              </p:nvSpPr>
              <p:spPr>
                <a:xfrm>
                  <a:off x="2705803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453" y="0"/>
                      </a:moveTo>
                      <a:lnTo>
                        <a:pt x="341" y="0"/>
                      </a:lnTo>
                      <a:cubicBezTo>
                        <a:pt x="134" y="0"/>
                        <a:pt x="0" y="203"/>
                        <a:pt x="0" y="454"/>
                      </a:cubicBezTo>
                      <a:cubicBezTo>
                        <a:pt x="0" y="705"/>
                        <a:pt x="134" y="908"/>
                        <a:pt x="341" y="908"/>
                      </a:cubicBezTo>
                      <a:lnTo>
                        <a:pt x="453" y="908"/>
                      </a:lnTo>
                      <a:lnTo>
                        <a:pt x="453" y="908"/>
                      </a:lnTo>
                      <a:cubicBezTo>
                        <a:pt x="597" y="908"/>
                        <a:pt x="713" y="705"/>
                        <a:pt x="713" y="454"/>
                      </a:cubicBezTo>
                      <a:cubicBezTo>
                        <a:pt x="713" y="203"/>
                        <a:pt x="597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37">
                  <a:extLst>
                    <a:ext uri="{FF2B5EF4-FFF2-40B4-BE49-F238E27FC236}">
                      <a16:creationId xmlns:a16="http://schemas.microsoft.com/office/drawing/2014/main" id="{86A341A0-9BA0-6E2B-7DA4-53845165BA29}"/>
                    </a:ext>
                  </a:extLst>
                </p:cNvPr>
                <p:cNvSpPr/>
                <p:nvPr/>
              </p:nvSpPr>
              <p:spPr>
                <a:xfrm>
                  <a:off x="2720824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667" y="386"/>
                      </a:moveTo>
                      <a:cubicBezTo>
                        <a:pt x="667" y="511"/>
                        <a:pt x="638" y="625"/>
                        <a:pt x="591" y="707"/>
                      </a:cubicBezTo>
                      <a:cubicBezTo>
                        <a:pt x="544" y="789"/>
                        <a:pt x="479" y="840"/>
                        <a:pt x="407" y="840"/>
                      </a:cubicBezTo>
                      <a:lnTo>
                        <a:pt x="295" y="840"/>
                      </a:lnTo>
                      <a:cubicBezTo>
                        <a:pt x="160" y="840"/>
                        <a:pt x="56" y="753"/>
                        <a:pt x="0" y="623"/>
                      </a:cubicBezTo>
                      <a:cubicBezTo>
                        <a:pt x="57" y="688"/>
                        <a:pt x="134" y="727"/>
                        <a:pt x="224" y="727"/>
                      </a:cubicBezTo>
                      <a:lnTo>
                        <a:pt x="336" y="727"/>
                      </a:lnTo>
                      <a:cubicBezTo>
                        <a:pt x="408" y="727"/>
                        <a:pt x="473" y="676"/>
                        <a:pt x="520" y="593"/>
                      </a:cubicBezTo>
                      <a:cubicBezTo>
                        <a:pt x="567" y="511"/>
                        <a:pt x="596" y="398"/>
                        <a:pt x="596" y="272"/>
                      </a:cubicBezTo>
                      <a:cubicBezTo>
                        <a:pt x="596" y="170"/>
                        <a:pt x="577" y="76"/>
                        <a:pt x="545" y="0"/>
                      </a:cubicBezTo>
                      <a:cubicBezTo>
                        <a:pt x="618" y="81"/>
                        <a:pt x="667" y="223"/>
                        <a:pt x="667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37">
                  <a:extLst>
                    <a:ext uri="{FF2B5EF4-FFF2-40B4-BE49-F238E27FC236}">
                      <a16:creationId xmlns:a16="http://schemas.microsoft.com/office/drawing/2014/main" id="{4889E1C4-76F6-CD71-486A-80A225AE537E}"/>
                    </a:ext>
                  </a:extLst>
                </p:cNvPr>
                <p:cNvSpPr/>
                <p:nvPr/>
              </p:nvSpPr>
              <p:spPr>
                <a:xfrm>
                  <a:off x="2739111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162" y="168"/>
                      </a:moveTo>
                      <a:cubicBezTo>
                        <a:pt x="94" y="223"/>
                        <a:pt x="24" y="244"/>
                        <a:pt x="5" y="214"/>
                      </a:cubicBezTo>
                      <a:cubicBezTo>
                        <a:pt x="-15" y="185"/>
                        <a:pt x="24" y="115"/>
                        <a:pt x="92" y="60"/>
                      </a:cubicBezTo>
                      <a:cubicBezTo>
                        <a:pt x="160" y="4"/>
                        <a:pt x="230" y="-16"/>
                        <a:pt x="250" y="14"/>
                      </a:cubicBezTo>
                      <a:cubicBezTo>
                        <a:pt x="269" y="43"/>
                        <a:pt x="230" y="112"/>
                        <a:pt x="16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37">
                  <a:extLst>
                    <a:ext uri="{FF2B5EF4-FFF2-40B4-BE49-F238E27FC236}">
                      <a16:creationId xmlns:a16="http://schemas.microsoft.com/office/drawing/2014/main" id="{E877362A-4E50-C970-6D2C-BA84665F26BB}"/>
                    </a:ext>
                  </a:extLst>
                </p:cNvPr>
                <p:cNvSpPr/>
                <p:nvPr/>
              </p:nvSpPr>
              <p:spPr>
                <a:xfrm>
                  <a:off x="2786788" y="821901"/>
                  <a:ext cx="927402" cy="37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136" extrusionOk="0">
                      <a:moveTo>
                        <a:pt x="270" y="1134"/>
                      </a:moveTo>
                      <a:cubicBezTo>
                        <a:pt x="270" y="1134"/>
                        <a:pt x="1010" y="117"/>
                        <a:pt x="2137" y="564"/>
                      </a:cubicBezTo>
                      <a:cubicBezTo>
                        <a:pt x="2137" y="564"/>
                        <a:pt x="2492" y="702"/>
                        <a:pt x="2717" y="1136"/>
                      </a:cubicBezTo>
                      <a:cubicBezTo>
                        <a:pt x="2717" y="1136"/>
                        <a:pt x="2747" y="1120"/>
                        <a:pt x="2785" y="1120"/>
                      </a:cubicBezTo>
                      <a:cubicBezTo>
                        <a:pt x="2823" y="1120"/>
                        <a:pt x="2840" y="1119"/>
                        <a:pt x="2840" y="1119"/>
                      </a:cubicBezTo>
                      <a:cubicBezTo>
                        <a:pt x="2840" y="1119"/>
                        <a:pt x="2592" y="-107"/>
                        <a:pt x="1275" y="8"/>
                      </a:cubicBezTo>
                      <a:cubicBezTo>
                        <a:pt x="270" y="95"/>
                        <a:pt x="0" y="1134"/>
                        <a:pt x="0" y="1134"/>
                      </a:cubicBezTo>
                      <a:lnTo>
                        <a:pt x="270" y="1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37">
                  <a:extLst>
                    <a:ext uri="{FF2B5EF4-FFF2-40B4-BE49-F238E27FC236}">
                      <a16:creationId xmlns:a16="http://schemas.microsoft.com/office/drawing/2014/main" id="{EF2D650E-9F44-A5F1-E164-4E7D64C8D3F1}"/>
                    </a:ext>
                  </a:extLst>
                </p:cNvPr>
                <p:cNvSpPr/>
                <p:nvPr/>
              </p:nvSpPr>
              <p:spPr>
                <a:xfrm>
                  <a:off x="2855690" y="920189"/>
                  <a:ext cx="840540" cy="27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" h="835" extrusionOk="0">
                      <a:moveTo>
                        <a:pt x="2574" y="819"/>
                      </a:moveTo>
                      <a:cubicBezTo>
                        <a:pt x="2536" y="819"/>
                        <a:pt x="2506" y="835"/>
                        <a:pt x="2506" y="835"/>
                      </a:cubicBezTo>
                      <a:cubicBezTo>
                        <a:pt x="2281" y="401"/>
                        <a:pt x="1926" y="263"/>
                        <a:pt x="1926" y="263"/>
                      </a:cubicBezTo>
                      <a:cubicBezTo>
                        <a:pt x="799" y="-184"/>
                        <a:pt x="59" y="833"/>
                        <a:pt x="59" y="833"/>
                      </a:cubicBezTo>
                      <a:lnTo>
                        <a:pt x="0" y="833"/>
                      </a:lnTo>
                      <a:cubicBezTo>
                        <a:pt x="26" y="795"/>
                        <a:pt x="387" y="195"/>
                        <a:pt x="1038" y="34"/>
                      </a:cubicBezTo>
                      <a:cubicBezTo>
                        <a:pt x="1451" y="-68"/>
                        <a:pt x="1949" y="65"/>
                        <a:pt x="2244" y="371"/>
                      </a:cubicBezTo>
                      <a:cubicBezTo>
                        <a:pt x="2359" y="490"/>
                        <a:pt x="2483" y="642"/>
                        <a:pt x="2574" y="818"/>
                      </a:cubicBezTo>
                      <a:lnTo>
                        <a:pt x="2574" y="819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63" name="Google Shape;963;p37">
              <a:extLst>
                <a:ext uri="{FF2B5EF4-FFF2-40B4-BE49-F238E27FC236}">
                  <a16:creationId xmlns:a16="http://schemas.microsoft.com/office/drawing/2014/main" id="{B9358DBF-A237-BB1D-F43D-BFC4E00263D3}"/>
                </a:ext>
              </a:extLst>
            </p:cNvPr>
            <p:cNvGrpSpPr/>
            <p:nvPr/>
          </p:nvGrpSpPr>
          <p:grpSpPr>
            <a:xfrm>
              <a:off x="2565269" y="4323807"/>
              <a:ext cx="700908" cy="577998"/>
              <a:chOff x="6851679" y="4043465"/>
              <a:chExt cx="1040850" cy="858328"/>
            </a:xfrm>
          </p:grpSpPr>
          <p:sp>
            <p:nvSpPr>
              <p:cNvPr id="964" name="Google Shape;964;p37">
                <a:extLst>
                  <a:ext uri="{FF2B5EF4-FFF2-40B4-BE49-F238E27FC236}">
                    <a16:creationId xmlns:a16="http://schemas.microsoft.com/office/drawing/2014/main" id="{E2A395C8-A801-871B-5DE4-4DC476EB47EB}"/>
                  </a:ext>
                </a:extLst>
              </p:cNvPr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65" name="Google Shape;965;p37">
                <a:extLst>
                  <a:ext uri="{FF2B5EF4-FFF2-40B4-BE49-F238E27FC236}">
                    <a16:creationId xmlns:a16="http://schemas.microsoft.com/office/drawing/2014/main" id="{ADB8531A-BBDD-47DC-3902-E9C2C84F40B8}"/>
                  </a:ext>
                </a:extLst>
              </p:cNvPr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966" name="Google Shape;966;p37">
                  <a:extLst>
                    <a:ext uri="{FF2B5EF4-FFF2-40B4-BE49-F238E27FC236}">
                      <a16:creationId xmlns:a16="http://schemas.microsoft.com/office/drawing/2014/main" id="{A6088782-14E3-265C-35A8-1FCF5994D588}"/>
                    </a:ext>
                  </a:extLst>
                </p:cNvPr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37">
                  <a:extLst>
                    <a:ext uri="{FF2B5EF4-FFF2-40B4-BE49-F238E27FC236}">
                      <a16:creationId xmlns:a16="http://schemas.microsoft.com/office/drawing/2014/main" id="{EFCDEF35-439A-376A-C550-6DB9B5606D58}"/>
                    </a:ext>
                  </a:extLst>
                </p:cNvPr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37">
                  <a:extLst>
                    <a:ext uri="{FF2B5EF4-FFF2-40B4-BE49-F238E27FC236}">
                      <a16:creationId xmlns:a16="http://schemas.microsoft.com/office/drawing/2014/main" id="{080A6840-0EA1-FDAD-AE0D-C6C6048A4AD4}"/>
                    </a:ext>
                  </a:extLst>
                </p:cNvPr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37">
                  <a:extLst>
                    <a:ext uri="{FF2B5EF4-FFF2-40B4-BE49-F238E27FC236}">
                      <a16:creationId xmlns:a16="http://schemas.microsoft.com/office/drawing/2014/main" id="{12805AB9-EC11-3B48-0062-D4A00FED561E}"/>
                    </a:ext>
                  </a:extLst>
                </p:cNvPr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10425" rIns="81625" bIns="10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37">
                  <a:extLst>
                    <a:ext uri="{FF2B5EF4-FFF2-40B4-BE49-F238E27FC236}">
                      <a16:creationId xmlns:a16="http://schemas.microsoft.com/office/drawing/2014/main" id="{F04117E9-AD80-9987-51BB-EADB2E24F93D}"/>
                    </a:ext>
                  </a:extLst>
                </p:cNvPr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37">
                  <a:extLst>
                    <a:ext uri="{FF2B5EF4-FFF2-40B4-BE49-F238E27FC236}">
                      <a16:creationId xmlns:a16="http://schemas.microsoft.com/office/drawing/2014/main" id="{6C75FEDF-C6D6-534E-ACF6-0136BA8F8BF9}"/>
                    </a:ext>
                  </a:extLst>
                </p:cNvPr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37">
                  <a:extLst>
                    <a:ext uri="{FF2B5EF4-FFF2-40B4-BE49-F238E27FC236}">
                      <a16:creationId xmlns:a16="http://schemas.microsoft.com/office/drawing/2014/main" id="{D85D1095-86EA-47CB-ED59-1F76D9FCE526}"/>
                    </a:ext>
                  </a:extLst>
                </p:cNvPr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37">
                  <a:extLst>
                    <a:ext uri="{FF2B5EF4-FFF2-40B4-BE49-F238E27FC236}">
                      <a16:creationId xmlns:a16="http://schemas.microsoft.com/office/drawing/2014/main" id="{5257FEC8-2BDE-194F-7DC6-52C6D36BF9C9}"/>
                    </a:ext>
                  </a:extLst>
                </p:cNvPr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37">
                  <a:extLst>
                    <a:ext uri="{FF2B5EF4-FFF2-40B4-BE49-F238E27FC236}">
                      <a16:creationId xmlns:a16="http://schemas.microsoft.com/office/drawing/2014/main" id="{8E0B38A4-1043-B068-08CC-BA5B5D5D384D}"/>
                    </a:ext>
                  </a:extLst>
                </p:cNvPr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37">
                  <a:extLst>
                    <a:ext uri="{FF2B5EF4-FFF2-40B4-BE49-F238E27FC236}">
                      <a16:creationId xmlns:a16="http://schemas.microsoft.com/office/drawing/2014/main" id="{4AA63869-AA74-63F8-95A5-2C32FED8D155}"/>
                    </a:ext>
                  </a:extLst>
                </p:cNvPr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976" name="Google Shape;976;p37">
            <a:extLst>
              <a:ext uri="{FF2B5EF4-FFF2-40B4-BE49-F238E27FC236}">
                <a16:creationId xmlns:a16="http://schemas.microsoft.com/office/drawing/2014/main" id="{E3A062DF-ED88-19E2-2F18-77868ACECE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2000" y="2017767"/>
            <a:ext cx="5400000" cy="1107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solidFill>
                  <a:schemeClr val="tx1">
                    <a:lumMod val="75000"/>
                  </a:schemeClr>
                </a:solidFill>
              </a:rPr>
              <a:t>4. VẬN DỤNG</a:t>
            </a:r>
            <a:endParaRPr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977" name="Google Shape;977;p37">
            <a:extLst>
              <a:ext uri="{FF2B5EF4-FFF2-40B4-BE49-F238E27FC236}">
                <a16:creationId xmlns:a16="http://schemas.microsoft.com/office/drawing/2014/main" id="{ED50270F-A498-FDD5-8634-EF0137F367DE}"/>
              </a:ext>
            </a:extLst>
          </p:cNvPr>
          <p:cNvGrpSpPr/>
          <p:nvPr/>
        </p:nvGrpSpPr>
        <p:grpSpPr>
          <a:xfrm>
            <a:off x="529859" y="386199"/>
            <a:ext cx="2920631" cy="1126177"/>
            <a:chOff x="529859" y="386199"/>
            <a:chExt cx="2920631" cy="1126177"/>
          </a:xfrm>
        </p:grpSpPr>
        <p:grpSp>
          <p:nvGrpSpPr>
            <p:cNvPr id="978" name="Google Shape;978;p37">
              <a:extLst>
                <a:ext uri="{FF2B5EF4-FFF2-40B4-BE49-F238E27FC236}">
                  <a16:creationId xmlns:a16="http://schemas.microsoft.com/office/drawing/2014/main" id="{47B5F410-CD4A-4869-AEAC-849753586C24}"/>
                </a:ext>
              </a:extLst>
            </p:cNvPr>
            <p:cNvGrpSpPr/>
            <p:nvPr/>
          </p:nvGrpSpPr>
          <p:grpSpPr>
            <a:xfrm>
              <a:off x="529859" y="386199"/>
              <a:ext cx="2003612" cy="1126177"/>
              <a:chOff x="204120" y="771198"/>
              <a:chExt cx="2803038" cy="1572433"/>
            </a:xfrm>
          </p:grpSpPr>
          <p:sp>
            <p:nvSpPr>
              <p:cNvPr id="979" name="Google Shape;979;p37">
                <a:extLst>
                  <a:ext uri="{FF2B5EF4-FFF2-40B4-BE49-F238E27FC236}">
                    <a16:creationId xmlns:a16="http://schemas.microsoft.com/office/drawing/2014/main" id="{35229152-7F01-828E-795A-D0B5EF6DBFAA}"/>
                  </a:ext>
                </a:extLst>
              </p:cNvPr>
              <p:cNvSpPr/>
              <p:nvPr/>
            </p:nvSpPr>
            <p:spPr>
              <a:xfrm>
                <a:off x="204120" y="771198"/>
                <a:ext cx="2803037" cy="157243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679" extrusionOk="0">
                    <a:moveTo>
                      <a:pt x="6022" y="2645"/>
                    </a:moveTo>
                    <a:cubicBezTo>
                      <a:pt x="6106" y="2484"/>
                      <a:pt x="6106" y="2316"/>
                      <a:pt x="6051" y="2163"/>
                    </a:cubicBezTo>
                    <a:cubicBezTo>
                      <a:pt x="5934" y="1840"/>
                      <a:pt x="5567" y="1590"/>
                      <a:pt x="5209" y="1638"/>
                    </a:cubicBezTo>
                    <a:cubicBezTo>
                      <a:pt x="4926" y="901"/>
                      <a:pt x="4301" y="-75"/>
                      <a:pt x="2987" y="4"/>
                    </a:cubicBezTo>
                    <a:cubicBezTo>
                      <a:pt x="1603" y="87"/>
                      <a:pt x="1257" y="1278"/>
                      <a:pt x="1187" y="2113"/>
                    </a:cubicBezTo>
                    <a:cubicBezTo>
                      <a:pt x="1013" y="2103"/>
                      <a:pt x="863" y="2280"/>
                      <a:pt x="932" y="2546"/>
                    </a:cubicBezTo>
                    <a:cubicBezTo>
                      <a:pt x="932" y="2546"/>
                      <a:pt x="528" y="2485"/>
                      <a:pt x="588" y="2923"/>
                    </a:cubicBezTo>
                    <a:cubicBezTo>
                      <a:pt x="484" y="2949"/>
                      <a:pt x="396" y="2981"/>
                      <a:pt x="322" y="3020"/>
                    </a:cubicBezTo>
                    <a:cubicBezTo>
                      <a:pt x="48" y="3160"/>
                      <a:pt x="-35" y="3382"/>
                      <a:pt x="13" y="3679"/>
                    </a:cubicBezTo>
                    <a:cubicBezTo>
                      <a:pt x="2038" y="3679"/>
                      <a:pt x="3015" y="3679"/>
                      <a:pt x="3015" y="3679"/>
                    </a:cubicBezTo>
                    <a:cubicBezTo>
                      <a:pt x="3015" y="3679"/>
                      <a:pt x="3044" y="3553"/>
                      <a:pt x="3030" y="3407"/>
                    </a:cubicBezTo>
                    <a:cubicBezTo>
                      <a:pt x="3012" y="3205"/>
                      <a:pt x="2911" y="2966"/>
                      <a:pt x="2537" y="2984"/>
                    </a:cubicBezTo>
                    <a:cubicBezTo>
                      <a:pt x="2652" y="2531"/>
                      <a:pt x="2498" y="2222"/>
                      <a:pt x="2272" y="2079"/>
                    </a:cubicBezTo>
                    <a:cubicBezTo>
                      <a:pt x="2359" y="1709"/>
                      <a:pt x="2557" y="1253"/>
                      <a:pt x="3015" y="1122"/>
                    </a:cubicBezTo>
                    <a:cubicBezTo>
                      <a:pt x="3641" y="943"/>
                      <a:pt x="4153" y="1713"/>
                      <a:pt x="4352" y="2070"/>
                    </a:cubicBezTo>
                    <a:cubicBezTo>
                      <a:pt x="4287" y="2135"/>
                      <a:pt x="4260" y="2255"/>
                      <a:pt x="4306" y="2350"/>
                    </a:cubicBezTo>
                    <a:cubicBezTo>
                      <a:pt x="4054" y="2315"/>
                      <a:pt x="3816" y="2437"/>
                      <a:pt x="3768" y="2662"/>
                    </a:cubicBezTo>
                    <a:cubicBezTo>
                      <a:pt x="3744" y="2774"/>
                      <a:pt x="3767" y="2912"/>
                      <a:pt x="3860" y="3068"/>
                    </a:cubicBezTo>
                    <a:lnTo>
                      <a:pt x="6558" y="3068"/>
                    </a:lnTo>
                    <a:cubicBezTo>
                      <a:pt x="6558" y="3068"/>
                      <a:pt x="6499" y="2464"/>
                      <a:pt x="6022" y="26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0" name="Google Shape;980;p37">
                <a:extLst>
                  <a:ext uri="{FF2B5EF4-FFF2-40B4-BE49-F238E27FC236}">
                    <a16:creationId xmlns:a16="http://schemas.microsoft.com/office/drawing/2014/main" id="{1F5F3CC2-D676-D057-8C0C-F09C05CA9BD1}"/>
                  </a:ext>
                </a:extLst>
              </p:cNvPr>
              <p:cNvGrpSpPr/>
              <p:nvPr/>
            </p:nvGrpSpPr>
            <p:grpSpPr>
              <a:xfrm>
                <a:off x="204120" y="771198"/>
                <a:ext cx="2803038" cy="1572433"/>
                <a:chOff x="204120" y="771198"/>
                <a:chExt cx="2803038" cy="1572433"/>
              </a:xfrm>
            </p:grpSpPr>
            <p:sp>
              <p:nvSpPr>
                <p:cNvPr id="981" name="Google Shape;981;p37">
                  <a:extLst>
                    <a:ext uri="{FF2B5EF4-FFF2-40B4-BE49-F238E27FC236}">
                      <a16:creationId xmlns:a16="http://schemas.microsoft.com/office/drawing/2014/main" id="{861037E9-769D-B33C-0603-F21610AC7901}"/>
                    </a:ext>
                  </a:extLst>
                </p:cNvPr>
                <p:cNvSpPr/>
                <p:nvPr/>
              </p:nvSpPr>
              <p:spPr>
                <a:xfrm>
                  <a:off x="704632" y="771198"/>
                  <a:ext cx="1818255" cy="12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924" extrusionOk="0">
                      <a:moveTo>
                        <a:pt x="21" y="2924"/>
                      </a:moveTo>
                      <a:cubicBezTo>
                        <a:pt x="21" y="2924"/>
                        <a:pt x="-329" y="133"/>
                        <a:pt x="1816" y="4"/>
                      </a:cubicBezTo>
                      <a:cubicBezTo>
                        <a:pt x="3908" y="-121"/>
                        <a:pt x="4254" y="2425"/>
                        <a:pt x="4254" y="2425"/>
                      </a:cubicBezTo>
                      <a:lnTo>
                        <a:pt x="3679" y="2477"/>
                      </a:lnTo>
                      <a:cubicBezTo>
                        <a:pt x="3679" y="2477"/>
                        <a:pt x="3063" y="335"/>
                        <a:pt x="1844" y="609"/>
                      </a:cubicBezTo>
                      <a:cubicBezTo>
                        <a:pt x="626" y="883"/>
                        <a:pt x="716" y="2667"/>
                        <a:pt x="716" y="2667"/>
                      </a:cubicBezTo>
                      <a:lnTo>
                        <a:pt x="21" y="2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37">
                  <a:extLst>
                    <a:ext uri="{FF2B5EF4-FFF2-40B4-BE49-F238E27FC236}">
                      <a16:creationId xmlns:a16="http://schemas.microsoft.com/office/drawing/2014/main" id="{86D91122-1E30-61B3-D211-2BCF0E10A826}"/>
                    </a:ext>
                  </a:extLst>
                </p:cNvPr>
                <p:cNvSpPr/>
                <p:nvPr/>
              </p:nvSpPr>
              <p:spPr>
                <a:xfrm>
                  <a:off x="766181" y="872494"/>
                  <a:ext cx="1643012" cy="106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490" extrusionOk="0">
                      <a:moveTo>
                        <a:pt x="0" y="2490"/>
                      </a:moveTo>
                      <a:cubicBezTo>
                        <a:pt x="0" y="2490"/>
                        <a:pt x="16" y="138"/>
                        <a:pt x="1700" y="6"/>
                      </a:cubicBezTo>
                      <a:cubicBezTo>
                        <a:pt x="3383" y="-125"/>
                        <a:pt x="3844" y="1855"/>
                        <a:pt x="3844" y="1855"/>
                      </a:cubicBezTo>
                      <a:lnTo>
                        <a:pt x="3565" y="1932"/>
                      </a:lnTo>
                      <a:cubicBezTo>
                        <a:pt x="3565" y="1932"/>
                        <a:pt x="2896" y="555"/>
                        <a:pt x="1719" y="555"/>
                      </a:cubicBezTo>
                      <a:cubicBezTo>
                        <a:pt x="542" y="555"/>
                        <a:pt x="648" y="2240"/>
                        <a:pt x="648" y="2240"/>
                      </a:cubicBezTo>
                      <a:lnTo>
                        <a:pt x="0" y="249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37">
                  <a:extLst>
                    <a:ext uri="{FF2B5EF4-FFF2-40B4-BE49-F238E27FC236}">
                      <a16:creationId xmlns:a16="http://schemas.microsoft.com/office/drawing/2014/main" id="{94DEAC6A-EF96-909C-5BCC-2623877BE11B}"/>
                    </a:ext>
                  </a:extLst>
                </p:cNvPr>
                <p:cNvSpPr/>
                <p:nvPr/>
              </p:nvSpPr>
              <p:spPr>
                <a:xfrm>
                  <a:off x="913642" y="1002426"/>
                  <a:ext cx="1402373" cy="87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2053" extrusionOk="0">
                      <a:moveTo>
                        <a:pt x="0" y="2053"/>
                      </a:moveTo>
                      <a:cubicBezTo>
                        <a:pt x="0" y="2053"/>
                        <a:pt x="-12" y="220"/>
                        <a:pt x="1211" y="16"/>
                      </a:cubicBezTo>
                      <a:cubicBezTo>
                        <a:pt x="2433" y="-187"/>
                        <a:pt x="3281" y="1521"/>
                        <a:pt x="3281" y="1521"/>
                      </a:cubicBezTo>
                      <a:lnTo>
                        <a:pt x="3083" y="1628"/>
                      </a:lnTo>
                      <a:cubicBezTo>
                        <a:pt x="3083" y="1628"/>
                        <a:pt x="2226" y="212"/>
                        <a:pt x="1370" y="466"/>
                      </a:cubicBezTo>
                      <a:cubicBezTo>
                        <a:pt x="514" y="721"/>
                        <a:pt x="427" y="2053"/>
                        <a:pt x="427" y="2053"/>
                      </a:cubicBezTo>
                      <a:lnTo>
                        <a:pt x="0" y="20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37">
                  <a:extLst>
                    <a:ext uri="{FF2B5EF4-FFF2-40B4-BE49-F238E27FC236}">
                      <a16:creationId xmlns:a16="http://schemas.microsoft.com/office/drawing/2014/main" id="{72EC55BD-A28B-3847-277B-DEB5DE011EB4}"/>
                    </a:ext>
                  </a:extLst>
                </p:cNvPr>
                <p:cNvSpPr/>
                <p:nvPr/>
              </p:nvSpPr>
              <p:spPr>
                <a:xfrm>
                  <a:off x="1023489" y="1104149"/>
                  <a:ext cx="1190799" cy="775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815" extrusionOk="0">
                      <a:moveTo>
                        <a:pt x="0" y="1767"/>
                      </a:moveTo>
                      <a:cubicBezTo>
                        <a:pt x="0" y="1767"/>
                        <a:pt x="25" y="158"/>
                        <a:pt x="1025" y="10"/>
                      </a:cubicBezTo>
                      <a:cubicBezTo>
                        <a:pt x="2026" y="-138"/>
                        <a:pt x="2786" y="1326"/>
                        <a:pt x="2786" y="1326"/>
                      </a:cubicBezTo>
                      <a:lnTo>
                        <a:pt x="2525" y="1464"/>
                      </a:lnTo>
                      <a:cubicBezTo>
                        <a:pt x="2525" y="1464"/>
                        <a:pt x="1905" y="112"/>
                        <a:pt x="1098" y="343"/>
                      </a:cubicBezTo>
                      <a:cubicBezTo>
                        <a:pt x="290" y="574"/>
                        <a:pt x="289" y="1815"/>
                        <a:pt x="289" y="1815"/>
                      </a:cubicBezTo>
                      <a:lnTo>
                        <a:pt x="0" y="17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37">
                  <a:extLst>
                    <a:ext uri="{FF2B5EF4-FFF2-40B4-BE49-F238E27FC236}">
                      <a16:creationId xmlns:a16="http://schemas.microsoft.com/office/drawing/2014/main" id="{3B5C5306-D19A-1C6C-3D33-71DFB16FFBBE}"/>
                    </a:ext>
                  </a:extLst>
                </p:cNvPr>
                <p:cNvSpPr/>
                <p:nvPr/>
              </p:nvSpPr>
              <p:spPr>
                <a:xfrm>
                  <a:off x="204120" y="1620458"/>
                  <a:ext cx="1296800" cy="72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92" extrusionOk="0">
                      <a:moveTo>
                        <a:pt x="3015" y="1692"/>
                      </a:moveTo>
                      <a:cubicBezTo>
                        <a:pt x="3015" y="1692"/>
                        <a:pt x="2038" y="1692"/>
                        <a:pt x="13" y="1692"/>
                      </a:cubicBezTo>
                      <a:cubicBezTo>
                        <a:pt x="-35" y="1395"/>
                        <a:pt x="48" y="1173"/>
                        <a:pt x="322" y="1033"/>
                      </a:cubicBezTo>
                      <a:cubicBezTo>
                        <a:pt x="396" y="994"/>
                        <a:pt x="484" y="962"/>
                        <a:pt x="588" y="936"/>
                      </a:cubicBezTo>
                      <a:cubicBezTo>
                        <a:pt x="528" y="498"/>
                        <a:pt x="932" y="559"/>
                        <a:pt x="932" y="559"/>
                      </a:cubicBezTo>
                      <a:cubicBezTo>
                        <a:pt x="823" y="135"/>
                        <a:pt x="1267" y="-61"/>
                        <a:pt x="1479" y="359"/>
                      </a:cubicBezTo>
                      <a:cubicBezTo>
                        <a:pt x="1705" y="-309"/>
                        <a:pt x="2794" y="-16"/>
                        <a:pt x="2537" y="997"/>
                      </a:cubicBezTo>
                      <a:cubicBezTo>
                        <a:pt x="2911" y="979"/>
                        <a:pt x="3012" y="1218"/>
                        <a:pt x="3030" y="1420"/>
                      </a:cubicBezTo>
                      <a:cubicBezTo>
                        <a:pt x="3044" y="1566"/>
                        <a:pt x="3015" y="1692"/>
                        <a:pt x="3015" y="169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37">
                  <a:extLst>
                    <a:ext uri="{FF2B5EF4-FFF2-40B4-BE49-F238E27FC236}">
                      <a16:creationId xmlns:a16="http://schemas.microsoft.com/office/drawing/2014/main" id="{BC8CA3AB-86CD-BE45-AAC0-6BBCB7076529}"/>
                    </a:ext>
                  </a:extLst>
                </p:cNvPr>
                <p:cNvSpPr/>
                <p:nvPr/>
              </p:nvSpPr>
              <p:spPr>
                <a:xfrm>
                  <a:off x="1810802" y="1468728"/>
                  <a:ext cx="1196356" cy="6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436" extrusionOk="0">
                      <a:moveTo>
                        <a:pt x="2799" y="1436"/>
                      </a:moveTo>
                      <a:lnTo>
                        <a:pt x="101" y="1436"/>
                      </a:lnTo>
                      <a:cubicBezTo>
                        <a:pt x="8" y="1280"/>
                        <a:pt x="-15" y="1142"/>
                        <a:pt x="9" y="1030"/>
                      </a:cubicBezTo>
                      <a:cubicBezTo>
                        <a:pt x="57" y="805"/>
                        <a:pt x="295" y="683"/>
                        <a:pt x="547" y="718"/>
                      </a:cubicBezTo>
                      <a:cubicBezTo>
                        <a:pt x="456" y="529"/>
                        <a:pt x="653" y="242"/>
                        <a:pt x="864" y="484"/>
                      </a:cubicBezTo>
                      <a:cubicBezTo>
                        <a:pt x="1262" y="-323"/>
                        <a:pt x="2103" y="10"/>
                        <a:pt x="2292" y="531"/>
                      </a:cubicBezTo>
                      <a:cubicBezTo>
                        <a:pt x="2347" y="684"/>
                        <a:pt x="2347" y="852"/>
                        <a:pt x="2263" y="1013"/>
                      </a:cubicBezTo>
                      <a:cubicBezTo>
                        <a:pt x="2740" y="832"/>
                        <a:pt x="2799" y="1436"/>
                        <a:pt x="2799" y="14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37">
                  <a:extLst>
                    <a:ext uri="{FF2B5EF4-FFF2-40B4-BE49-F238E27FC236}">
                      <a16:creationId xmlns:a16="http://schemas.microsoft.com/office/drawing/2014/main" id="{DCAFB234-C18C-86E9-6E35-7431D0845F01}"/>
                    </a:ext>
                  </a:extLst>
                </p:cNvPr>
                <p:cNvSpPr/>
                <p:nvPr/>
              </p:nvSpPr>
              <p:spPr>
                <a:xfrm>
                  <a:off x="204120" y="2061970"/>
                  <a:ext cx="1296800" cy="28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659" extrusionOk="0">
                      <a:moveTo>
                        <a:pt x="3015" y="659"/>
                      </a:moveTo>
                      <a:cubicBezTo>
                        <a:pt x="3015" y="659"/>
                        <a:pt x="2038" y="659"/>
                        <a:pt x="13" y="659"/>
                      </a:cubicBezTo>
                      <a:cubicBezTo>
                        <a:pt x="-35" y="362"/>
                        <a:pt x="48" y="140"/>
                        <a:pt x="322" y="0"/>
                      </a:cubicBezTo>
                      <a:cubicBezTo>
                        <a:pt x="312" y="227"/>
                        <a:pt x="399" y="506"/>
                        <a:pt x="871" y="523"/>
                      </a:cubicBezTo>
                      <a:cubicBezTo>
                        <a:pt x="1071" y="85"/>
                        <a:pt x="1315" y="364"/>
                        <a:pt x="1315" y="364"/>
                      </a:cubicBezTo>
                      <a:cubicBezTo>
                        <a:pt x="1315" y="364"/>
                        <a:pt x="1810" y="-111"/>
                        <a:pt x="2060" y="523"/>
                      </a:cubicBezTo>
                      <a:cubicBezTo>
                        <a:pt x="2356" y="221"/>
                        <a:pt x="2450" y="523"/>
                        <a:pt x="2450" y="523"/>
                      </a:cubicBezTo>
                      <a:cubicBezTo>
                        <a:pt x="2450" y="523"/>
                        <a:pt x="2782" y="522"/>
                        <a:pt x="3030" y="387"/>
                      </a:cubicBezTo>
                      <a:cubicBezTo>
                        <a:pt x="3044" y="533"/>
                        <a:pt x="3015" y="659"/>
                        <a:pt x="3015" y="65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37">
                  <a:extLst>
                    <a:ext uri="{FF2B5EF4-FFF2-40B4-BE49-F238E27FC236}">
                      <a16:creationId xmlns:a16="http://schemas.microsoft.com/office/drawing/2014/main" id="{A1D90243-8C97-28B2-49A8-75B24C8E93EC}"/>
                    </a:ext>
                  </a:extLst>
                </p:cNvPr>
                <p:cNvSpPr/>
                <p:nvPr/>
              </p:nvSpPr>
              <p:spPr>
                <a:xfrm>
                  <a:off x="1810802" y="1695681"/>
                  <a:ext cx="1196356" cy="38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05" extrusionOk="0">
                      <a:moveTo>
                        <a:pt x="2799" y="905"/>
                      </a:moveTo>
                      <a:lnTo>
                        <a:pt x="101" y="905"/>
                      </a:lnTo>
                      <a:cubicBezTo>
                        <a:pt x="8" y="749"/>
                        <a:pt x="-15" y="611"/>
                        <a:pt x="9" y="499"/>
                      </a:cubicBezTo>
                      <a:cubicBezTo>
                        <a:pt x="42" y="538"/>
                        <a:pt x="85" y="568"/>
                        <a:pt x="136" y="581"/>
                      </a:cubicBezTo>
                      <a:cubicBezTo>
                        <a:pt x="229" y="605"/>
                        <a:pt x="327" y="566"/>
                        <a:pt x="414" y="524"/>
                      </a:cubicBezTo>
                      <a:cubicBezTo>
                        <a:pt x="502" y="481"/>
                        <a:pt x="592" y="433"/>
                        <a:pt x="689" y="437"/>
                      </a:cubicBezTo>
                      <a:cubicBezTo>
                        <a:pt x="786" y="440"/>
                        <a:pt x="888" y="522"/>
                        <a:pt x="872" y="618"/>
                      </a:cubicBezTo>
                      <a:cubicBezTo>
                        <a:pt x="906" y="530"/>
                        <a:pt x="994" y="466"/>
                        <a:pt x="1088" y="460"/>
                      </a:cubicBezTo>
                      <a:cubicBezTo>
                        <a:pt x="1182" y="454"/>
                        <a:pt x="1277" y="506"/>
                        <a:pt x="1322" y="589"/>
                      </a:cubicBezTo>
                      <a:cubicBezTo>
                        <a:pt x="1334" y="497"/>
                        <a:pt x="1435" y="442"/>
                        <a:pt x="1528" y="436"/>
                      </a:cubicBezTo>
                      <a:cubicBezTo>
                        <a:pt x="1620" y="430"/>
                        <a:pt x="1712" y="457"/>
                        <a:pt x="1805" y="453"/>
                      </a:cubicBezTo>
                      <a:cubicBezTo>
                        <a:pt x="2018" y="444"/>
                        <a:pt x="2198" y="269"/>
                        <a:pt x="2271" y="68"/>
                      </a:cubicBezTo>
                      <a:cubicBezTo>
                        <a:pt x="2279" y="46"/>
                        <a:pt x="2286" y="23"/>
                        <a:pt x="2292" y="0"/>
                      </a:cubicBezTo>
                      <a:cubicBezTo>
                        <a:pt x="2347" y="153"/>
                        <a:pt x="2347" y="321"/>
                        <a:pt x="2263" y="482"/>
                      </a:cubicBezTo>
                      <a:cubicBezTo>
                        <a:pt x="2740" y="301"/>
                        <a:pt x="2799" y="905"/>
                        <a:pt x="2799" y="905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89" name="Google Shape;989;p37">
              <a:extLst>
                <a:ext uri="{FF2B5EF4-FFF2-40B4-BE49-F238E27FC236}">
                  <a16:creationId xmlns:a16="http://schemas.microsoft.com/office/drawing/2014/main" id="{A99C7C45-BA66-0CE1-B5F4-8BC6552EEC16}"/>
                </a:ext>
              </a:extLst>
            </p:cNvPr>
            <p:cNvGrpSpPr/>
            <p:nvPr/>
          </p:nvGrpSpPr>
          <p:grpSpPr>
            <a:xfrm>
              <a:off x="3167277" y="601298"/>
              <a:ext cx="283214" cy="298709"/>
              <a:chOff x="6879837" y="678375"/>
              <a:chExt cx="444257" cy="468489"/>
            </a:xfrm>
          </p:grpSpPr>
          <p:sp>
            <p:nvSpPr>
              <p:cNvPr id="990" name="Google Shape;990;p37">
                <a:extLst>
                  <a:ext uri="{FF2B5EF4-FFF2-40B4-BE49-F238E27FC236}">
                    <a16:creationId xmlns:a16="http://schemas.microsoft.com/office/drawing/2014/main" id="{B5CE0F50-3E3F-0B77-FAC7-13183554F181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91" name="Google Shape;991;p37">
                <a:extLst>
                  <a:ext uri="{FF2B5EF4-FFF2-40B4-BE49-F238E27FC236}">
                    <a16:creationId xmlns:a16="http://schemas.microsoft.com/office/drawing/2014/main" id="{10210622-EADB-8AC4-C811-27317517AC3A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2" name="Google Shape;992;p37">
            <a:extLst>
              <a:ext uri="{FF2B5EF4-FFF2-40B4-BE49-F238E27FC236}">
                <a16:creationId xmlns:a16="http://schemas.microsoft.com/office/drawing/2014/main" id="{324656FC-9F19-96AE-9A4A-5338945C913D}"/>
              </a:ext>
            </a:extLst>
          </p:cNvPr>
          <p:cNvGrpSpPr/>
          <p:nvPr/>
        </p:nvGrpSpPr>
        <p:grpSpPr>
          <a:xfrm>
            <a:off x="7347264" y="2020292"/>
            <a:ext cx="1343240" cy="2805375"/>
            <a:chOff x="7419764" y="2109542"/>
            <a:chExt cx="1343240" cy="2805375"/>
          </a:xfrm>
        </p:grpSpPr>
        <p:grpSp>
          <p:nvGrpSpPr>
            <p:cNvPr id="993" name="Google Shape;993;p37">
              <a:extLst>
                <a:ext uri="{FF2B5EF4-FFF2-40B4-BE49-F238E27FC236}">
                  <a16:creationId xmlns:a16="http://schemas.microsoft.com/office/drawing/2014/main" id="{6C2B54A3-FDAD-B33D-48DF-0737A4B6D8BF}"/>
                </a:ext>
              </a:extLst>
            </p:cNvPr>
            <p:cNvGrpSpPr/>
            <p:nvPr/>
          </p:nvGrpSpPr>
          <p:grpSpPr>
            <a:xfrm flipH="1">
              <a:off x="7419764" y="3103245"/>
              <a:ext cx="1343240" cy="1811672"/>
              <a:chOff x="7416165" y="3358962"/>
              <a:chExt cx="1323129" cy="1784547"/>
            </a:xfrm>
          </p:grpSpPr>
          <p:sp>
            <p:nvSpPr>
              <p:cNvPr id="994" name="Google Shape;994;p37">
                <a:extLst>
                  <a:ext uri="{FF2B5EF4-FFF2-40B4-BE49-F238E27FC236}">
                    <a16:creationId xmlns:a16="http://schemas.microsoft.com/office/drawing/2014/main" id="{6E5AD4F5-956C-380C-88B2-D6585D3C9DC4}"/>
                  </a:ext>
                </a:extLst>
              </p:cNvPr>
              <p:cNvSpPr/>
              <p:nvPr/>
            </p:nvSpPr>
            <p:spPr>
              <a:xfrm>
                <a:off x="7416165" y="3358962"/>
                <a:ext cx="1323129" cy="1784547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4935" extrusionOk="0">
                    <a:moveTo>
                      <a:pt x="691" y="1841"/>
                    </a:moveTo>
                    <a:cubicBezTo>
                      <a:pt x="1103" y="1965"/>
                      <a:pt x="1145" y="2476"/>
                      <a:pt x="1147" y="2508"/>
                    </a:cubicBezTo>
                    <a:cubicBezTo>
                      <a:pt x="1147" y="2509"/>
                      <a:pt x="1148" y="2509"/>
                      <a:pt x="1148" y="2509"/>
                    </a:cubicBezTo>
                    <a:cubicBezTo>
                      <a:pt x="1148" y="2509"/>
                      <a:pt x="1374" y="2104"/>
                      <a:pt x="1723" y="2159"/>
                    </a:cubicBezTo>
                    <a:lnTo>
                      <a:pt x="1663" y="2348"/>
                    </a:lnTo>
                    <a:lnTo>
                      <a:pt x="1663" y="2348"/>
                    </a:lnTo>
                    <a:lnTo>
                      <a:pt x="1237" y="3689"/>
                    </a:lnTo>
                    <a:lnTo>
                      <a:pt x="1177" y="3669"/>
                    </a:lnTo>
                    <a:lnTo>
                      <a:pt x="981" y="4286"/>
                    </a:lnTo>
                    <a:cubicBezTo>
                      <a:pt x="902" y="4536"/>
                      <a:pt x="1025" y="4813"/>
                      <a:pt x="1271" y="4905"/>
                    </a:cubicBezTo>
                    <a:cubicBezTo>
                      <a:pt x="1365" y="4939"/>
                      <a:pt x="1461" y="4944"/>
                      <a:pt x="1551" y="4923"/>
                    </a:cubicBezTo>
                    <a:cubicBezTo>
                      <a:pt x="1714" y="4886"/>
                      <a:pt x="1854" y="4765"/>
                      <a:pt x="1908" y="4595"/>
                    </a:cubicBezTo>
                    <a:lnTo>
                      <a:pt x="1946" y="4477"/>
                    </a:lnTo>
                    <a:cubicBezTo>
                      <a:pt x="1958" y="4437"/>
                      <a:pt x="1953" y="4396"/>
                      <a:pt x="1936" y="4362"/>
                    </a:cubicBezTo>
                    <a:cubicBezTo>
                      <a:pt x="1918" y="4327"/>
                      <a:pt x="1887" y="4299"/>
                      <a:pt x="1846" y="4286"/>
                    </a:cubicBezTo>
                    <a:cubicBezTo>
                      <a:pt x="1766" y="4261"/>
                      <a:pt x="1681" y="4305"/>
                      <a:pt x="1655" y="4385"/>
                    </a:cubicBezTo>
                    <a:lnTo>
                      <a:pt x="1618" y="4502"/>
                    </a:lnTo>
                    <a:cubicBezTo>
                      <a:pt x="1585" y="4607"/>
                      <a:pt x="1467" y="4661"/>
                      <a:pt x="1364" y="4614"/>
                    </a:cubicBezTo>
                    <a:cubicBezTo>
                      <a:pt x="1279" y="4574"/>
                      <a:pt x="1241" y="4474"/>
                      <a:pt x="1269" y="4385"/>
                    </a:cubicBezTo>
                    <a:lnTo>
                      <a:pt x="1467" y="3761"/>
                    </a:lnTo>
                    <a:lnTo>
                      <a:pt x="1430" y="3750"/>
                    </a:lnTo>
                    <a:lnTo>
                      <a:pt x="1908" y="2243"/>
                    </a:lnTo>
                    <a:cubicBezTo>
                      <a:pt x="2139" y="2431"/>
                      <a:pt x="2212" y="2858"/>
                      <a:pt x="2212" y="2858"/>
                    </a:cubicBezTo>
                    <a:cubicBezTo>
                      <a:pt x="2212" y="2858"/>
                      <a:pt x="2212" y="2857"/>
                      <a:pt x="2214" y="2856"/>
                    </a:cubicBezTo>
                    <a:cubicBezTo>
                      <a:pt x="2238" y="2825"/>
                      <a:pt x="2505" y="2501"/>
                      <a:pt x="2859" y="2543"/>
                    </a:cubicBezTo>
                    <a:cubicBezTo>
                      <a:pt x="3230" y="2586"/>
                      <a:pt x="3389" y="3045"/>
                      <a:pt x="3389" y="3045"/>
                    </a:cubicBezTo>
                    <a:cubicBezTo>
                      <a:pt x="3389" y="3045"/>
                      <a:pt x="3454" y="2849"/>
                      <a:pt x="3502" y="2559"/>
                    </a:cubicBezTo>
                    <a:cubicBezTo>
                      <a:pt x="3533" y="2374"/>
                      <a:pt x="3557" y="2149"/>
                      <a:pt x="3552" y="1914"/>
                    </a:cubicBezTo>
                    <a:cubicBezTo>
                      <a:pt x="3540" y="1292"/>
                      <a:pt x="3329" y="591"/>
                      <a:pt x="2523" y="304"/>
                    </a:cubicBezTo>
                    <a:lnTo>
                      <a:pt x="2578" y="132"/>
                    </a:lnTo>
                    <a:cubicBezTo>
                      <a:pt x="2595" y="79"/>
                      <a:pt x="2565" y="22"/>
                      <a:pt x="2512" y="5"/>
                    </a:cubicBezTo>
                    <a:cubicBezTo>
                      <a:pt x="2459" y="-11"/>
                      <a:pt x="2403" y="18"/>
                      <a:pt x="2386" y="71"/>
                    </a:cubicBezTo>
                    <a:lnTo>
                      <a:pt x="2330" y="246"/>
                    </a:lnTo>
                    <a:cubicBezTo>
                      <a:pt x="1994" y="164"/>
                      <a:pt x="1699" y="189"/>
                      <a:pt x="1442" y="281"/>
                    </a:cubicBezTo>
                    <a:cubicBezTo>
                      <a:pt x="1250" y="349"/>
                      <a:pt x="1079" y="454"/>
                      <a:pt x="928" y="580"/>
                    </a:cubicBezTo>
                    <a:cubicBezTo>
                      <a:pt x="281" y="1120"/>
                      <a:pt x="0" y="2041"/>
                      <a:pt x="0" y="2041"/>
                    </a:cubicBezTo>
                    <a:cubicBezTo>
                      <a:pt x="0" y="2041"/>
                      <a:pt x="267" y="1713"/>
                      <a:pt x="691" y="1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95" name="Google Shape;995;p37">
                <a:extLst>
                  <a:ext uri="{FF2B5EF4-FFF2-40B4-BE49-F238E27FC236}">
                    <a16:creationId xmlns:a16="http://schemas.microsoft.com/office/drawing/2014/main" id="{F4330D8C-A839-373C-F8C2-E72337EC105D}"/>
                  </a:ext>
                </a:extLst>
              </p:cNvPr>
              <p:cNvGrpSpPr/>
              <p:nvPr/>
            </p:nvGrpSpPr>
            <p:grpSpPr>
              <a:xfrm>
                <a:off x="7416165" y="3358962"/>
                <a:ext cx="1323128" cy="1784184"/>
                <a:chOff x="7416165" y="3358962"/>
                <a:chExt cx="1323128" cy="1784184"/>
              </a:xfrm>
            </p:grpSpPr>
            <p:sp>
              <p:nvSpPr>
                <p:cNvPr id="996" name="Google Shape;996;p37">
                  <a:extLst>
                    <a:ext uri="{FF2B5EF4-FFF2-40B4-BE49-F238E27FC236}">
                      <a16:creationId xmlns:a16="http://schemas.microsoft.com/office/drawing/2014/main" id="{94A73186-C407-421D-BD71-A7515A86F13C}"/>
                    </a:ext>
                  </a:extLst>
                </p:cNvPr>
                <p:cNvSpPr/>
                <p:nvPr/>
              </p:nvSpPr>
              <p:spPr>
                <a:xfrm>
                  <a:off x="7807929" y="3909694"/>
                  <a:ext cx="396231" cy="10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811" extrusionOk="0">
                      <a:moveTo>
                        <a:pt x="0" y="2750"/>
                      </a:moveTo>
                      <a:lnTo>
                        <a:pt x="872" y="0"/>
                      </a:lnTo>
                      <a:lnTo>
                        <a:pt x="1064" y="61"/>
                      </a:lnTo>
                      <a:lnTo>
                        <a:pt x="192" y="2811"/>
                      </a:lnTo>
                      <a:lnTo>
                        <a:pt x="0" y="27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37">
                  <a:extLst>
                    <a:ext uri="{FF2B5EF4-FFF2-40B4-BE49-F238E27FC236}">
                      <a16:creationId xmlns:a16="http://schemas.microsoft.com/office/drawing/2014/main" id="{41E75082-B20B-E22C-CAF1-B645725A1C44}"/>
                    </a:ext>
                  </a:extLst>
                </p:cNvPr>
                <p:cNvSpPr/>
                <p:nvPr/>
              </p:nvSpPr>
              <p:spPr>
                <a:xfrm>
                  <a:off x="8035837" y="3909694"/>
                  <a:ext cx="168324" cy="32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908" extrusionOk="0">
                      <a:moveTo>
                        <a:pt x="452" y="61"/>
                      </a:moveTo>
                      <a:lnTo>
                        <a:pt x="184" y="908"/>
                      </a:lnTo>
                      <a:cubicBezTo>
                        <a:pt x="137" y="870"/>
                        <a:pt x="82" y="841"/>
                        <a:pt x="21" y="828"/>
                      </a:cubicBezTo>
                      <a:cubicBezTo>
                        <a:pt x="14" y="827"/>
                        <a:pt x="7" y="825"/>
                        <a:pt x="0" y="824"/>
                      </a:cubicBezTo>
                      <a:lnTo>
                        <a:pt x="260" y="0"/>
                      </a:lnTo>
                      <a:lnTo>
                        <a:pt x="452" y="61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37">
                  <a:extLst>
                    <a:ext uri="{FF2B5EF4-FFF2-40B4-BE49-F238E27FC236}">
                      <a16:creationId xmlns:a16="http://schemas.microsoft.com/office/drawing/2014/main" id="{36C47B36-684D-C3EC-B7C6-A2C128B640BE}"/>
                    </a:ext>
                  </a:extLst>
                </p:cNvPr>
                <p:cNvSpPr/>
                <p:nvPr/>
              </p:nvSpPr>
              <p:spPr>
                <a:xfrm>
                  <a:off x="7416165" y="3429838"/>
                  <a:ext cx="1323128" cy="102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2848" extrusionOk="0">
                      <a:moveTo>
                        <a:pt x="3388" y="2848"/>
                      </a:moveTo>
                      <a:cubicBezTo>
                        <a:pt x="3388" y="2848"/>
                        <a:pt x="3230" y="2390"/>
                        <a:pt x="2859" y="2346"/>
                      </a:cubicBezTo>
                      <a:cubicBezTo>
                        <a:pt x="2505" y="2304"/>
                        <a:pt x="2238" y="2629"/>
                        <a:pt x="2213" y="2659"/>
                      </a:cubicBezTo>
                      <a:cubicBezTo>
                        <a:pt x="2212" y="2661"/>
                        <a:pt x="2212" y="2662"/>
                        <a:pt x="2212" y="2662"/>
                      </a:cubicBezTo>
                      <a:cubicBezTo>
                        <a:pt x="2212" y="2662"/>
                        <a:pt x="2105" y="2040"/>
                        <a:pt x="1745" y="1966"/>
                      </a:cubicBezTo>
                      <a:cubicBezTo>
                        <a:pt x="1383" y="1891"/>
                        <a:pt x="1148" y="2312"/>
                        <a:pt x="1148" y="2312"/>
                      </a:cubicBezTo>
                      <a:lnTo>
                        <a:pt x="1148" y="2311"/>
                      </a:lnTo>
                      <a:cubicBezTo>
                        <a:pt x="1146" y="2279"/>
                        <a:pt x="1104" y="1768"/>
                        <a:pt x="692" y="1644"/>
                      </a:cubicBezTo>
                      <a:cubicBezTo>
                        <a:pt x="267" y="1516"/>
                        <a:pt x="0" y="1844"/>
                        <a:pt x="0" y="1844"/>
                      </a:cubicBezTo>
                      <a:cubicBezTo>
                        <a:pt x="0" y="1844"/>
                        <a:pt x="281" y="924"/>
                        <a:pt x="929" y="384"/>
                      </a:cubicBezTo>
                      <a:cubicBezTo>
                        <a:pt x="1080" y="257"/>
                        <a:pt x="1251" y="152"/>
                        <a:pt x="1443" y="84"/>
                      </a:cubicBezTo>
                      <a:cubicBezTo>
                        <a:pt x="1722" y="-15"/>
                        <a:pt x="2045" y="-36"/>
                        <a:pt x="2418" y="73"/>
                      </a:cubicBezTo>
                      <a:cubicBezTo>
                        <a:pt x="3310" y="334"/>
                        <a:pt x="3539" y="1069"/>
                        <a:pt x="3552" y="1717"/>
                      </a:cubicBezTo>
                      <a:cubicBezTo>
                        <a:pt x="3556" y="1953"/>
                        <a:pt x="3532" y="2177"/>
                        <a:pt x="3502" y="2363"/>
                      </a:cubicBezTo>
                      <a:cubicBezTo>
                        <a:pt x="3453" y="2652"/>
                        <a:pt x="3388" y="2848"/>
                        <a:pt x="3388" y="28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37">
                  <a:extLst>
                    <a:ext uri="{FF2B5EF4-FFF2-40B4-BE49-F238E27FC236}">
                      <a16:creationId xmlns:a16="http://schemas.microsoft.com/office/drawing/2014/main" id="{BAC63C23-6672-DA9D-E4F5-97CFCEC73499}"/>
                    </a:ext>
                  </a:extLst>
                </p:cNvPr>
                <p:cNvSpPr/>
                <p:nvPr/>
              </p:nvSpPr>
              <p:spPr>
                <a:xfrm>
                  <a:off x="7843679" y="3456235"/>
                  <a:ext cx="579823" cy="93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589" extrusionOk="0">
                      <a:moveTo>
                        <a:pt x="1065" y="2586"/>
                      </a:moveTo>
                      <a:cubicBezTo>
                        <a:pt x="1064" y="2588"/>
                        <a:pt x="1064" y="2589"/>
                        <a:pt x="1064" y="2589"/>
                      </a:cubicBezTo>
                      <a:cubicBezTo>
                        <a:pt x="1064" y="2589"/>
                        <a:pt x="957" y="1967"/>
                        <a:pt x="597" y="1893"/>
                      </a:cubicBezTo>
                      <a:cubicBezTo>
                        <a:pt x="235" y="1818"/>
                        <a:pt x="0" y="2239"/>
                        <a:pt x="0" y="2239"/>
                      </a:cubicBezTo>
                      <a:lnTo>
                        <a:pt x="0" y="2238"/>
                      </a:lnTo>
                      <a:cubicBezTo>
                        <a:pt x="0" y="2176"/>
                        <a:pt x="12" y="380"/>
                        <a:pt x="1270" y="0"/>
                      </a:cubicBezTo>
                      <a:cubicBezTo>
                        <a:pt x="2001" y="1067"/>
                        <a:pt x="1107" y="2519"/>
                        <a:pt x="1065" y="2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37">
                  <a:extLst>
                    <a:ext uri="{FF2B5EF4-FFF2-40B4-BE49-F238E27FC236}">
                      <a16:creationId xmlns:a16="http://schemas.microsoft.com/office/drawing/2014/main" id="{71716FB6-6A69-FC64-09E2-358DFB3A729F}"/>
                    </a:ext>
                  </a:extLst>
                </p:cNvPr>
                <p:cNvSpPr/>
                <p:nvPr/>
              </p:nvSpPr>
              <p:spPr>
                <a:xfrm>
                  <a:off x="7953536" y="3429838"/>
                  <a:ext cx="785386" cy="6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717" extrusionOk="0">
                      <a:moveTo>
                        <a:pt x="2109" y="1717"/>
                      </a:moveTo>
                      <a:cubicBezTo>
                        <a:pt x="1764" y="466"/>
                        <a:pt x="622" y="168"/>
                        <a:pt x="0" y="84"/>
                      </a:cubicBezTo>
                      <a:cubicBezTo>
                        <a:pt x="279" y="-15"/>
                        <a:pt x="602" y="-36"/>
                        <a:pt x="975" y="73"/>
                      </a:cubicBezTo>
                      <a:cubicBezTo>
                        <a:pt x="1867" y="334"/>
                        <a:pt x="2096" y="1069"/>
                        <a:pt x="2109" y="1717"/>
                      </a:cubicBezTo>
                      <a:close/>
                    </a:path>
                  </a:pathLst>
                </a:custGeom>
                <a:solidFill>
                  <a:srgbClr val="FFFFFF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37">
                  <a:extLst>
                    <a:ext uri="{FF2B5EF4-FFF2-40B4-BE49-F238E27FC236}">
                      <a16:creationId xmlns:a16="http://schemas.microsoft.com/office/drawing/2014/main" id="{D51AD17B-F650-FC18-F04B-5A9106E82349}"/>
                    </a:ext>
                  </a:extLst>
                </p:cNvPr>
                <p:cNvSpPr/>
                <p:nvPr/>
              </p:nvSpPr>
              <p:spPr>
                <a:xfrm>
                  <a:off x="7416165" y="3568696"/>
                  <a:ext cx="1304136" cy="89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" h="2464" extrusionOk="0">
                      <a:moveTo>
                        <a:pt x="3388" y="2464"/>
                      </a:moveTo>
                      <a:cubicBezTo>
                        <a:pt x="3388" y="2464"/>
                        <a:pt x="3230" y="2006"/>
                        <a:pt x="2859" y="1962"/>
                      </a:cubicBezTo>
                      <a:cubicBezTo>
                        <a:pt x="2505" y="1920"/>
                        <a:pt x="2238" y="2245"/>
                        <a:pt x="2213" y="2275"/>
                      </a:cubicBezTo>
                      <a:cubicBezTo>
                        <a:pt x="2212" y="2277"/>
                        <a:pt x="2212" y="2278"/>
                        <a:pt x="2212" y="2278"/>
                      </a:cubicBezTo>
                      <a:cubicBezTo>
                        <a:pt x="2212" y="2278"/>
                        <a:pt x="2105" y="1656"/>
                        <a:pt x="1745" y="1582"/>
                      </a:cubicBezTo>
                      <a:cubicBezTo>
                        <a:pt x="1383" y="1507"/>
                        <a:pt x="1148" y="1928"/>
                        <a:pt x="1148" y="1928"/>
                      </a:cubicBezTo>
                      <a:lnTo>
                        <a:pt x="1148" y="1927"/>
                      </a:lnTo>
                      <a:cubicBezTo>
                        <a:pt x="1146" y="1895"/>
                        <a:pt x="1104" y="1384"/>
                        <a:pt x="692" y="1260"/>
                      </a:cubicBezTo>
                      <a:cubicBezTo>
                        <a:pt x="267" y="1132"/>
                        <a:pt x="0" y="1460"/>
                        <a:pt x="0" y="1460"/>
                      </a:cubicBezTo>
                      <a:cubicBezTo>
                        <a:pt x="0" y="1460"/>
                        <a:pt x="281" y="540"/>
                        <a:pt x="929" y="0"/>
                      </a:cubicBezTo>
                      <a:cubicBezTo>
                        <a:pt x="968" y="528"/>
                        <a:pt x="1354" y="1490"/>
                        <a:pt x="3502" y="1979"/>
                      </a:cubicBezTo>
                      <a:cubicBezTo>
                        <a:pt x="3453" y="2268"/>
                        <a:pt x="3388" y="2464"/>
                        <a:pt x="3388" y="2464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37">
                  <a:extLst>
                    <a:ext uri="{FF2B5EF4-FFF2-40B4-BE49-F238E27FC236}">
                      <a16:creationId xmlns:a16="http://schemas.microsoft.com/office/drawing/2014/main" id="{473555D9-4CF6-B4F6-C947-02826D0BF947}"/>
                    </a:ext>
                  </a:extLst>
                </p:cNvPr>
                <p:cNvSpPr/>
                <p:nvPr/>
              </p:nvSpPr>
              <p:spPr>
                <a:xfrm>
                  <a:off x="8281248" y="3358962"/>
                  <a:ext cx="96823" cy="14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388" extrusionOk="0">
                      <a:moveTo>
                        <a:pt x="255" y="131"/>
                      </a:moveTo>
                      <a:lnTo>
                        <a:pt x="196" y="317"/>
                      </a:lnTo>
                      <a:cubicBezTo>
                        <a:pt x="179" y="370"/>
                        <a:pt x="122" y="400"/>
                        <a:pt x="69" y="383"/>
                      </a:cubicBezTo>
                      <a:lnTo>
                        <a:pt x="69" y="383"/>
                      </a:lnTo>
                      <a:cubicBezTo>
                        <a:pt x="16" y="366"/>
                        <a:pt x="-13" y="309"/>
                        <a:pt x="4" y="256"/>
                      </a:cubicBezTo>
                      <a:lnTo>
                        <a:pt x="63" y="70"/>
                      </a:lnTo>
                      <a:cubicBezTo>
                        <a:pt x="79" y="17"/>
                        <a:pt x="136" y="-12"/>
                        <a:pt x="189" y="5"/>
                      </a:cubicBezTo>
                      <a:lnTo>
                        <a:pt x="189" y="5"/>
                      </a:lnTo>
                      <a:cubicBezTo>
                        <a:pt x="242" y="22"/>
                        <a:pt x="271" y="78"/>
                        <a:pt x="255" y="1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37">
                  <a:extLst>
                    <a:ext uri="{FF2B5EF4-FFF2-40B4-BE49-F238E27FC236}">
                      <a16:creationId xmlns:a16="http://schemas.microsoft.com/office/drawing/2014/main" id="{2C3B115B-0314-B8EE-7318-243BD7B9E493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221204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65" extrusionOk="0">
                      <a:moveTo>
                        <a:pt x="594" y="1253"/>
                      </a:move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347" y="40"/>
                      </a:lnTo>
                      <a:cubicBezTo>
                        <a:pt x="347" y="40"/>
                        <a:pt x="-238" y="960"/>
                        <a:pt x="594" y="125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37">
                  <a:extLst>
                    <a:ext uri="{FF2B5EF4-FFF2-40B4-BE49-F238E27FC236}">
                      <a16:creationId xmlns:a16="http://schemas.microsoft.com/office/drawing/2014/main" id="{1AEDDD5D-E0EA-2271-5DA4-9E4BC417C605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370536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265" extrusionOk="0">
                      <a:moveTo>
                        <a:pt x="987" y="808"/>
                      </a:moveTo>
                      <a:lnTo>
                        <a:pt x="950" y="925"/>
                      </a:lnTo>
                      <a:cubicBezTo>
                        <a:pt x="897" y="1095"/>
                        <a:pt x="757" y="1216"/>
                        <a:pt x="594" y="1253"/>
                      </a:cubicBez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510" y="92"/>
                      </a:lnTo>
                      <a:lnTo>
                        <a:pt x="312" y="715"/>
                      </a:lnTo>
                      <a:cubicBezTo>
                        <a:pt x="284" y="805"/>
                        <a:pt x="322" y="904"/>
                        <a:pt x="407" y="944"/>
                      </a:cubicBezTo>
                      <a:cubicBezTo>
                        <a:pt x="510" y="992"/>
                        <a:pt x="628" y="937"/>
                        <a:pt x="661" y="833"/>
                      </a:cubicBezTo>
                      <a:lnTo>
                        <a:pt x="698" y="716"/>
                      </a:lnTo>
                      <a:cubicBezTo>
                        <a:pt x="724" y="635"/>
                        <a:pt x="809" y="591"/>
                        <a:pt x="889" y="617"/>
                      </a:cubicBezTo>
                      <a:cubicBezTo>
                        <a:pt x="928" y="629"/>
                        <a:pt x="959" y="657"/>
                        <a:pt x="977" y="692"/>
                      </a:cubicBezTo>
                      <a:cubicBezTo>
                        <a:pt x="995" y="726"/>
                        <a:pt x="1000" y="768"/>
                        <a:pt x="987" y="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05" name="Google Shape;1005;p37">
              <a:extLst>
                <a:ext uri="{FF2B5EF4-FFF2-40B4-BE49-F238E27FC236}">
                  <a16:creationId xmlns:a16="http://schemas.microsoft.com/office/drawing/2014/main" id="{E087BD83-3BB8-BDD8-9FB0-C5F529283DA9}"/>
                </a:ext>
              </a:extLst>
            </p:cNvPr>
            <p:cNvGrpSpPr/>
            <p:nvPr/>
          </p:nvGrpSpPr>
          <p:grpSpPr>
            <a:xfrm rot="-330869">
              <a:off x="7996886" y="2134770"/>
              <a:ext cx="556572" cy="654753"/>
              <a:chOff x="7549405" y="2100035"/>
              <a:chExt cx="556556" cy="654735"/>
            </a:xfrm>
          </p:grpSpPr>
          <p:grpSp>
            <p:nvGrpSpPr>
              <p:cNvPr id="1006" name="Google Shape;1006;p37">
                <a:extLst>
                  <a:ext uri="{FF2B5EF4-FFF2-40B4-BE49-F238E27FC236}">
                    <a16:creationId xmlns:a16="http://schemas.microsoft.com/office/drawing/2014/main" id="{D1BB6FD3-B714-64D2-9A45-11EC955218D3}"/>
                  </a:ext>
                </a:extLst>
              </p:cNvPr>
              <p:cNvGrpSpPr/>
              <p:nvPr/>
            </p:nvGrpSpPr>
            <p:grpSpPr>
              <a:xfrm>
                <a:off x="7549405" y="2565050"/>
                <a:ext cx="99598" cy="189720"/>
                <a:chOff x="2448367" y="3751979"/>
                <a:chExt cx="99598" cy="189720"/>
              </a:xfrm>
            </p:grpSpPr>
            <p:sp>
              <p:nvSpPr>
                <p:cNvPr id="1007" name="Google Shape;1007;p37">
                  <a:extLst>
                    <a:ext uri="{FF2B5EF4-FFF2-40B4-BE49-F238E27FC236}">
                      <a16:creationId xmlns:a16="http://schemas.microsoft.com/office/drawing/2014/main" id="{1538BE0B-D2D8-20C0-B82A-28684127C2A6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08" name="Google Shape;1008;p37">
                  <a:extLst>
                    <a:ext uri="{FF2B5EF4-FFF2-40B4-BE49-F238E27FC236}">
                      <a16:creationId xmlns:a16="http://schemas.microsoft.com/office/drawing/2014/main" id="{8DA6DB2E-8A55-12D0-29A8-1B28F87C4700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9" name="Google Shape;1009;p37">
                <a:extLst>
                  <a:ext uri="{FF2B5EF4-FFF2-40B4-BE49-F238E27FC236}">
                    <a16:creationId xmlns:a16="http://schemas.microsoft.com/office/drawing/2014/main" id="{998AD6A0-C289-ECEA-900C-E671E2A4FE34}"/>
                  </a:ext>
                </a:extLst>
              </p:cNvPr>
              <p:cNvGrpSpPr/>
              <p:nvPr/>
            </p:nvGrpSpPr>
            <p:grpSpPr>
              <a:xfrm>
                <a:off x="8006364" y="2100035"/>
                <a:ext cx="99598" cy="189720"/>
                <a:chOff x="2981526" y="3439364"/>
                <a:chExt cx="99598" cy="189720"/>
              </a:xfrm>
            </p:grpSpPr>
            <p:sp>
              <p:nvSpPr>
                <p:cNvPr id="1010" name="Google Shape;1010;p37">
                  <a:extLst>
                    <a:ext uri="{FF2B5EF4-FFF2-40B4-BE49-F238E27FC236}">
                      <a16:creationId xmlns:a16="http://schemas.microsoft.com/office/drawing/2014/main" id="{F3FE3024-D424-8BFE-DC47-C0AC7EE5E976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1" name="Google Shape;1011;p37">
                  <a:extLst>
                    <a:ext uri="{FF2B5EF4-FFF2-40B4-BE49-F238E27FC236}">
                      <a16:creationId xmlns:a16="http://schemas.microsoft.com/office/drawing/2014/main" id="{40F721DD-541F-02E4-30DA-9AAA2B142192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2" name="Google Shape;1012;p37">
                <a:extLst>
                  <a:ext uri="{FF2B5EF4-FFF2-40B4-BE49-F238E27FC236}">
                    <a16:creationId xmlns:a16="http://schemas.microsoft.com/office/drawing/2014/main" id="{8B14020B-3FF9-A592-62AB-BEC8316B6C96}"/>
                  </a:ext>
                </a:extLst>
              </p:cNvPr>
              <p:cNvGrpSpPr/>
              <p:nvPr/>
            </p:nvGrpSpPr>
            <p:grpSpPr>
              <a:xfrm>
                <a:off x="7778758" y="2339037"/>
                <a:ext cx="71514" cy="136167"/>
                <a:chOff x="2677720" y="3593491"/>
                <a:chExt cx="71514" cy="136167"/>
              </a:xfrm>
            </p:grpSpPr>
            <p:sp>
              <p:nvSpPr>
                <p:cNvPr id="1013" name="Google Shape;1013;p37">
                  <a:extLst>
                    <a:ext uri="{FF2B5EF4-FFF2-40B4-BE49-F238E27FC236}">
                      <a16:creationId xmlns:a16="http://schemas.microsoft.com/office/drawing/2014/main" id="{9EC3BE13-CE16-7BE3-056E-8CEB14C38D83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4" name="Google Shape;1014;p37">
                  <a:extLst>
                    <a:ext uri="{FF2B5EF4-FFF2-40B4-BE49-F238E27FC236}">
                      <a16:creationId xmlns:a16="http://schemas.microsoft.com/office/drawing/2014/main" id="{474F5E4E-3232-4388-62E2-E7835EBEDA27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5" name="Google Shape;1015;p37">
                <a:extLst>
                  <a:ext uri="{FF2B5EF4-FFF2-40B4-BE49-F238E27FC236}">
                    <a16:creationId xmlns:a16="http://schemas.microsoft.com/office/drawing/2014/main" id="{0E917A02-7B71-165A-81E3-35A8D3373862}"/>
                  </a:ext>
                </a:extLst>
              </p:cNvPr>
              <p:cNvGrpSpPr/>
              <p:nvPr/>
            </p:nvGrpSpPr>
            <p:grpSpPr>
              <a:xfrm>
                <a:off x="7970883" y="2591826"/>
                <a:ext cx="71514" cy="136167"/>
                <a:chOff x="2869845" y="3778755"/>
                <a:chExt cx="71514" cy="136167"/>
              </a:xfrm>
            </p:grpSpPr>
            <p:sp>
              <p:nvSpPr>
                <p:cNvPr id="1016" name="Google Shape;1016;p37">
                  <a:extLst>
                    <a:ext uri="{FF2B5EF4-FFF2-40B4-BE49-F238E27FC236}">
                      <a16:creationId xmlns:a16="http://schemas.microsoft.com/office/drawing/2014/main" id="{7AACFABC-CDAA-6048-BE1E-CC6B4DC26C29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7" name="Google Shape;1017;p37">
                  <a:extLst>
                    <a:ext uri="{FF2B5EF4-FFF2-40B4-BE49-F238E27FC236}">
                      <a16:creationId xmlns:a16="http://schemas.microsoft.com/office/drawing/2014/main" id="{F103934F-EBD4-F053-5FA6-F332D70EA32C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8" name="Google Shape;1018;p37">
                <a:extLst>
                  <a:ext uri="{FF2B5EF4-FFF2-40B4-BE49-F238E27FC236}">
                    <a16:creationId xmlns:a16="http://schemas.microsoft.com/office/drawing/2014/main" id="{0A5EC9AD-4231-AF47-07B8-9219D0E39C3A}"/>
                  </a:ext>
                </a:extLst>
              </p:cNvPr>
              <p:cNvGrpSpPr/>
              <p:nvPr/>
            </p:nvGrpSpPr>
            <p:grpSpPr>
              <a:xfrm>
                <a:off x="7563446" y="2100036"/>
                <a:ext cx="71514" cy="136167"/>
                <a:chOff x="2375433" y="3389941"/>
                <a:chExt cx="71514" cy="136167"/>
              </a:xfrm>
            </p:grpSpPr>
            <p:sp>
              <p:nvSpPr>
                <p:cNvPr id="1019" name="Google Shape;1019;p37">
                  <a:extLst>
                    <a:ext uri="{FF2B5EF4-FFF2-40B4-BE49-F238E27FC236}">
                      <a16:creationId xmlns:a16="http://schemas.microsoft.com/office/drawing/2014/main" id="{893A5186-FAAF-2E57-BE79-7A79D4FB77A4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20" name="Google Shape;1020;p37">
                  <a:extLst>
                    <a:ext uri="{FF2B5EF4-FFF2-40B4-BE49-F238E27FC236}">
                      <a16:creationId xmlns:a16="http://schemas.microsoft.com/office/drawing/2014/main" id="{4FD49E3F-1F3F-933F-A8BA-B292682E058F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2266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05FD1742-3877-6C18-04B0-30EB65BB8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069493C1-910B-5851-2EF2-282EE9E2EF9D}"/>
              </a:ext>
            </a:extLst>
          </p:cNvPr>
          <p:cNvGrpSpPr/>
          <p:nvPr/>
        </p:nvGrpSpPr>
        <p:grpSpPr>
          <a:xfrm rot="1461947">
            <a:off x="7265332" y="-117947"/>
            <a:ext cx="2720590" cy="2287269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96C75DD2-63F2-7239-936E-A2AB013BC50C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D96FC045-A1E0-7C85-87ED-16D44376788F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299F3DEB-D27E-35DA-A9CC-AECF7DF75B26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DC430625-5BBB-3E46-1F68-49EAB7A3F96A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B93CEBF6-E1DD-DAB5-747F-B1F44F153811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54A370B6-BF69-20AD-A21A-F411D191C959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2902067B-6DD0-5F2B-BD20-9E30543B8BC7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642D2E99-A4BF-15BC-E42F-2A96604C8046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BE1AF824-996F-7BD0-3BF4-27676FEC9873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46FC4638-EAC8-5AC7-39FF-C634271CF954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03819B35-B8A7-BA97-179E-3B24ABB7A014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6A2A3086-C7AC-F8F9-DDCD-37697AF123EC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209B01D8-6530-5C50-F25C-172F59E1F02B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ACACD6AD-8E64-E1AF-5267-7C0171DD3C53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2EA8D5FC-381F-E87C-F3B7-40397ADBF621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1602B8F3-C3AA-96BF-D125-152BF094497D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F1A2DAEB-DA44-6A29-6218-43E41A227E61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14F32B28-403D-A26C-F840-2F813E92147A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D5E94466-A24B-7368-7FD9-48EE39A06B49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6A77ABD5-CB6B-1C67-AF6C-2F440C1D931D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F5A9AFB0-52CD-3B2B-4512-B2F8E577A7C8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95F18874-FA65-DE14-DCE5-34AF9C769675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EF82EF9C-B7DE-4F00-1FA9-040510341B74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8A16D3E0-ACC2-364A-2937-AAE13D529EB0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2965AEAB-7664-DD18-9C47-95B5F88E10A5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09A518C6-70EC-57BF-B623-80A979A07772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5BE2B67B-0B92-7B54-D219-24E61091A01B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AE32CF3A-C8C9-4F4A-65CA-44C257C9A7E8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B4263C1B-5641-2307-3F44-CB121F50E564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7BDEF996-C3A6-A8C1-73DF-85840C01AFD4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9FC4FB28-D5A0-B276-685B-556E7A924D96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B60C412C-E033-5FDB-77F9-183A23775408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8B893CE3-A582-B857-D4E7-3773F2DD4EA4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8BA67561-9111-ADE2-AA78-F84C55E82F5F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A5441D71-CDE4-B042-B20E-5DFF265ABA31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7501B2D4-6515-6CD8-278A-464AF7EE5553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40C507DD-9D0A-DEBB-2DA4-BD0810572938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AAFF77AF-FDA2-C7CC-0F97-4FDBEB9870BD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2252984F-A11E-BF1D-023D-1D1D491EB6FB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09CDE543-FA0A-1FD4-7686-6CF767CA0A12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F9BAF22A-279A-1FDA-55E9-A3832CB16B78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3EB788B7-C9C7-45E5-C800-9DF6F77EBFD1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B8CD5F22-344C-CC88-F3A8-11C3DB12E509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4BED0C4B-A8FE-4599-8F0E-3C39CA880855}"/>
              </a:ext>
            </a:extLst>
          </p:cNvPr>
          <p:cNvGrpSpPr/>
          <p:nvPr/>
        </p:nvGrpSpPr>
        <p:grpSpPr>
          <a:xfrm>
            <a:off x="6769819" y="1562481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42277848-B943-DB21-D7B8-28158471D15E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BCB9F53B-D07E-86D5-7625-8765848CEE53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F17748FF-ACB5-362A-9E08-18D964E61788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C21EBE17-0CD7-436D-7B04-E1BDFFF35A5D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17CB0D97-70FF-AC77-E69E-25B225500F3E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F8E3AC85-D03B-C194-654B-716A3B204754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B444485D-AAFA-7C63-2C23-53A2D9AFFDE4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9A0D9DC8-3096-0D75-ACB3-378A91996C7D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D3DD4A8B-AAE0-62E1-7640-5A63A22CC29C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87EC39C8-E737-70AD-D89F-F11DF9071A02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9A468099-59BB-9996-4F79-5E757EAC4962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F3FCDCDD-301E-6EF1-8390-51700B578E2E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A10149DE-E32B-252F-EF68-AD1EC6FD4A18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51179A6C-02CF-F9C8-87F9-9F9357FE2278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84DE60AC-0EAD-47DC-85AA-AC98D0E8BE52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5B8FD698-2C84-FA58-B637-6EEA8556774A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EB7AC6D6-8F2B-F854-0D3D-77FC066D5D2D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853C039D-265F-E8A2-222B-C3D94201E1E8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89E2B5A1-3C59-275E-AE53-15D3E1E55EA4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6755688D-FA3D-8839-6DAD-FD230705DB4F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75446D16-4A80-5099-A479-EC11F817D874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F4551DCB-D797-3C73-D442-879286E0CEC3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1BF904F8-C522-2F90-E9E2-4C59F2F20C13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9D4A00DF-EF50-22F7-8CC1-00DCB3B4193A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36FA5525-2033-666A-7F4F-E40DC68ECD55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1C3E52EF-250E-EB83-4884-AF3A9EC08363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CEFE9B8C-B78B-680D-2D12-5B3F69243A27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1E8CCF72-7D2F-54DB-B2D7-B55CB6E43EF2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5D227D32-4DCB-2684-B6D7-C0989C09E898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696B8361-6B20-5057-388E-38BE22052674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8E792AED-4C31-0F1C-BD69-4FCD6A33775C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35CA5494-CF4E-62C4-C624-04F505B3520A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4C4025D3-3105-ED8A-309C-4A8A536A2E47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4B5AAF9F-0DA3-70C8-F461-4098E245846C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3445F781-5988-0221-1239-117EC23456A1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B0AD2030-5411-7A0F-CBDD-80D8E0515A35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FDCEA581-682E-D210-DFDC-2963F0D3D51E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766F6553-D67A-F455-F5AE-E53A56211C30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AB34B70D-EDE9-D3C8-8DE6-A9CB056C14FC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3B82D32D-025E-8355-BB75-25F64491B834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1973609A-0465-828B-D345-2A15661AC0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4302" y="62536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latin typeface="+mj-lt"/>
              </a:rPr>
              <a:t>Luyện từ và câu: 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39E9D291-A6EC-CFA7-A297-54A472D5520C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6" name="Google Shape;2076;p39">
            <a:extLst>
              <a:ext uri="{FF2B5EF4-FFF2-40B4-BE49-F238E27FC236}">
                <a16:creationId xmlns:a16="http://schemas.microsoft.com/office/drawing/2014/main" id="{5FF0DADA-BCEA-75C8-09FE-9B11B69E237B}"/>
              </a:ext>
            </a:extLst>
          </p:cNvPr>
          <p:cNvGrpSpPr/>
          <p:nvPr/>
        </p:nvGrpSpPr>
        <p:grpSpPr>
          <a:xfrm>
            <a:off x="-3649854" y="-1742061"/>
            <a:ext cx="4779169" cy="2350083"/>
            <a:chOff x="690813" y="2876254"/>
            <a:chExt cx="4779169" cy="2350083"/>
          </a:xfrm>
        </p:grpSpPr>
        <p:sp>
          <p:nvSpPr>
            <p:cNvPr id="2077" name="Google Shape;2077;p39">
              <a:extLst>
                <a:ext uri="{FF2B5EF4-FFF2-40B4-BE49-F238E27FC236}">
                  <a16:creationId xmlns:a16="http://schemas.microsoft.com/office/drawing/2014/main" id="{47289030-896B-DF28-163C-88795979F59A}"/>
                </a:ext>
              </a:extLst>
            </p:cNvPr>
            <p:cNvSpPr/>
            <p:nvPr/>
          </p:nvSpPr>
          <p:spPr>
            <a:xfrm>
              <a:off x="690813" y="2876254"/>
              <a:ext cx="78873" cy="74533"/>
            </a:xfrm>
            <a:custGeom>
              <a:avLst/>
              <a:gdLst/>
              <a:ahLst/>
              <a:cxnLst/>
              <a:rect l="l" t="t" r="r" b="b"/>
              <a:pathLst>
                <a:path w="78873" h="74533" extrusionOk="0">
                  <a:moveTo>
                    <a:pt x="39421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171" y="10833"/>
                    <a:pt x="77521" y="27406"/>
                  </a:cubicBezTo>
                  <a:cubicBezTo>
                    <a:pt x="84633" y="46012"/>
                    <a:pt x="61646" y="46901"/>
                    <a:pt x="61646" y="46901"/>
                  </a:cubicBezTo>
                  <a:cubicBezTo>
                    <a:pt x="61646" y="46901"/>
                    <a:pt x="77966" y="62395"/>
                    <a:pt x="62980" y="71983"/>
                  </a:cubicBezTo>
                  <a:cubicBezTo>
                    <a:pt x="49772" y="80429"/>
                    <a:pt x="39421" y="62966"/>
                    <a:pt x="39421" y="62966"/>
                  </a:cubicBezTo>
                  <a:cubicBezTo>
                    <a:pt x="39421" y="62966"/>
                    <a:pt x="30150" y="81000"/>
                    <a:pt x="15863" y="71983"/>
                  </a:cubicBezTo>
                  <a:cubicBezTo>
                    <a:pt x="-12" y="61950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343"/>
                  </a:cubicBezTo>
                  <a:cubicBezTo>
                    <a:pt x="8243" y="10515"/>
                    <a:pt x="25705" y="20993"/>
                    <a:pt x="25705" y="20993"/>
                  </a:cubicBezTo>
                  <a:cubicBezTo>
                    <a:pt x="25705" y="20993"/>
                    <a:pt x="21387" y="-26"/>
                    <a:pt x="39421" y="-26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9">
              <a:extLst>
                <a:ext uri="{FF2B5EF4-FFF2-40B4-BE49-F238E27FC236}">
                  <a16:creationId xmlns:a16="http://schemas.microsoft.com/office/drawing/2014/main" id="{F82DAA6D-DF85-C1D1-C251-88AA9F90B2D7}"/>
                </a:ext>
              </a:extLst>
            </p:cNvPr>
            <p:cNvSpPr/>
            <p:nvPr/>
          </p:nvSpPr>
          <p:spPr>
            <a:xfrm>
              <a:off x="2074071" y="4321316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9" name="Google Shape;2079;p39">
              <a:extLst>
                <a:ext uri="{FF2B5EF4-FFF2-40B4-BE49-F238E27FC236}">
                  <a16:creationId xmlns:a16="http://schemas.microsoft.com/office/drawing/2014/main" id="{495B204C-822A-A316-971E-22592B7009BD}"/>
                </a:ext>
              </a:extLst>
            </p:cNvPr>
            <p:cNvGrpSpPr/>
            <p:nvPr/>
          </p:nvGrpSpPr>
          <p:grpSpPr>
            <a:xfrm>
              <a:off x="4478990" y="4495782"/>
              <a:ext cx="990992" cy="730555"/>
              <a:chOff x="5981531" y="1316305"/>
              <a:chExt cx="805292" cy="593658"/>
            </a:xfrm>
          </p:grpSpPr>
          <p:sp>
            <p:nvSpPr>
              <p:cNvPr id="2080" name="Google Shape;2080;p39">
                <a:extLst>
                  <a:ext uri="{FF2B5EF4-FFF2-40B4-BE49-F238E27FC236}">
                    <a16:creationId xmlns:a16="http://schemas.microsoft.com/office/drawing/2014/main" id="{A48F0A28-0086-AE03-9A65-860C582967EF}"/>
                  </a:ext>
                </a:extLst>
              </p:cNvPr>
              <p:cNvSpPr/>
              <p:nvPr/>
            </p:nvSpPr>
            <p:spPr>
              <a:xfrm>
                <a:off x="5987475" y="1341811"/>
                <a:ext cx="793405" cy="568152"/>
              </a:xfrm>
              <a:custGeom>
                <a:avLst/>
                <a:gdLst/>
                <a:ahLst/>
                <a:cxnLst/>
                <a:rect l="l" t="t" r="r" b="b"/>
                <a:pathLst>
                  <a:path w="793405" h="568152" extrusionOk="0">
                    <a:moveTo>
                      <a:pt x="314043" y="534822"/>
                    </a:moveTo>
                    <a:cubicBezTo>
                      <a:pt x="334673" y="535330"/>
                      <a:pt x="356318" y="523916"/>
                      <a:pt x="361729" y="504216"/>
                    </a:cubicBezTo>
                    <a:cubicBezTo>
                      <a:pt x="363530" y="516399"/>
                      <a:pt x="369871" y="527458"/>
                      <a:pt x="379484" y="535160"/>
                    </a:cubicBezTo>
                    <a:cubicBezTo>
                      <a:pt x="407504" y="561692"/>
                      <a:pt x="446591" y="573123"/>
                      <a:pt x="484495" y="565852"/>
                    </a:cubicBezTo>
                    <a:cubicBezTo>
                      <a:pt x="519701" y="557938"/>
                      <a:pt x="547763" y="531398"/>
                      <a:pt x="557630" y="496691"/>
                    </a:cubicBezTo>
                    <a:cubicBezTo>
                      <a:pt x="583806" y="522884"/>
                      <a:pt x="626258" y="522901"/>
                      <a:pt x="652452" y="496725"/>
                    </a:cubicBezTo>
                    <a:cubicBezTo>
                      <a:pt x="659029" y="490155"/>
                      <a:pt x="664170" y="482275"/>
                      <a:pt x="667544" y="473609"/>
                    </a:cubicBezTo>
                    <a:cubicBezTo>
                      <a:pt x="700830" y="500318"/>
                      <a:pt x="749472" y="494983"/>
                      <a:pt x="776181" y="461696"/>
                    </a:cubicBezTo>
                    <a:cubicBezTo>
                      <a:pt x="792786" y="440989"/>
                      <a:pt x="797614" y="413215"/>
                      <a:pt x="788956" y="388130"/>
                    </a:cubicBezTo>
                    <a:cubicBezTo>
                      <a:pt x="785388" y="378017"/>
                      <a:pt x="780028" y="368624"/>
                      <a:pt x="773146" y="360397"/>
                    </a:cubicBezTo>
                    <a:cubicBezTo>
                      <a:pt x="765604" y="351257"/>
                      <a:pt x="756608" y="343428"/>
                      <a:pt x="746513" y="337231"/>
                    </a:cubicBezTo>
                    <a:cubicBezTo>
                      <a:pt x="759660" y="302963"/>
                      <a:pt x="742530" y="264527"/>
                      <a:pt x="708262" y="251380"/>
                    </a:cubicBezTo>
                    <a:cubicBezTo>
                      <a:pt x="688376" y="243753"/>
                      <a:pt x="666030" y="246121"/>
                      <a:pt x="648182" y="257754"/>
                    </a:cubicBezTo>
                    <a:cubicBezTo>
                      <a:pt x="650017" y="236431"/>
                      <a:pt x="644335" y="215133"/>
                      <a:pt x="632117" y="197555"/>
                    </a:cubicBezTo>
                    <a:cubicBezTo>
                      <a:pt x="610879" y="168657"/>
                      <a:pt x="574928" y="154545"/>
                      <a:pt x="539705" y="161284"/>
                    </a:cubicBezTo>
                    <a:cubicBezTo>
                      <a:pt x="520766" y="166374"/>
                      <a:pt x="502749" y="174448"/>
                      <a:pt x="486354" y="185211"/>
                    </a:cubicBezTo>
                    <a:cubicBezTo>
                      <a:pt x="499730" y="152643"/>
                      <a:pt x="484173" y="115399"/>
                      <a:pt x="451605" y="102023"/>
                    </a:cubicBezTo>
                    <a:cubicBezTo>
                      <a:pt x="436834" y="95961"/>
                      <a:pt x="420338" y="95657"/>
                      <a:pt x="405356" y="101169"/>
                    </a:cubicBezTo>
                    <a:cubicBezTo>
                      <a:pt x="398237" y="72989"/>
                      <a:pt x="383145" y="47447"/>
                      <a:pt x="361898" y="27612"/>
                    </a:cubicBezTo>
                    <a:cubicBezTo>
                      <a:pt x="351405" y="17575"/>
                      <a:pt x="339019" y="9729"/>
                      <a:pt x="325457" y="4530"/>
                    </a:cubicBezTo>
                    <a:cubicBezTo>
                      <a:pt x="291798" y="-6538"/>
                      <a:pt x="254774" y="2365"/>
                      <a:pt x="229832" y="27527"/>
                    </a:cubicBezTo>
                    <a:cubicBezTo>
                      <a:pt x="205736" y="53382"/>
                      <a:pt x="195632" y="89290"/>
                      <a:pt x="202692" y="123913"/>
                    </a:cubicBezTo>
                    <a:cubicBezTo>
                      <a:pt x="177758" y="103291"/>
                      <a:pt x="140819" y="106792"/>
                      <a:pt x="120197" y="131725"/>
                    </a:cubicBezTo>
                    <a:cubicBezTo>
                      <a:pt x="99576" y="156659"/>
                      <a:pt x="103076" y="193599"/>
                      <a:pt x="128009" y="214220"/>
                    </a:cubicBezTo>
                    <a:cubicBezTo>
                      <a:pt x="130614" y="216368"/>
                      <a:pt x="133387" y="218287"/>
                      <a:pt x="136321" y="219961"/>
                    </a:cubicBezTo>
                    <a:cubicBezTo>
                      <a:pt x="114955" y="235611"/>
                      <a:pt x="107202" y="263935"/>
                      <a:pt x="117635" y="288277"/>
                    </a:cubicBezTo>
                    <a:cubicBezTo>
                      <a:pt x="101072" y="277404"/>
                      <a:pt x="81727" y="271528"/>
                      <a:pt x="61917" y="271367"/>
                    </a:cubicBezTo>
                    <a:cubicBezTo>
                      <a:pt x="41930" y="271468"/>
                      <a:pt x="23067" y="280608"/>
                      <a:pt x="10596" y="296225"/>
                    </a:cubicBezTo>
                    <a:cubicBezTo>
                      <a:pt x="-7515" y="320693"/>
                      <a:pt x="-2357" y="355215"/>
                      <a:pt x="22111" y="373333"/>
                    </a:cubicBezTo>
                    <a:cubicBezTo>
                      <a:pt x="29256" y="378618"/>
                      <a:pt x="37576" y="382101"/>
                      <a:pt x="46360" y="383479"/>
                    </a:cubicBezTo>
                    <a:cubicBezTo>
                      <a:pt x="26965" y="402765"/>
                      <a:pt x="21883" y="432196"/>
                      <a:pt x="33678" y="456868"/>
                    </a:cubicBezTo>
                    <a:cubicBezTo>
                      <a:pt x="48897" y="485530"/>
                      <a:pt x="90918" y="496353"/>
                      <a:pt x="117128" y="477160"/>
                    </a:cubicBezTo>
                    <a:cubicBezTo>
                      <a:pt x="127113" y="518462"/>
                      <a:pt x="168686" y="543852"/>
                      <a:pt x="209988" y="533867"/>
                    </a:cubicBezTo>
                    <a:cubicBezTo>
                      <a:pt x="228758" y="529335"/>
                      <a:pt x="245135" y="517904"/>
                      <a:pt x="255873" y="501848"/>
                    </a:cubicBezTo>
                    <a:cubicBezTo>
                      <a:pt x="268632" y="517600"/>
                      <a:pt x="286226" y="528709"/>
                      <a:pt x="305926" y="533470"/>
                    </a:cubicBezTo>
                    <a:cubicBezTo>
                      <a:pt x="308590" y="534138"/>
                      <a:pt x="311304" y="534594"/>
                      <a:pt x="314043" y="5348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39">
                <a:extLst>
                  <a:ext uri="{FF2B5EF4-FFF2-40B4-BE49-F238E27FC236}">
                    <a16:creationId xmlns:a16="http://schemas.microsoft.com/office/drawing/2014/main" id="{36923CC7-33D5-9097-3CE9-8F7084522151}"/>
                  </a:ext>
                </a:extLst>
              </p:cNvPr>
              <p:cNvSpPr/>
              <p:nvPr/>
            </p:nvSpPr>
            <p:spPr>
              <a:xfrm>
                <a:off x="5981531" y="1316305"/>
                <a:ext cx="805292" cy="580839"/>
              </a:xfrm>
              <a:custGeom>
                <a:avLst/>
                <a:gdLst/>
                <a:ahLst/>
                <a:cxnLst/>
                <a:rect l="l" t="t" r="r" b="b"/>
                <a:pathLst>
                  <a:path w="805292" h="580839" extrusionOk="0">
                    <a:moveTo>
                      <a:pt x="800369" y="391450"/>
                    </a:moveTo>
                    <a:cubicBezTo>
                      <a:pt x="792337" y="370854"/>
                      <a:pt x="778056" y="353293"/>
                      <a:pt x="759531" y="341228"/>
                    </a:cubicBezTo>
                    <a:cubicBezTo>
                      <a:pt x="767107" y="313808"/>
                      <a:pt x="758754" y="284461"/>
                      <a:pt x="737887" y="265134"/>
                    </a:cubicBezTo>
                    <a:cubicBezTo>
                      <a:pt x="716268" y="247311"/>
                      <a:pt x="686473" y="243125"/>
                      <a:pt x="660778" y="254311"/>
                    </a:cubicBezTo>
                    <a:cubicBezTo>
                      <a:pt x="660491" y="225886"/>
                      <a:pt x="647495" y="199084"/>
                      <a:pt x="625352" y="181261"/>
                    </a:cubicBezTo>
                    <a:cubicBezTo>
                      <a:pt x="602354" y="163125"/>
                      <a:pt x="572542" y="156048"/>
                      <a:pt x="543846" y="161899"/>
                    </a:cubicBezTo>
                    <a:cubicBezTo>
                      <a:pt x="529219" y="165450"/>
                      <a:pt x="515201" y="171149"/>
                      <a:pt x="502248" y="178809"/>
                    </a:cubicBezTo>
                    <a:cubicBezTo>
                      <a:pt x="505672" y="157274"/>
                      <a:pt x="499213" y="135350"/>
                      <a:pt x="484662" y="119117"/>
                    </a:cubicBezTo>
                    <a:cubicBezTo>
                      <a:pt x="466898" y="100838"/>
                      <a:pt x="440705" y="93448"/>
                      <a:pt x="416008" y="99756"/>
                    </a:cubicBezTo>
                    <a:cubicBezTo>
                      <a:pt x="409743" y="78407"/>
                      <a:pt x="399056" y="58614"/>
                      <a:pt x="384640" y="41670"/>
                    </a:cubicBezTo>
                    <a:cubicBezTo>
                      <a:pt x="369286" y="22426"/>
                      <a:pt x="348250" y="8518"/>
                      <a:pt x="324526" y="1932"/>
                    </a:cubicBezTo>
                    <a:cubicBezTo>
                      <a:pt x="279300" y="-7360"/>
                      <a:pt x="233500" y="15045"/>
                      <a:pt x="213090" y="56466"/>
                    </a:cubicBezTo>
                    <a:cubicBezTo>
                      <a:pt x="203722" y="75819"/>
                      <a:pt x="199807" y="97363"/>
                      <a:pt x="201760" y="118779"/>
                    </a:cubicBezTo>
                    <a:cubicBezTo>
                      <a:pt x="180631" y="108531"/>
                      <a:pt x="155706" y="109969"/>
                      <a:pt x="135896" y="122583"/>
                    </a:cubicBezTo>
                    <a:cubicBezTo>
                      <a:pt x="112324" y="138606"/>
                      <a:pt x="102474" y="168477"/>
                      <a:pt x="111884" y="195381"/>
                    </a:cubicBezTo>
                    <a:cubicBezTo>
                      <a:pt x="115816" y="207623"/>
                      <a:pt x="123290" y="218420"/>
                      <a:pt x="133360" y="226410"/>
                    </a:cubicBezTo>
                    <a:cubicBezTo>
                      <a:pt x="118217" y="240885"/>
                      <a:pt x="111106" y="261853"/>
                      <a:pt x="114336" y="282551"/>
                    </a:cubicBezTo>
                    <a:cubicBezTo>
                      <a:pt x="87280" y="270037"/>
                      <a:pt x="55152" y="266656"/>
                      <a:pt x="29026" y="283566"/>
                    </a:cubicBezTo>
                    <a:cubicBezTo>
                      <a:pt x="330" y="300991"/>
                      <a:pt x="-8810" y="338379"/>
                      <a:pt x="8616" y="367074"/>
                    </a:cubicBezTo>
                    <a:cubicBezTo>
                      <a:pt x="16251" y="379656"/>
                      <a:pt x="28189" y="389032"/>
                      <a:pt x="42216" y="393480"/>
                    </a:cubicBezTo>
                    <a:cubicBezTo>
                      <a:pt x="27479" y="412816"/>
                      <a:pt x="23767" y="438392"/>
                      <a:pt x="32408" y="461119"/>
                    </a:cubicBezTo>
                    <a:cubicBezTo>
                      <a:pt x="42520" y="483465"/>
                      <a:pt x="64300" y="498261"/>
                      <a:pt x="88802" y="499419"/>
                    </a:cubicBezTo>
                    <a:cubicBezTo>
                      <a:pt x="99709" y="500088"/>
                      <a:pt x="110591" y="497745"/>
                      <a:pt x="120255" y="492656"/>
                    </a:cubicBezTo>
                    <a:cubicBezTo>
                      <a:pt x="130028" y="519948"/>
                      <a:pt x="152933" y="540460"/>
                      <a:pt x="181130" y="547190"/>
                    </a:cubicBezTo>
                    <a:cubicBezTo>
                      <a:pt x="210638" y="552838"/>
                      <a:pt x="240923" y="542413"/>
                      <a:pt x="260691" y="519796"/>
                    </a:cubicBezTo>
                    <a:cubicBezTo>
                      <a:pt x="261621" y="519669"/>
                      <a:pt x="262509" y="519348"/>
                      <a:pt x="263312" y="518866"/>
                    </a:cubicBezTo>
                    <a:cubicBezTo>
                      <a:pt x="278040" y="535091"/>
                      <a:pt x="298307" y="545228"/>
                      <a:pt x="320129" y="547275"/>
                    </a:cubicBezTo>
                    <a:cubicBezTo>
                      <a:pt x="337969" y="547815"/>
                      <a:pt x="355039" y="539995"/>
                      <a:pt x="366293" y="526137"/>
                    </a:cubicBezTo>
                    <a:cubicBezTo>
                      <a:pt x="372440" y="537365"/>
                      <a:pt x="381131" y="547012"/>
                      <a:pt x="391658" y="554292"/>
                    </a:cubicBezTo>
                    <a:cubicBezTo>
                      <a:pt x="406319" y="565520"/>
                      <a:pt x="423211" y="573476"/>
                      <a:pt x="441204" y="577627"/>
                    </a:cubicBezTo>
                    <a:cubicBezTo>
                      <a:pt x="476215" y="586065"/>
                      <a:pt x="513147" y="576807"/>
                      <a:pt x="540042" y="552855"/>
                    </a:cubicBezTo>
                    <a:cubicBezTo>
                      <a:pt x="551988" y="542033"/>
                      <a:pt x="561153" y="528487"/>
                      <a:pt x="566759" y="513370"/>
                    </a:cubicBezTo>
                    <a:cubicBezTo>
                      <a:pt x="584481" y="526873"/>
                      <a:pt x="607343" y="531650"/>
                      <a:pt x="628987" y="526391"/>
                    </a:cubicBezTo>
                    <a:cubicBezTo>
                      <a:pt x="649161" y="520971"/>
                      <a:pt x="666147" y="507359"/>
                      <a:pt x="675828" y="488851"/>
                    </a:cubicBezTo>
                    <a:cubicBezTo>
                      <a:pt x="714010" y="514325"/>
                      <a:pt x="765619" y="504027"/>
                      <a:pt x="791094" y="465845"/>
                    </a:cubicBezTo>
                    <a:cubicBezTo>
                      <a:pt x="805746" y="443888"/>
                      <a:pt x="809094" y="416274"/>
                      <a:pt x="800115" y="391450"/>
                    </a:cubicBezTo>
                    <a:close/>
                    <a:moveTo>
                      <a:pt x="791914" y="433725"/>
                    </a:moveTo>
                    <a:cubicBezTo>
                      <a:pt x="785750" y="464552"/>
                      <a:pt x="759912" y="487557"/>
                      <a:pt x="728586" y="490119"/>
                    </a:cubicBezTo>
                    <a:cubicBezTo>
                      <a:pt x="712201" y="491447"/>
                      <a:pt x="695841" y="487287"/>
                      <a:pt x="682084" y="478282"/>
                    </a:cubicBezTo>
                    <a:cubicBezTo>
                      <a:pt x="689499" y="454591"/>
                      <a:pt x="686422" y="428872"/>
                      <a:pt x="673629" y="407599"/>
                    </a:cubicBezTo>
                    <a:cubicBezTo>
                      <a:pt x="671718" y="404944"/>
                      <a:pt x="668015" y="404344"/>
                      <a:pt x="665369" y="406255"/>
                    </a:cubicBezTo>
                    <a:cubicBezTo>
                      <a:pt x="663052" y="407929"/>
                      <a:pt x="662258" y="411023"/>
                      <a:pt x="663483" y="413602"/>
                    </a:cubicBezTo>
                    <a:cubicBezTo>
                      <a:pt x="674534" y="432237"/>
                      <a:pt x="677028" y="454718"/>
                      <a:pt x="670332" y="475323"/>
                    </a:cubicBezTo>
                    <a:cubicBezTo>
                      <a:pt x="669377" y="476126"/>
                      <a:pt x="668624" y="477141"/>
                      <a:pt x="668134" y="478282"/>
                    </a:cubicBezTo>
                    <a:cubicBezTo>
                      <a:pt x="655494" y="509591"/>
                      <a:pt x="619864" y="524717"/>
                      <a:pt x="588564" y="512077"/>
                    </a:cubicBezTo>
                    <a:cubicBezTo>
                      <a:pt x="581310" y="509143"/>
                      <a:pt x="574681" y="504848"/>
                      <a:pt x="569042" y="499419"/>
                    </a:cubicBezTo>
                    <a:cubicBezTo>
                      <a:pt x="574665" y="472355"/>
                      <a:pt x="564916" y="444404"/>
                      <a:pt x="543677" y="426707"/>
                    </a:cubicBezTo>
                    <a:cubicBezTo>
                      <a:pt x="525313" y="412875"/>
                      <a:pt x="500777" y="410398"/>
                      <a:pt x="480012" y="420281"/>
                    </a:cubicBezTo>
                    <a:cubicBezTo>
                      <a:pt x="480341" y="406847"/>
                      <a:pt x="474634" y="393970"/>
                      <a:pt x="464455" y="385193"/>
                    </a:cubicBezTo>
                    <a:cubicBezTo>
                      <a:pt x="447925" y="372308"/>
                      <a:pt x="425959" y="368740"/>
                      <a:pt x="406200" y="375724"/>
                    </a:cubicBezTo>
                    <a:cubicBezTo>
                      <a:pt x="398929" y="377922"/>
                      <a:pt x="402057" y="389337"/>
                      <a:pt x="409328" y="387138"/>
                    </a:cubicBezTo>
                    <a:cubicBezTo>
                      <a:pt x="424547" y="381575"/>
                      <a:pt x="441516" y="383613"/>
                      <a:pt x="454985" y="392634"/>
                    </a:cubicBezTo>
                    <a:cubicBezTo>
                      <a:pt x="466526" y="401123"/>
                      <a:pt x="471244" y="416096"/>
                      <a:pt x="466653" y="429666"/>
                    </a:cubicBezTo>
                    <a:cubicBezTo>
                      <a:pt x="464979" y="432474"/>
                      <a:pt x="465892" y="436109"/>
                      <a:pt x="468690" y="437783"/>
                    </a:cubicBezTo>
                    <a:cubicBezTo>
                      <a:pt x="471041" y="439187"/>
                      <a:pt x="474034" y="438806"/>
                      <a:pt x="475953" y="436853"/>
                    </a:cubicBezTo>
                    <a:cubicBezTo>
                      <a:pt x="493861" y="422133"/>
                      <a:pt x="519682" y="422133"/>
                      <a:pt x="537590" y="436853"/>
                    </a:cubicBezTo>
                    <a:cubicBezTo>
                      <a:pt x="555337" y="453027"/>
                      <a:pt x="562633" y="477716"/>
                      <a:pt x="556529" y="500941"/>
                    </a:cubicBezTo>
                    <a:cubicBezTo>
                      <a:pt x="556233" y="502218"/>
                      <a:pt x="556376" y="503562"/>
                      <a:pt x="556952" y="504746"/>
                    </a:cubicBezTo>
                    <a:cubicBezTo>
                      <a:pt x="548141" y="531954"/>
                      <a:pt x="527173" y="553514"/>
                      <a:pt x="500219" y="563085"/>
                    </a:cubicBezTo>
                    <a:cubicBezTo>
                      <a:pt x="469756" y="572935"/>
                      <a:pt x="436494" y="568750"/>
                      <a:pt x="409413" y="551671"/>
                    </a:cubicBezTo>
                    <a:cubicBezTo>
                      <a:pt x="395124" y="543216"/>
                      <a:pt x="376016" y="528843"/>
                      <a:pt x="374494" y="510749"/>
                    </a:cubicBezTo>
                    <a:cubicBezTo>
                      <a:pt x="374258" y="507443"/>
                      <a:pt x="371391" y="504949"/>
                      <a:pt x="368085" y="505186"/>
                    </a:cubicBezTo>
                    <a:cubicBezTo>
                      <a:pt x="365676" y="505355"/>
                      <a:pt x="363604" y="506944"/>
                      <a:pt x="362826" y="509227"/>
                    </a:cubicBezTo>
                    <a:cubicBezTo>
                      <a:pt x="357415" y="526983"/>
                      <a:pt x="338307" y="535607"/>
                      <a:pt x="320552" y="535438"/>
                    </a:cubicBezTo>
                    <a:cubicBezTo>
                      <a:pt x="300742" y="533062"/>
                      <a:pt x="282589" y="523203"/>
                      <a:pt x="269822" y="507874"/>
                    </a:cubicBezTo>
                    <a:cubicBezTo>
                      <a:pt x="274743" y="498100"/>
                      <a:pt x="278269" y="487684"/>
                      <a:pt x="280306" y="476930"/>
                    </a:cubicBezTo>
                    <a:cubicBezTo>
                      <a:pt x="281422" y="462353"/>
                      <a:pt x="279165" y="447709"/>
                      <a:pt x="273712" y="434148"/>
                    </a:cubicBezTo>
                    <a:cubicBezTo>
                      <a:pt x="271344" y="426876"/>
                      <a:pt x="259930" y="430005"/>
                      <a:pt x="262297" y="437276"/>
                    </a:cubicBezTo>
                    <a:cubicBezTo>
                      <a:pt x="267353" y="449257"/>
                      <a:pt x="269560" y="462260"/>
                      <a:pt x="268723" y="475238"/>
                    </a:cubicBezTo>
                    <a:cubicBezTo>
                      <a:pt x="266508" y="485765"/>
                      <a:pt x="262898" y="495936"/>
                      <a:pt x="257985" y="505507"/>
                    </a:cubicBezTo>
                    <a:lnTo>
                      <a:pt x="257563" y="505930"/>
                    </a:lnTo>
                    <a:cubicBezTo>
                      <a:pt x="241016" y="529671"/>
                      <a:pt x="211923" y="541271"/>
                      <a:pt x="183582" y="535438"/>
                    </a:cubicBezTo>
                    <a:cubicBezTo>
                      <a:pt x="159004" y="529358"/>
                      <a:pt x="139236" y="511155"/>
                      <a:pt x="131161" y="487160"/>
                    </a:cubicBezTo>
                    <a:cubicBezTo>
                      <a:pt x="131330" y="486297"/>
                      <a:pt x="131330" y="485402"/>
                      <a:pt x="131161" y="484539"/>
                    </a:cubicBezTo>
                    <a:cubicBezTo>
                      <a:pt x="128244" y="468923"/>
                      <a:pt x="132667" y="452833"/>
                      <a:pt x="143168" y="440912"/>
                    </a:cubicBezTo>
                    <a:cubicBezTo>
                      <a:pt x="145501" y="438578"/>
                      <a:pt x="145501" y="434790"/>
                      <a:pt x="143168" y="432457"/>
                    </a:cubicBezTo>
                    <a:cubicBezTo>
                      <a:pt x="140834" y="430123"/>
                      <a:pt x="137046" y="430123"/>
                      <a:pt x="134713" y="432457"/>
                    </a:cubicBezTo>
                    <a:cubicBezTo>
                      <a:pt x="123062" y="445519"/>
                      <a:pt x="117253" y="462776"/>
                      <a:pt x="118648" y="480227"/>
                    </a:cubicBezTo>
                    <a:cubicBezTo>
                      <a:pt x="97460" y="492808"/>
                      <a:pt x="70421" y="489316"/>
                      <a:pt x="53122" y="471772"/>
                    </a:cubicBezTo>
                    <a:cubicBezTo>
                      <a:pt x="32323" y="450381"/>
                      <a:pt x="37735" y="415209"/>
                      <a:pt x="57181" y="395001"/>
                    </a:cubicBezTo>
                    <a:cubicBezTo>
                      <a:pt x="59472" y="392600"/>
                      <a:pt x="59379" y="388804"/>
                      <a:pt x="56978" y="386512"/>
                    </a:cubicBezTo>
                    <a:cubicBezTo>
                      <a:pt x="56293" y="385862"/>
                      <a:pt x="55464" y="385380"/>
                      <a:pt x="54560" y="385109"/>
                    </a:cubicBezTo>
                    <a:cubicBezTo>
                      <a:pt x="38284" y="382514"/>
                      <a:pt x="24283" y="372173"/>
                      <a:pt x="17020" y="357377"/>
                    </a:cubicBezTo>
                    <a:cubicBezTo>
                      <a:pt x="9766" y="341253"/>
                      <a:pt x="11431" y="322509"/>
                      <a:pt x="21416" y="307916"/>
                    </a:cubicBezTo>
                    <a:cubicBezTo>
                      <a:pt x="31977" y="294151"/>
                      <a:pt x="48050" y="285713"/>
                      <a:pt x="65382" y="284833"/>
                    </a:cubicBezTo>
                    <a:cubicBezTo>
                      <a:pt x="85175" y="284199"/>
                      <a:pt x="104681" y="289662"/>
                      <a:pt x="121269" y="300475"/>
                    </a:cubicBezTo>
                    <a:cubicBezTo>
                      <a:pt x="122115" y="300983"/>
                      <a:pt x="123070" y="301278"/>
                      <a:pt x="124059" y="301321"/>
                    </a:cubicBezTo>
                    <a:cubicBezTo>
                      <a:pt x="145366" y="316286"/>
                      <a:pt x="151622" y="343595"/>
                      <a:pt x="154328" y="368368"/>
                    </a:cubicBezTo>
                    <a:cubicBezTo>
                      <a:pt x="154379" y="371640"/>
                      <a:pt x="157067" y="374244"/>
                      <a:pt x="160331" y="374202"/>
                    </a:cubicBezTo>
                    <a:cubicBezTo>
                      <a:pt x="162377" y="374169"/>
                      <a:pt x="164263" y="373078"/>
                      <a:pt x="165319" y="371328"/>
                    </a:cubicBezTo>
                    <a:cubicBezTo>
                      <a:pt x="172083" y="360420"/>
                      <a:pt x="182229" y="344694"/>
                      <a:pt x="197533" y="347485"/>
                    </a:cubicBezTo>
                    <a:cubicBezTo>
                      <a:pt x="212836" y="350274"/>
                      <a:pt x="219431" y="366762"/>
                      <a:pt x="224589" y="379191"/>
                    </a:cubicBezTo>
                    <a:cubicBezTo>
                      <a:pt x="227463" y="386124"/>
                      <a:pt x="238962" y="383080"/>
                      <a:pt x="236002" y="376062"/>
                    </a:cubicBezTo>
                    <a:cubicBezTo>
                      <a:pt x="228985" y="359153"/>
                      <a:pt x="219516" y="339030"/>
                      <a:pt x="199054" y="335732"/>
                    </a:cubicBezTo>
                    <a:cubicBezTo>
                      <a:pt x="184089" y="333365"/>
                      <a:pt x="172760" y="341989"/>
                      <a:pt x="163882" y="352642"/>
                    </a:cubicBezTo>
                    <a:cubicBezTo>
                      <a:pt x="159570" y="328039"/>
                      <a:pt x="150439" y="303857"/>
                      <a:pt x="128540" y="289907"/>
                    </a:cubicBezTo>
                    <a:cubicBezTo>
                      <a:pt x="121201" y="268862"/>
                      <a:pt x="128228" y="245493"/>
                      <a:pt x="145958" y="231990"/>
                    </a:cubicBezTo>
                    <a:cubicBezTo>
                      <a:pt x="148782" y="230257"/>
                      <a:pt x="149669" y="226562"/>
                      <a:pt x="147928" y="223730"/>
                    </a:cubicBezTo>
                    <a:cubicBezTo>
                      <a:pt x="147437" y="222927"/>
                      <a:pt x="146761" y="222250"/>
                      <a:pt x="145958" y="221760"/>
                    </a:cubicBezTo>
                    <a:cubicBezTo>
                      <a:pt x="126731" y="209441"/>
                      <a:pt x="117059" y="186562"/>
                      <a:pt x="121607" y="164182"/>
                    </a:cubicBezTo>
                    <a:cubicBezTo>
                      <a:pt x="126739" y="141573"/>
                      <a:pt x="146541" y="125323"/>
                      <a:pt x="169716" y="124697"/>
                    </a:cubicBezTo>
                    <a:cubicBezTo>
                      <a:pt x="180378" y="124038"/>
                      <a:pt x="190988" y="126540"/>
                      <a:pt x="200238" y="131884"/>
                    </a:cubicBezTo>
                    <a:cubicBezTo>
                      <a:pt x="200686" y="132518"/>
                      <a:pt x="201303" y="133009"/>
                      <a:pt x="202014" y="133321"/>
                    </a:cubicBezTo>
                    <a:cubicBezTo>
                      <a:pt x="224817" y="145767"/>
                      <a:pt x="237871" y="170734"/>
                      <a:pt x="235073" y="196564"/>
                    </a:cubicBezTo>
                    <a:cubicBezTo>
                      <a:pt x="235073" y="199836"/>
                      <a:pt x="237719" y="202483"/>
                      <a:pt x="240991" y="202483"/>
                    </a:cubicBezTo>
                    <a:cubicBezTo>
                      <a:pt x="244221" y="202398"/>
                      <a:pt x="246825" y="199794"/>
                      <a:pt x="246909" y="196564"/>
                    </a:cubicBezTo>
                    <a:cubicBezTo>
                      <a:pt x="249699" y="169280"/>
                      <a:pt x="237465" y="142639"/>
                      <a:pt x="214950" y="126980"/>
                    </a:cubicBezTo>
                    <a:cubicBezTo>
                      <a:pt x="208186" y="87580"/>
                      <a:pt x="224081" y="44207"/>
                      <a:pt x="259592" y="23745"/>
                    </a:cubicBezTo>
                    <a:cubicBezTo>
                      <a:pt x="276502" y="13853"/>
                      <a:pt x="296236" y="9896"/>
                      <a:pt x="315648" y="12501"/>
                    </a:cubicBezTo>
                    <a:cubicBezTo>
                      <a:pt x="337605" y="16711"/>
                      <a:pt x="357491" y="28244"/>
                      <a:pt x="372042" y="45221"/>
                    </a:cubicBezTo>
                    <a:cubicBezTo>
                      <a:pt x="388732" y="63171"/>
                      <a:pt x="400628" y="85035"/>
                      <a:pt x="406623" y="108802"/>
                    </a:cubicBezTo>
                    <a:cubicBezTo>
                      <a:pt x="407528" y="111922"/>
                      <a:pt x="410749" y="113756"/>
                      <a:pt x="413894" y="112945"/>
                    </a:cubicBezTo>
                    <a:cubicBezTo>
                      <a:pt x="443816" y="101649"/>
                      <a:pt x="477238" y="116750"/>
                      <a:pt x="488534" y="146680"/>
                    </a:cubicBezTo>
                    <a:cubicBezTo>
                      <a:pt x="493700" y="160360"/>
                      <a:pt x="493497" y="175494"/>
                      <a:pt x="487959" y="189040"/>
                    </a:cubicBezTo>
                    <a:cubicBezTo>
                      <a:pt x="471996" y="204529"/>
                      <a:pt x="461850" y="225041"/>
                      <a:pt x="459213" y="247125"/>
                    </a:cubicBezTo>
                    <a:cubicBezTo>
                      <a:pt x="452542" y="238518"/>
                      <a:pt x="443055" y="232532"/>
                      <a:pt x="432410" y="230215"/>
                    </a:cubicBezTo>
                    <a:cubicBezTo>
                      <a:pt x="417310" y="227509"/>
                      <a:pt x="401914" y="233056"/>
                      <a:pt x="391996" y="244757"/>
                    </a:cubicBezTo>
                    <a:cubicBezTo>
                      <a:pt x="387177" y="250591"/>
                      <a:pt x="395547" y="258961"/>
                      <a:pt x="400451" y="253212"/>
                    </a:cubicBezTo>
                    <a:cubicBezTo>
                      <a:pt x="407688" y="244157"/>
                      <a:pt x="419331" y="239837"/>
                      <a:pt x="430719" y="241967"/>
                    </a:cubicBezTo>
                    <a:cubicBezTo>
                      <a:pt x="443740" y="244588"/>
                      <a:pt x="452195" y="256002"/>
                      <a:pt x="459382" y="266317"/>
                    </a:cubicBezTo>
                    <a:cubicBezTo>
                      <a:pt x="462510" y="270714"/>
                      <a:pt x="470796" y="269615"/>
                      <a:pt x="470458" y="263274"/>
                    </a:cubicBezTo>
                    <a:cubicBezTo>
                      <a:pt x="469147" y="237714"/>
                      <a:pt x="479318" y="212916"/>
                      <a:pt x="498190" y="195634"/>
                    </a:cubicBezTo>
                    <a:cubicBezTo>
                      <a:pt x="514415" y="184863"/>
                      <a:pt x="532466" y="177127"/>
                      <a:pt x="551456" y="172806"/>
                    </a:cubicBezTo>
                    <a:cubicBezTo>
                      <a:pt x="567512" y="170329"/>
                      <a:pt x="583940" y="172501"/>
                      <a:pt x="598803" y="179062"/>
                    </a:cubicBezTo>
                    <a:cubicBezTo>
                      <a:pt x="631084" y="193098"/>
                      <a:pt x="651292" y="225666"/>
                      <a:pt x="649533" y="260822"/>
                    </a:cubicBezTo>
                    <a:cubicBezTo>
                      <a:pt x="625047" y="275423"/>
                      <a:pt x="609685" y="301490"/>
                      <a:pt x="608780" y="329983"/>
                    </a:cubicBezTo>
                    <a:cubicBezTo>
                      <a:pt x="608780" y="333255"/>
                      <a:pt x="611427" y="335902"/>
                      <a:pt x="614699" y="335902"/>
                    </a:cubicBezTo>
                    <a:cubicBezTo>
                      <a:pt x="617971" y="335902"/>
                      <a:pt x="620617" y="333255"/>
                      <a:pt x="620617" y="329983"/>
                    </a:cubicBezTo>
                    <a:cubicBezTo>
                      <a:pt x="621505" y="304863"/>
                      <a:pt x="635455" y="282035"/>
                      <a:pt x="657396" y="269784"/>
                    </a:cubicBezTo>
                    <a:cubicBezTo>
                      <a:pt x="657396" y="269784"/>
                      <a:pt x="657396" y="269784"/>
                      <a:pt x="657903" y="269784"/>
                    </a:cubicBezTo>
                    <a:lnTo>
                      <a:pt x="658326" y="269784"/>
                    </a:lnTo>
                    <a:cubicBezTo>
                      <a:pt x="681315" y="255892"/>
                      <a:pt x="710594" y="258133"/>
                      <a:pt x="731207" y="275364"/>
                    </a:cubicBezTo>
                    <a:cubicBezTo>
                      <a:pt x="749470" y="292739"/>
                      <a:pt x="755887" y="319194"/>
                      <a:pt x="747610" y="343003"/>
                    </a:cubicBezTo>
                    <a:cubicBezTo>
                      <a:pt x="746942" y="345599"/>
                      <a:pt x="748083" y="348330"/>
                      <a:pt x="750400" y="349683"/>
                    </a:cubicBezTo>
                    <a:cubicBezTo>
                      <a:pt x="778640" y="366931"/>
                      <a:pt x="799185" y="399229"/>
                      <a:pt x="791576" y="433978"/>
                    </a:cubicBezTo>
                    <a:close/>
                    <a:moveTo>
                      <a:pt x="247670" y="280691"/>
                    </a:moveTo>
                    <a:cubicBezTo>
                      <a:pt x="244398" y="280691"/>
                      <a:pt x="241752" y="278044"/>
                      <a:pt x="241752" y="274772"/>
                    </a:cubicBezTo>
                    <a:cubicBezTo>
                      <a:pt x="241752" y="271500"/>
                      <a:pt x="244398" y="268854"/>
                      <a:pt x="247670" y="268854"/>
                    </a:cubicBezTo>
                    <a:cubicBezTo>
                      <a:pt x="251010" y="268947"/>
                      <a:pt x="253639" y="271728"/>
                      <a:pt x="253547" y="275068"/>
                    </a:cubicBezTo>
                    <a:cubicBezTo>
                      <a:pt x="253453" y="278408"/>
                      <a:pt x="250672" y="281037"/>
                      <a:pt x="247332" y="280945"/>
                    </a:cubicBezTo>
                    <a:close/>
                    <a:moveTo>
                      <a:pt x="285464" y="305295"/>
                    </a:moveTo>
                    <a:lnTo>
                      <a:pt x="285464" y="306901"/>
                    </a:lnTo>
                    <a:cubicBezTo>
                      <a:pt x="285455" y="307687"/>
                      <a:pt x="285286" y="308465"/>
                      <a:pt x="284957" y="309184"/>
                    </a:cubicBezTo>
                    <a:cubicBezTo>
                      <a:pt x="284339" y="310579"/>
                      <a:pt x="283223" y="311695"/>
                      <a:pt x="281828" y="312312"/>
                    </a:cubicBezTo>
                    <a:cubicBezTo>
                      <a:pt x="281110" y="312642"/>
                      <a:pt x="280332" y="312811"/>
                      <a:pt x="279546" y="312819"/>
                    </a:cubicBezTo>
                    <a:lnTo>
                      <a:pt x="278108" y="312819"/>
                    </a:lnTo>
                    <a:cubicBezTo>
                      <a:pt x="277068" y="312786"/>
                      <a:pt x="276053" y="312498"/>
                      <a:pt x="275149" y="311974"/>
                    </a:cubicBezTo>
                    <a:lnTo>
                      <a:pt x="273965" y="311044"/>
                    </a:lnTo>
                    <a:cubicBezTo>
                      <a:pt x="273221" y="310333"/>
                      <a:pt x="272697" y="309421"/>
                      <a:pt x="272443" y="308423"/>
                    </a:cubicBezTo>
                    <a:lnTo>
                      <a:pt x="272443" y="306901"/>
                    </a:lnTo>
                    <a:cubicBezTo>
                      <a:pt x="272435" y="306115"/>
                      <a:pt x="272604" y="305328"/>
                      <a:pt x="272950" y="304618"/>
                    </a:cubicBezTo>
                    <a:cubicBezTo>
                      <a:pt x="273187" y="303866"/>
                      <a:pt x="273627" y="303189"/>
                      <a:pt x="274219" y="302674"/>
                    </a:cubicBezTo>
                    <a:cubicBezTo>
                      <a:pt x="274701" y="302098"/>
                      <a:pt x="275352" y="301684"/>
                      <a:pt x="276079" y="301490"/>
                    </a:cubicBezTo>
                    <a:cubicBezTo>
                      <a:pt x="276764" y="301084"/>
                      <a:pt x="277567" y="300906"/>
                      <a:pt x="278362" y="300983"/>
                    </a:cubicBezTo>
                    <a:lnTo>
                      <a:pt x="279799" y="300983"/>
                    </a:lnTo>
                    <a:cubicBezTo>
                      <a:pt x="280830" y="300983"/>
                      <a:pt x="281854" y="301245"/>
                      <a:pt x="282758" y="301743"/>
                    </a:cubicBezTo>
                    <a:lnTo>
                      <a:pt x="283942" y="302674"/>
                    </a:lnTo>
                    <a:cubicBezTo>
                      <a:pt x="284601" y="303502"/>
                      <a:pt x="285016" y="304500"/>
                      <a:pt x="285126" y="305548"/>
                    </a:cubicBezTo>
                    <a:close/>
                    <a:moveTo>
                      <a:pt x="282589" y="275111"/>
                    </a:moveTo>
                    <a:lnTo>
                      <a:pt x="281744" y="275111"/>
                    </a:lnTo>
                    <a:cubicBezTo>
                      <a:pt x="278472" y="275111"/>
                      <a:pt x="275825" y="272464"/>
                      <a:pt x="275825" y="269192"/>
                    </a:cubicBezTo>
                    <a:cubicBezTo>
                      <a:pt x="275825" y="265920"/>
                      <a:pt x="278472" y="263274"/>
                      <a:pt x="281744" y="263274"/>
                    </a:cubicBezTo>
                    <a:lnTo>
                      <a:pt x="282589" y="263274"/>
                    </a:lnTo>
                    <a:cubicBezTo>
                      <a:pt x="285929" y="263274"/>
                      <a:pt x="288634" y="265979"/>
                      <a:pt x="288634" y="269319"/>
                    </a:cubicBezTo>
                    <a:cubicBezTo>
                      <a:pt x="288634" y="272658"/>
                      <a:pt x="285929" y="275364"/>
                      <a:pt x="282589" y="275364"/>
                    </a:cubicBezTo>
                    <a:close/>
                    <a:moveTo>
                      <a:pt x="322919" y="280860"/>
                    </a:moveTo>
                    <a:cubicBezTo>
                      <a:pt x="323266" y="281570"/>
                      <a:pt x="323435" y="282356"/>
                      <a:pt x="323426" y="283142"/>
                    </a:cubicBezTo>
                    <a:lnTo>
                      <a:pt x="323426" y="284495"/>
                    </a:lnTo>
                    <a:cubicBezTo>
                      <a:pt x="323452" y="285569"/>
                      <a:pt x="323156" y="286626"/>
                      <a:pt x="322581" y="287539"/>
                    </a:cubicBezTo>
                    <a:lnTo>
                      <a:pt x="321651" y="288723"/>
                    </a:lnTo>
                    <a:cubicBezTo>
                      <a:pt x="320907" y="289425"/>
                      <a:pt x="320011" y="289949"/>
                      <a:pt x="319030" y="290245"/>
                    </a:cubicBezTo>
                    <a:lnTo>
                      <a:pt x="317508" y="290245"/>
                    </a:lnTo>
                    <a:cubicBezTo>
                      <a:pt x="316713" y="290338"/>
                      <a:pt x="315910" y="290160"/>
                      <a:pt x="315225" y="289737"/>
                    </a:cubicBezTo>
                    <a:cubicBezTo>
                      <a:pt x="314490" y="289509"/>
                      <a:pt x="313822" y="289103"/>
                      <a:pt x="313281" y="288554"/>
                    </a:cubicBezTo>
                    <a:cubicBezTo>
                      <a:pt x="312756" y="287988"/>
                      <a:pt x="312359" y="287328"/>
                      <a:pt x="312097" y="286609"/>
                    </a:cubicBezTo>
                    <a:cubicBezTo>
                      <a:pt x="311674" y="285924"/>
                      <a:pt x="311497" y="285121"/>
                      <a:pt x="311589" y="284326"/>
                    </a:cubicBezTo>
                    <a:lnTo>
                      <a:pt x="311589" y="282974"/>
                    </a:lnTo>
                    <a:cubicBezTo>
                      <a:pt x="311581" y="281908"/>
                      <a:pt x="311843" y="280860"/>
                      <a:pt x="312350" y="279930"/>
                    </a:cubicBezTo>
                    <a:lnTo>
                      <a:pt x="313281" y="278746"/>
                    </a:lnTo>
                    <a:cubicBezTo>
                      <a:pt x="314041" y="278061"/>
                      <a:pt x="314929" y="277545"/>
                      <a:pt x="315902" y="277224"/>
                    </a:cubicBezTo>
                    <a:lnTo>
                      <a:pt x="317508" y="277224"/>
                    </a:lnTo>
                    <a:cubicBezTo>
                      <a:pt x="318303" y="277148"/>
                      <a:pt x="319106" y="277325"/>
                      <a:pt x="319791" y="277732"/>
                    </a:cubicBezTo>
                    <a:cubicBezTo>
                      <a:pt x="320509" y="277934"/>
                      <a:pt x="321161" y="278349"/>
                      <a:pt x="321651" y="278915"/>
                    </a:cubicBezTo>
                    <a:cubicBezTo>
                      <a:pt x="322141" y="279558"/>
                      <a:pt x="322463" y="280310"/>
                      <a:pt x="322581" y="281113"/>
                    </a:cubicBezTo>
                    <a:close/>
                    <a:moveTo>
                      <a:pt x="311928" y="249915"/>
                    </a:moveTo>
                    <a:cubicBezTo>
                      <a:pt x="308656" y="249915"/>
                      <a:pt x="306009" y="247268"/>
                      <a:pt x="306009" y="243997"/>
                    </a:cubicBezTo>
                    <a:cubicBezTo>
                      <a:pt x="306009" y="240724"/>
                      <a:pt x="308656" y="238078"/>
                      <a:pt x="311928" y="238078"/>
                    </a:cubicBezTo>
                    <a:cubicBezTo>
                      <a:pt x="315267" y="238171"/>
                      <a:pt x="317897" y="240952"/>
                      <a:pt x="317804" y="244292"/>
                    </a:cubicBezTo>
                    <a:cubicBezTo>
                      <a:pt x="317711" y="247632"/>
                      <a:pt x="314929" y="250261"/>
                      <a:pt x="311589" y="250168"/>
                    </a:cubicBezTo>
                    <a:close/>
                    <a:moveTo>
                      <a:pt x="273965" y="237317"/>
                    </a:moveTo>
                    <a:cubicBezTo>
                      <a:pt x="273170" y="237410"/>
                      <a:pt x="272367" y="237232"/>
                      <a:pt x="271682" y="236810"/>
                    </a:cubicBezTo>
                    <a:cubicBezTo>
                      <a:pt x="270955" y="236573"/>
                      <a:pt x="270287" y="236167"/>
                      <a:pt x="269738" y="235626"/>
                    </a:cubicBezTo>
                    <a:cubicBezTo>
                      <a:pt x="269154" y="235110"/>
                      <a:pt x="268749" y="234434"/>
                      <a:pt x="268554" y="233681"/>
                    </a:cubicBezTo>
                    <a:cubicBezTo>
                      <a:pt x="268131" y="232996"/>
                      <a:pt x="267954" y="232193"/>
                      <a:pt x="268047" y="231398"/>
                    </a:cubicBezTo>
                    <a:lnTo>
                      <a:pt x="268047" y="230046"/>
                    </a:lnTo>
                    <a:cubicBezTo>
                      <a:pt x="268055" y="228997"/>
                      <a:pt x="268343" y="227974"/>
                      <a:pt x="268892" y="227087"/>
                    </a:cubicBezTo>
                    <a:lnTo>
                      <a:pt x="269822" y="225818"/>
                    </a:lnTo>
                    <a:cubicBezTo>
                      <a:pt x="270583" y="225133"/>
                      <a:pt x="271471" y="224617"/>
                      <a:pt x="272443" y="224296"/>
                    </a:cubicBezTo>
                    <a:lnTo>
                      <a:pt x="273965" y="224296"/>
                    </a:lnTo>
                    <a:cubicBezTo>
                      <a:pt x="274760" y="224204"/>
                      <a:pt x="275563" y="224381"/>
                      <a:pt x="276248" y="224804"/>
                    </a:cubicBezTo>
                    <a:cubicBezTo>
                      <a:pt x="276975" y="225041"/>
                      <a:pt x="277643" y="225446"/>
                      <a:pt x="278193" y="225988"/>
                    </a:cubicBezTo>
                    <a:cubicBezTo>
                      <a:pt x="278776" y="226503"/>
                      <a:pt x="279182" y="227180"/>
                      <a:pt x="279376" y="227932"/>
                    </a:cubicBezTo>
                    <a:cubicBezTo>
                      <a:pt x="279799" y="228617"/>
                      <a:pt x="279977" y="229420"/>
                      <a:pt x="279884" y="230215"/>
                    </a:cubicBezTo>
                    <a:lnTo>
                      <a:pt x="279884" y="231568"/>
                    </a:lnTo>
                    <a:cubicBezTo>
                      <a:pt x="279875" y="232616"/>
                      <a:pt x="279588" y="233639"/>
                      <a:pt x="279038" y="234527"/>
                    </a:cubicBezTo>
                    <a:lnTo>
                      <a:pt x="278108" y="235795"/>
                    </a:lnTo>
                    <a:cubicBezTo>
                      <a:pt x="277347" y="236480"/>
                      <a:pt x="276459" y="236996"/>
                      <a:pt x="275487" y="237317"/>
                    </a:cubicBezTo>
                    <a:close/>
                    <a:moveTo>
                      <a:pt x="77304" y="438460"/>
                    </a:moveTo>
                    <a:cubicBezTo>
                      <a:pt x="74032" y="438460"/>
                      <a:pt x="71385" y="435813"/>
                      <a:pt x="71385" y="432541"/>
                    </a:cubicBezTo>
                    <a:cubicBezTo>
                      <a:pt x="71385" y="429269"/>
                      <a:pt x="74032" y="426623"/>
                      <a:pt x="77304" y="426623"/>
                    </a:cubicBezTo>
                    <a:cubicBezTo>
                      <a:pt x="80643" y="426716"/>
                      <a:pt x="83273" y="429498"/>
                      <a:pt x="83180" y="432837"/>
                    </a:cubicBezTo>
                    <a:cubicBezTo>
                      <a:pt x="83087" y="436177"/>
                      <a:pt x="80305" y="438806"/>
                      <a:pt x="76965" y="438713"/>
                    </a:cubicBezTo>
                    <a:close/>
                    <a:moveTo>
                      <a:pt x="113575" y="418929"/>
                    </a:moveTo>
                    <a:cubicBezTo>
                      <a:pt x="110303" y="418929"/>
                      <a:pt x="107657" y="416282"/>
                      <a:pt x="107657" y="413010"/>
                    </a:cubicBezTo>
                    <a:cubicBezTo>
                      <a:pt x="107657" y="409738"/>
                      <a:pt x="110303" y="407092"/>
                      <a:pt x="113575" y="407092"/>
                    </a:cubicBezTo>
                    <a:cubicBezTo>
                      <a:pt x="116915" y="407117"/>
                      <a:pt x="119604" y="409840"/>
                      <a:pt x="119578" y="413179"/>
                    </a:cubicBezTo>
                    <a:cubicBezTo>
                      <a:pt x="119553" y="416519"/>
                      <a:pt x="116830" y="419208"/>
                      <a:pt x="113491" y="419182"/>
                    </a:cubicBezTo>
                    <a:close/>
                    <a:moveTo>
                      <a:pt x="94044" y="391027"/>
                    </a:moveTo>
                    <a:cubicBezTo>
                      <a:pt x="90772" y="391027"/>
                      <a:pt x="88126" y="388381"/>
                      <a:pt x="88126" y="385109"/>
                    </a:cubicBezTo>
                    <a:cubicBezTo>
                      <a:pt x="88126" y="381837"/>
                      <a:pt x="90772" y="379191"/>
                      <a:pt x="94044" y="379191"/>
                    </a:cubicBezTo>
                    <a:cubicBezTo>
                      <a:pt x="97384" y="379284"/>
                      <a:pt x="100014" y="382065"/>
                      <a:pt x="99920" y="385405"/>
                    </a:cubicBezTo>
                    <a:cubicBezTo>
                      <a:pt x="99828" y="388745"/>
                      <a:pt x="97046" y="391374"/>
                      <a:pt x="93706" y="391281"/>
                    </a:cubicBezTo>
                    <a:close/>
                    <a:moveTo>
                      <a:pt x="566083" y="397960"/>
                    </a:moveTo>
                    <a:cubicBezTo>
                      <a:pt x="562811" y="397960"/>
                      <a:pt x="560164" y="395314"/>
                      <a:pt x="560164" y="392042"/>
                    </a:cubicBezTo>
                    <a:cubicBezTo>
                      <a:pt x="560164" y="388770"/>
                      <a:pt x="562811" y="386124"/>
                      <a:pt x="566083" y="386124"/>
                    </a:cubicBezTo>
                    <a:cubicBezTo>
                      <a:pt x="569422" y="386217"/>
                      <a:pt x="572052" y="388998"/>
                      <a:pt x="571959" y="392338"/>
                    </a:cubicBezTo>
                    <a:cubicBezTo>
                      <a:pt x="571866" y="395678"/>
                      <a:pt x="569084" y="398307"/>
                      <a:pt x="565744" y="398214"/>
                    </a:cubicBezTo>
                    <a:close/>
                    <a:moveTo>
                      <a:pt x="594069" y="420366"/>
                    </a:moveTo>
                    <a:cubicBezTo>
                      <a:pt x="590797" y="420366"/>
                      <a:pt x="588150" y="417720"/>
                      <a:pt x="588150" y="414448"/>
                    </a:cubicBezTo>
                    <a:cubicBezTo>
                      <a:pt x="588150" y="411175"/>
                      <a:pt x="590797" y="408529"/>
                      <a:pt x="594069" y="408529"/>
                    </a:cubicBezTo>
                    <a:cubicBezTo>
                      <a:pt x="597408" y="408622"/>
                      <a:pt x="600038" y="411404"/>
                      <a:pt x="599945" y="414743"/>
                    </a:cubicBezTo>
                    <a:cubicBezTo>
                      <a:pt x="599852" y="418083"/>
                      <a:pt x="597070" y="420713"/>
                      <a:pt x="593730" y="420619"/>
                    </a:cubicBezTo>
                    <a:close/>
                    <a:moveTo>
                      <a:pt x="620617" y="395001"/>
                    </a:moveTo>
                    <a:cubicBezTo>
                      <a:pt x="617345" y="395001"/>
                      <a:pt x="614699" y="392355"/>
                      <a:pt x="614699" y="389083"/>
                    </a:cubicBezTo>
                    <a:cubicBezTo>
                      <a:pt x="614699" y="385811"/>
                      <a:pt x="617345" y="383164"/>
                      <a:pt x="620617" y="383164"/>
                    </a:cubicBezTo>
                    <a:cubicBezTo>
                      <a:pt x="623999" y="383257"/>
                      <a:pt x="626671" y="386081"/>
                      <a:pt x="626578" y="389463"/>
                    </a:cubicBezTo>
                    <a:cubicBezTo>
                      <a:pt x="626485" y="392845"/>
                      <a:pt x="623661" y="395517"/>
                      <a:pt x="620279" y="395424"/>
                    </a:cubicBezTo>
                    <a:close/>
                    <a:moveTo>
                      <a:pt x="596859" y="375470"/>
                    </a:moveTo>
                    <a:cubicBezTo>
                      <a:pt x="593587" y="375470"/>
                      <a:pt x="590940" y="372824"/>
                      <a:pt x="590940" y="369552"/>
                    </a:cubicBezTo>
                    <a:cubicBezTo>
                      <a:pt x="590940" y="366280"/>
                      <a:pt x="593587" y="363633"/>
                      <a:pt x="596859" y="363633"/>
                    </a:cubicBezTo>
                    <a:cubicBezTo>
                      <a:pt x="600241" y="363726"/>
                      <a:pt x="602912" y="366551"/>
                      <a:pt x="602819" y="369932"/>
                    </a:cubicBezTo>
                    <a:cubicBezTo>
                      <a:pt x="602727" y="373314"/>
                      <a:pt x="599902" y="375986"/>
                      <a:pt x="596521" y="3758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bg2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CC451596-8436-92D7-CF42-AEFBF2351048}"/>
              </a:ext>
            </a:extLst>
          </p:cNvPr>
          <p:cNvGrpSpPr/>
          <p:nvPr/>
        </p:nvGrpSpPr>
        <p:grpSpPr>
          <a:xfrm>
            <a:off x="-2222885" y="4502536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9E746D1B-8FA1-B8AE-47AC-FE85B7DE6A41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1D0D47C3-3646-CCA0-C196-D6FE4C0C881E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210581C0-A08A-6A14-C8BA-A770061AED51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9E13F31A-E36E-195E-50DB-8E35A32742D8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82744973-4309-CED4-2FCC-2256E1C019A8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12F40311-11A4-7673-53C0-910D5D9E31CF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FA8822C8-8E81-6F6F-D056-3B514FCD4F9D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A9F35461-EB15-EBBD-CDA3-B3FBA480FCFB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5728310F-3F39-011D-4351-700C22A1302D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538CA39D-15B2-4309-448F-D56D4E95119C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C3ECF9DD-A50D-3D47-91E5-6350081E7D90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DE735915-7EE1-3E29-AA48-7D8BCA172B67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67565CEE-A3F5-1306-89D3-8FE675713F37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26F98837-23A5-D235-179F-AAB2FFCE35E9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346972B5-6EEE-A711-3D0E-DF9AAA9CA8A2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149024BE-2C37-9EC0-FDAF-9B61E0821DD1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4E549AE5-D99A-3F50-C809-C6E5C3955F34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3406731D-05B4-A495-1E82-835EE3B32787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9855EE8B-2758-2BFF-CDD3-2E51A6FB773F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369F6806-C60D-4613-C417-C6DA27AB8930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B78C25FF-F270-8C58-F6A6-000A4AE3C0A7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EA09B51-F709-7F9F-75DC-9B54CE101EA2}"/>
              </a:ext>
            </a:extLst>
          </p:cNvPr>
          <p:cNvSpPr txBox="1"/>
          <p:nvPr/>
        </p:nvSpPr>
        <p:spPr>
          <a:xfrm>
            <a:off x="3851218" y="418267"/>
            <a:ext cx="177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Tiếng Việt</a:t>
            </a:r>
            <a:endParaRPr lang="en-SG" sz="2000"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697091-37C5-ADA1-8F4B-5A92D3DF5914}"/>
              </a:ext>
            </a:extLst>
          </p:cNvPr>
          <p:cNvSpPr txBox="1"/>
          <p:nvPr/>
        </p:nvSpPr>
        <p:spPr>
          <a:xfrm>
            <a:off x="264693" y="942243"/>
            <a:ext cx="842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7030A0"/>
                </a:solidFill>
                <a:latin typeface="+mj-lt"/>
              </a:rPr>
              <a:t>Bài 5: Quan sát tranh, đặt một câu có trạng ngữ chỉ nguyên nhân, một câu có trạng ngữ chỉ mục đích của hoạt động. </a:t>
            </a:r>
            <a:endParaRPr lang="en-SG" sz="2400" b="1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2ABB32A-A4A3-3F0B-CB06-6E235E378801}"/>
              </a:ext>
            </a:extLst>
          </p:cNvPr>
          <p:cNvGrpSpPr/>
          <p:nvPr/>
        </p:nvGrpSpPr>
        <p:grpSpPr>
          <a:xfrm>
            <a:off x="458466" y="2027558"/>
            <a:ext cx="2522141" cy="2962879"/>
            <a:chOff x="443472" y="1825238"/>
            <a:chExt cx="2522141" cy="296287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35C8B2C-654C-FDFA-096C-097F7B809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020"/>
            <a:stretch/>
          </p:blipFill>
          <p:spPr>
            <a:xfrm>
              <a:off x="443472" y="1825238"/>
              <a:ext cx="2522141" cy="27145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DAEF3C5-35B1-1C07-38FB-2ECCE4849666}"/>
                </a:ext>
              </a:extLst>
            </p:cNvPr>
            <p:cNvSpPr/>
            <p:nvPr/>
          </p:nvSpPr>
          <p:spPr>
            <a:xfrm>
              <a:off x="953373" y="4422183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/>
                <a:t>Tranh 1</a:t>
              </a:r>
              <a:endParaRPr lang="en-SG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4622E5E-F9FE-E07B-148A-4B3170AC0EAD}"/>
              </a:ext>
            </a:extLst>
          </p:cNvPr>
          <p:cNvGrpSpPr/>
          <p:nvPr/>
        </p:nvGrpSpPr>
        <p:grpSpPr>
          <a:xfrm>
            <a:off x="3205669" y="1745473"/>
            <a:ext cx="2587441" cy="2960603"/>
            <a:chOff x="3224283" y="1848101"/>
            <a:chExt cx="2587441" cy="296060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00E3B6F-A3BF-5FE5-377C-8565CB6A4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4283" y="1848101"/>
              <a:ext cx="2587441" cy="27458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3D498B9-1A0A-16CA-B453-FAD36A346C6E}"/>
                </a:ext>
              </a:extLst>
            </p:cNvPr>
            <p:cNvSpPr/>
            <p:nvPr/>
          </p:nvSpPr>
          <p:spPr>
            <a:xfrm>
              <a:off x="3800662" y="4442770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/>
                <a:t>Tranh 2</a:t>
              </a:r>
              <a:endParaRPr lang="en-SG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3236F9-9847-969A-A18A-019621852E77}"/>
              </a:ext>
            </a:extLst>
          </p:cNvPr>
          <p:cNvGrpSpPr/>
          <p:nvPr/>
        </p:nvGrpSpPr>
        <p:grpSpPr>
          <a:xfrm>
            <a:off x="6004908" y="1972242"/>
            <a:ext cx="2502554" cy="2934025"/>
            <a:chOff x="6069160" y="1820603"/>
            <a:chExt cx="2502554" cy="2934025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F8C2A10-5D93-8F82-0236-88789FB61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160" y="1820603"/>
              <a:ext cx="2502554" cy="27458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39A5D77-5A00-C0CC-BA4A-81FAC3CC436A}"/>
                </a:ext>
              </a:extLst>
            </p:cNvPr>
            <p:cNvSpPr/>
            <p:nvPr/>
          </p:nvSpPr>
          <p:spPr>
            <a:xfrm>
              <a:off x="6713686" y="4388694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/>
                <a:t>Tranh 3</a:t>
              </a:r>
              <a:endParaRPr lang="en-SG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A1A98136-2C78-7EEE-843F-AC265D9BDA46}"/>
              </a:ext>
            </a:extLst>
          </p:cNvPr>
          <p:cNvSpPr/>
          <p:nvPr/>
        </p:nvSpPr>
        <p:spPr>
          <a:xfrm>
            <a:off x="7878267" y="24942"/>
            <a:ext cx="1226566" cy="1092804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Thảo luận nhóm 2</a:t>
            </a:r>
            <a:endParaRPr lang="en-SG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B09870-9B43-DF6A-897F-FA8267763C21}"/>
              </a:ext>
            </a:extLst>
          </p:cNvPr>
          <p:cNvSpPr txBox="1"/>
          <p:nvPr/>
        </p:nvSpPr>
        <p:spPr>
          <a:xfrm>
            <a:off x="2383589" y="35150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3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7" y="66293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495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Ong</a:t>
            </a:r>
            <a:endParaRPr lang="en-US" sz="49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53945" y="1485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495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non</a:t>
            </a:r>
            <a:endParaRPr lang="en-US" sz="49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192023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495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71003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495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học</a:t>
            </a:r>
            <a:endParaRPr lang="en-US" sz="49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5" y="2577467"/>
            <a:ext cx="1987529" cy="1996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A834E6-709B-490E-901D-06776B901B01}"/>
              </a:ext>
            </a:extLst>
          </p:cNvPr>
          <p:cNvSpPr/>
          <p:nvPr/>
        </p:nvSpPr>
        <p:spPr>
          <a:xfrm>
            <a:off x="3565471" y="4063363"/>
            <a:ext cx="325749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ClrTx/>
            </a:pPr>
            <a:r>
              <a:rPr lang="en-US" sz="45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F66F44E7-834C-5C2E-2947-C87BF95E4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421561F8-3B13-3808-4891-B435E6E72EF7}"/>
              </a:ext>
            </a:extLst>
          </p:cNvPr>
          <p:cNvGrpSpPr/>
          <p:nvPr/>
        </p:nvGrpSpPr>
        <p:grpSpPr>
          <a:xfrm rot="1461947">
            <a:off x="7265332" y="-117947"/>
            <a:ext cx="2720590" cy="2287269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01A1D72C-EDF4-BB80-7EEF-F890DC086B0A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76997491-6939-E8A6-422E-1E8F74258437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1008370B-8E9F-FAA6-64D5-C0204FB7FEDA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47E7FFCF-7BD9-C7A3-C836-3A2877269862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F792E8C3-0015-E45F-FC05-AFC811DBDCDD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D0B276D5-959E-ADBA-6BA1-9184062A0DF1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A3E88711-1BA1-E703-963F-C0DEECE7C030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5445FE78-4EEC-B359-CB17-F2C72287C018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3F2E61AB-F28A-B8E6-EB2D-7728D6D1ADFC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145702DC-14BE-1FAB-CAC0-AEE8E3E3CB5D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92B1AF5B-410A-C28A-5EEF-F10AE1ADC928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A6A1CA6B-F787-6F1F-AF66-7E277DE0ED99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FBA1EEE6-66F9-2870-D8D4-845FD9F65488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B63633FE-0C13-8897-5762-F23BE9CBC43E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D78930EF-4430-A694-D963-1ED823F3C2BE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A6199DD0-6002-102F-EA6F-86DB8E6B930B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1EDE777A-96E3-85AE-7E7F-F1C315FFC135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2FB132B0-881C-A183-9D36-EF39B06D56E1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8B52361A-1895-17B4-BB83-32189460EC91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834DDEDD-C71A-1BEE-E676-412DB917C29C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10F639A5-1EC5-44E0-3791-3AF06F6ED2B4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5C477DC2-E31C-D591-E0A1-77B4B2972F62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E432483D-10B9-F2C5-C621-DE7863F61450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68D6923D-E795-D9B1-D9F4-0CD0326B7320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67EB7D2B-E538-2B04-CFCF-974AF73487DB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1B4638AB-663C-B6DF-2733-DBBD6AB1EDCC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74534359-5D5F-C333-2DA8-79AB9EA35240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B87DE398-9F4B-6987-5247-D909272FE7DD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E0ECF773-B07A-53D6-2DD0-73A738700CDD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BB4B0BA8-2EB8-1AF0-67E8-E3381B487F90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7172C9F8-7C8F-CF75-6215-7BF2335899A9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1FAB61A1-F811-FB8F-043A-1779A8AD1D3C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87BD74FC-2F2B-85A4-6782-29DACF9173C4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28D1DFF4-64CB-34F1-4B0E-1E7489E1B51B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4BA5FE58-F2EC-27C0-BFC5-9C3214B24809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312936DD-89B6-6E02-9935-BC4B0E5A56E9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03222002-509B-94E0-2077-999D3AA2621B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8435EBB9-A073-47E4-CE5B-F9172B7C83EE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87FE2F10-3D3C-185C-9959-BAC02357D1C3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C4AE95CD-5559-86B1-8FB6-91B3EA9DF9A0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53EA60C3-2921-D90B-3739-F968404855CC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7CDDECAA-CF4E-24BD-1273-30D747F67FD6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76B8F8CB-4722-3BB0-AF09-014606283E5C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D872E88C-E3CF-5ACA-F6DE-4839FA0F428C}"/>
              </a:ext>
            </a:extLst>
          </p:cNvPr>
          <p:cNvGrpSpPr/>
          <p:nvPr/>
        </p:nvGrpSpPr>
        <p:grpSpPr>
          <a:xfrm>
            <a:off x="6769819" y="1562481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B2F9A15F-4351-46BF-8ADC-27E8131E39B9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02D6F6E8-EFD8-3EE1-1AA7-85477E9AEBD6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CC4FE7F5-E62E-B5EE-D176-9495614902AB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6DC8A9E3-4F8F-F69F-7471-3276053DF3FA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23224867-755F-0F6A-329A-5F01B4B3A712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07513203-5C98-41A4-3B9F-07791E16C3A6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0FB2E0B6-70D9-88D5-A6C8-74AE090C3D1B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D3AA4459-E064-4F75-613B-DBC568012482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3ED36D69-8A5A-5827-9510-E064E06E7FA2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EADC1D24-CB2A-D2E0-78A3-1F74756521C5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185A7105-8D08-B8B4-8F39-1CA29BD8B796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4798BBD5-A8D9-2DA3-8BC7-47351768919F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25B20271-6973-6444-17B1-EA51F8D83FB8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AB7B0AB4-3A00-94A4-7D3F-8A9A1C29EC42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B4FA2773-775D-7282-35D5-6970E0FA1C70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F3007B1E-6EBE-F84F-0A3D-D33100023A0D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C9A0BE8C-D688-8C4C-4BCF-1A15EF0C7777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24E76D43-B765-4719-E58F-AA11BA129FE8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A1BB6367-B9E0-1DD7-D02D-B9E0EF4AEF92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181E4078-0A73-7CEF-B197-A53204F1DC0C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5CC14C70-BE96-3DDF-1D98-0FD6AE201E9F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C8AC0430-B45A-43CE-4BA0-178166AB674F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499991F5-75D7-F7F7-0271-9E34084E8C1D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9D5E8BF6-396E-62F6-68B5-9EF3B6285102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38B2B2C5-A364-0CD8-4173-F207E3CE7006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147F0151-40A4-B46C-94AC-B5064B56B6F8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347FEE81-564B-FAB7-48BC-372E2345CD4A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ACCE70FC-DC48-CB8B-FDD5-A34352D0382E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935F5FF5-CA5C-12D3-4D1D-77E5F20A04FA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1789B5A8-26CE-9F5D-49CE-8FEBF0F19E39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76AE6FBF-A943-26C3-7AE7-CD214661B966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8944CDC5-1043-3729-6901-F94378811BB1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FCEA2540-08A5-32F5-141B-8A59217D34C7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8CAF091F-ED0B-8956-6BDB-37ED6CD7E6D6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DE6EDE91-CB53-B21D-5099-B4BE8791D774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466B6C64-7527-80F9-56BD-EF51D1142044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FA8D2564-0DD1-18E6-463E-4BF3DD8B7B9A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00BF73FB-691D-EE89-927D-F16702AFF9B7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9D1A1317-B1EC-6C0D-753A-87B18C8226BA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7CB502E6-6AED-8C31-308B-C17B7D7F4925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7E53E433-4982-8C61-65D7-581F3B599DA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4302" y="62536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latin typeface="+mj-lt"/>
              </a:rPr>
              <a:t>Luyện từ và câu: 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6EAD56EF-4AA9-3DBE-D780-885C7FE7F9F2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6" name="Google Shape;2076;p39">
            <a:extLst>
              <a:ext uri="{FF2B5EF4-FFF2-40B4-BE49-F238E27FC236}">
                <a16:creationId xmlns:a16="http://schemas.microsoft.com/office/drawing/2014/main" id="{EB5BF20B-6E49-4D64-A590-79616CC8691A}"/>
              </a:ext>
            </a:extLst>
          </p:cNvPr>
          <p:cNvGrpSpPr/>
          <p:nvPr/>
        </p:nvGrpSpPr>
        <p:grpSpPr>
          <a:xfrm>
            <a:off x="-3649854" y="-1742061"/>
            <a:ext cx="4779169" cy="2350083"/>
            <a:chOff x="690813" y="2876254"/>
            <a:chExt cx="4779169" cy="2350083"/>
          </a:xfrm>
        </p:grpSpPr>
        <p:sp>
          <p:nvSpPr>
            <p:cNvPr id="2077" name="Google Shape;2077;p39">
              <a:extLst>
                <a:ext uri="{FF2B5EF4-FFF2-40B4-BE49-F238E27FC236}">
                  <a16:creationId xmlns:a16="http://schemas.microsoft.com/office/drawing/2014/main" id="{47DD4EF0-E86D-2319-7E16-EF05CDEC4499}"/>
                </a:ext>
              </a:extLst>
            </p:cNvPr>
            <p:cNvSpPr/>
            <p:nvPr/>
          </p:nvSpPr>
          <p:spPr>
            <a:xfrm>
              <a:off x="690813" y="2876254"/>
              <a:ext cx="78873" cy="74533"/>
            </a:xfrm>
            <a:custGeom>
              <a:avLst/>
              <a:gdLst/>
              <a:ahLst/>
              <a:cxnLst/>
              <a:rect l="l" t="t" r="r" b="b"/>
              <a:pathLst>
                <a:path w="78873" h="74533" extrusionOk="0">
                  <a:moveTo>
                    <a:pt x="39421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171" y="10833"/>
                    <a:pt x="77521" y="27406"/>
                  </a:cubicBezTo>
                  <a:cubicBezTo>
                    <a:pt x="84633" y="46012"/>
                    <a:pt x="61646" y="46901"/>
                    <a:pt x="61646" y="46901"/>
                  </a:cubicBezTo>
                  <a:cubicBezTo>
                    <a:pt x="61646" y="46901"/>
                    <a:pt x="77966" y="62395"/>
                    <a:pt x="62980" y="71983"/>
                  </a:cubicBezTo>
                  <a:cubicBezTo>
                    <a:pt x="49772" y="80429"/>
                    <a:pt x="39421" y="62966"/>
                    <a:pt x="39421" y="62966"/>
                  </a:cubicBezTo>
                  <a:cubicBezTo>
                    <a:pt x="39421" y="62966"/>
                    <a:pt x="30150" y="81000"/>
                    <a:pt x="15863" y="71983"/>
                  </a:cubicBezTo>
                  <a:cubicBezTo>
                    <a:pt x="-12" y="61950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343"/>
                  </a:cubicBezTo>
                  <a:cubicBezTo>
                    <a:pt x="8243" y="10515"/>
                    <a:pt x="25705" y="20993"/>
                    <a:pt x="25705" y="20993"/>
                  </a:cubicBezTo>
                  <a:cubicBezTo>
                    <a:pt x="25705" y="20993"/>
                    <a:pt x="21387" y="-26"/>
                    <a:pt x="39421" y="-26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9">
              <a:extLst>
                <a:ext uri="{FF2B5EF4-FFF2-40B4-BE49-F238E27FC236}">
                  <a16:creationId xmlns:a16="http://schemas.microsoft.com/office/drawing/2014/main" id="{6A96ABE7-50EC-08DA-C2AD-EA8C9CDBA483}"/>
                </a:ext>
              </a:extLst>
            </p:cNvPr>
            <p:cNvSpPr/>
            <p:nvPr/>
          </p:nvSpPr>
          <p:spPr>
            <a:xfrm>
              <a:off x="2074071" y="4321316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9" name="Google Shape;2079;p39">
              <a:extLst>
                <a:ext uri="{FF2B5EF4-FFF2-40B4-BE49-F238E27FC236}">
                  <a16:creationId xmlns:a16="http://schemas.microsoft.com/office/drawing/2014/main" id="{513690E7-50F8-0902-D86C-2A81F07D0780}"/>
                </a:ext>
              </a:extLst>
            </p:cNvPr>
            <p:cNvGrpSpPr/>
            <p:nvPr/>
          </p:nvGrpSpPr>
          <p:grpSpPr>
            <a:xfrm>
              <a:off x="4478990" y="4495782"/>
              <a:ext cx="990992" cy="730555"/>
              <a:chOff x="5981531" y="1316305"/>
              <a:chExt cx="805292" cy="593658"/>
            </a:xfrm>
          </p:grpSpPr>
          <p:sp>
            <p:nvSpPr>
              <p:cNvPr id="2080" name="Google Shape;2080;p39">
                <a:extLst>
                  <a:ext uri="{FF2B5EF4-FFF2-40B4-BE49-F238E27FC236}">
                    <a16:creationId xmlns:a16="http://schemas.microsoft.com/office/drawing/2014/main" id="{7F8A92A9-0F9B-581C-619B-D6AB15DA5306}"/>
                  </a:ext>
                </a:extLst>
              </p:cNvPr>
              <p:cNvSpPr/>
              <p:nvPr/>
            </p:nvSpPr>
            <p:spPr>
              <a:xfrm>
                <a:off x="5987475" y="1341811"/>
                <a:ext cx="793405" cy="568152"/>
              </a:xfrm>
              <a:custGeom>
                <a:avLst/>
                <a:gdLst/>
                <a:ahLst/>
                <a:cxnLst/>
                <a:rect l="l" t="t" r="r" b="b"/>
                <a:pathLst>
                  <a:path w="793405" h="568152" extrusionOk="0">
                    <a:moveTo>
                      <a:pt x="314043" y="534822"/>
                    </a:moveTo>
                    <a:cubicBezTo>
                      <a:pt x="334673" y="535330"/>
                      <a:pt x="356318" y="523916"/>
                      <a:pt x="361729" y="504216"/>
                    </a:cubicBezTo>
                    <a:cubicBezTo>
                      <a:pt x="363530" y="516399"/>
                      <a:pt x="369871" y="527458"/>
                      <a:pt x="379484" y="535160"/>
                    </a:cubicBezTo>
                    <a:cubicBezTo>
                      <a:pt x="407504" y="561692"/>
                      <a:pt x="446591" y="573123"/>
                      <a:pt x="484495" y="565852"/>
                    </a:cubicBezTo>
                    <a:cubicBezTo>
                      <a:pt x="519701" y="557938"/>
                      <a:pt x="547763" y="531398"/>
                      <a:pt x="557630" y="496691"/>
                    </a:cubicBezTo>
                    <a:cubicBezTo>
                      <a:pt x="583806" y="522884"/>
                      <a:pt x="626258" y="522901"/>
                      <a:pt x="652452" y="496725"/>
                    </a:cubicBezTo>
                    <a:cubicBezTo>
                      <a:pt x="659029" y="490155"/>
                      <a:pt x="664170" y="482275"/>
                      <a:pt x="667544" y="473609"/>
                    </a:cubicBezTo>
                    <a:cubicBezTo>
                      <a:pt x="700830" y="500318"/>
                      <a:pt x="749472" y="494983"/>
                      <a:pt x="776181" y="461696"/>
                    </a:cubicBezTo>
                    <a:cubicBezTo>
                      <a:pt x="792786" y="440989"/>
                      <a:pt x="797614" y="413215"/>
                      <a:pt x="788956" y="388130"/>
                    </a:cubicBezTo>
                    <a:cubicBezTo>
                      <a:pt x="785388" y="378017"/>
                      <a:pt x="780028" y="368624"/>
                      <a:pt x="773146" y="360397"/>
                    </a:cubicBezTo>
                    <a:cubicBezTo>
                      <a:pt x="765604" y="351257"/>
                      <a:pt x="756608" y="343428"/>
                      <a:pt x="746513" y="337231"/>
                    </a:cubicBezTo>
                    <a:cubicBezTo>
                      <a:pt x="759660" y="302963"/>
                      <a:pt x="742530" y="264527"/>
                      <a:pt x="708262" y="251380"/>
                    </a:cubicBezTo>
                    <a:cubicBezTo>
                      <a:pt x="688376" y="243753"/>
                      <a:pt x="666030" y="246121"/>
                      <a:pt x="648182" y="257754"/>
                    </a:cubicBezTo>
                    <a:cubicBezTo>
                      <a:pt x="650017" y="236431"/>
                      <a:pt x="644335" y="215133"/>
                      <a:pt x="632117" y="197555"/>
                    </a:cubicBezTo>
                    <a:cubicBezTo>
                      <a:pt x="610879" y="168657"/>
                      <a:pt x="574928" y="154545"/>
                      <a:pt x="539705" y="161284"/>
                    </a:cubicBezTo>
                    <a:cubicBezTo>
                      <a:pt x="520766" y="166374"/>
                      <a:pt x="502749" y="174448"/>
                      <a:pt x="486354" y="185211"/>
                    </a:cubicBezTo>
                    <a:cubicBezTo>
                      <a:pt x="499730" y="152643"/>
                      <a:pt x="484173" y="115399"/>
                      <a:pt x="451605" y="102023"/>
                    </a:cubicBezTo>
                    <a:cubicBezTo>
                      <a:pt x="436834" y="95961"/>
                      <a:pt x="420338" y="95657"/>
                      <a:pt x="405356" y="101169"/>
                    </a:cubicBezTo>
                    <a:cubicBezTo>
                      <a:pt x="398237" y="72989"/>
                      <a:pt x="383145" y="47447"/>
                      <a:pt x="361898" y="27612"/>
                    </a:cubicBezTo>
                    <a:cubicBezTo>
                      <a:pt x="351405" y="17575"/>
                      <a:pt x="339019" y="9729"/>
                      <a:pt x="325457" y="4530"/>
                    </a:cubicBezTo>
                    <a:cubicBezTo>
                      <a:pt x="291798" y="-6538"/>
                      <a:pt x="254774" y="2365"/>
                      <a:pt x="229832" y="27527"/>
                    </a:cubicBezTo>
                    <a:cubicBezTo>
                      <a:pt x="205736" y="53382"/>
                      <a:pt x="195632" y="89290"/>
                      <a:pt x="202692" y="123913"/>
                    </a:cubicBezTo>
                    <a:cubicBezTo>
                      <a:pt x="177758" y="103291"/>
                      <a:pt x="140819" y="106792"/>
                      <a:pt x="120197" y="131725"/>
                    </a:cubicBezTo>
                    <a:cubicBezTo>
                      <a:pt x="99576" y="156659"/>
                      <a:pt x="103076" y="193599"/>
                      <a:pt x="128009" y="214220"/>
                    </a:cubicBezTo>
                    <a:cubicBezTo>
                      <a:pt x="130614" y="216368"/>
                      <a:pt x="133387" y="218287"/>
                      <a:pt x="136321" y="219961"/>
                    </a:cubicBezTo>
                    <a:cubicBezTo>
                      <a:pt x="114955" y="235611"/>
                      <a:pt x="107202" y="263935"/>
                      <a:pt x="117635" y="288277"/>
                    </a:cubicBezTo>
                    <a:cubicBezTo>
                      <a:pt x="101072" y="277404"/>
                      <a:pt x="81727" y="271528"/>
                      <a:pt x="61917" y="271367"/>
                    </a:cubicBezTo>
                    <a:cubicBezTo>
                      <a:pt x="41930" y="271468"/>
                      <a:pt x="23067" y="280608"/>
                      <a:pt x="10596" y="296225"/>
                    </a:cubicBezTo>
                    <a:cubicBezTo>
                      <a:pt x="-7515" y="320693"/>
                      <a:pt x="-2357" y="355215"/>
                      <a:pt x="22111" y="373333"/>
                    </a:cubicBezTo>
                    <a:cubicBezTo>
                      <a:pt x="29256" y="378618"/>
                      <a:pt x="37576" y="382101"/>
                      <a:pt x="46360" y="383479"/>
                    </a:cubicBezTo>
                    <a:cubicBezTo>
                      <a:pt x="26965" y="402765"/>
                      <a:pt x="21883" y="432196"/>
                      <a:pt x="33678" y="456868"/>
                    </a:cubicBezTo>
                    <a:cubicBezTo>
                      <a:pt x="48897" y="485530"/>
                      <a:pt x="90918" y="496353"/>
                      <a:pt x="117128" y="477160"/>
                    </a:cubicBezTo>
                    <a:cubicBezTo>
                      <a:pt x="127113" y="518462"/>
                      <a:pt x="168686" y="543852"/>
                      <a:pt x="209988" y="533867"/>
                    </a:cubicBezTo>
                    <a:cubicBezTo>
                      <a:pt x="228758" y="529335"/>
                      <a:pt x="245135" y="517904"/>
                      <a:pt x="255873" y="501848"/>
                    </a:cubicBezTo>
                    <a:cubicBezTo>
                      <a:pt x="268632" y="517600"/>
                      <a:pt x="286226" y="528709"/>
                      <a:pt x="305926" y="533470"/>
                    </a:cubicBezTo>
                    <a:cubicBezTo>
                      <a:pt x="308590" y="534138"/>
                      <a:pt x="311304" y="534594"/>
                      <a:pt x="314043" y="5348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39">
                <a:extLst>
                  <a:ext uri="{FF2B5EF4-FFF2-40B4-BE49-F238E27FC236}">
                    <a16:creationId xmlns:a16="http://schemas.microsoft.com/office/drawing/2014/main" id="{4598CFE5-BD1F-A0FE-91C1-03F58BF1CD9C}"/>
                  </a:ext>
                </a:extLst>
              </p:cNvPr>
              <p:cNvSpPr/>
              <p:nvPr/>
            </p:nvSpPr>
            <p:spPr>
              <a:xfrm>
                <a:off x="5981531" y="1316305"/>
                <a:ext cx="805292" cy="580839"/>
              </a:xfrm>
              <a:custGeom>
                <a:avLst/>
                <a:gdLst/>
                <a:ahLst/>
                <a:cxnLst/>
                <a:rect l="l" t="t" r="r" b="b"/>
                <a:pathLst>
                  <a:path w="805292" h="580839" extrusionOk="0">
                    <a:moveTo>
                      <a:pt x="800369" y="391450"/>
                    </a:moveTo>
                    <a:cubicBezTo>
                      <a:pt x="792337" y="370854"/>
                      <a:pt x="778056" y="353293"/>
                      <a:pt x="759531" y="341228"/>
                    </a:cubicBezTo>
                    <a:cubicBezTo>
                      <a:pt x="767107" y="313808"/>
                      <a:pt x="758754" y="284461"/>
                      <a:pt x="737887" y="265134"/>
                    </a:cubicBezTo>
                    <a:cubicBezTo>
                      <a:pt x="716268" y="247311"/>
                      <a:pt x="686473" y="243125"/>
                      <a:pt x="660778" y="254311"/>
                    </a:cubicBezTo>
                    <a:cubicBezTo>
                      <a:pt x="660491" y="225886"/>
                      <a:pt x="647495" y="199084"/>
                      <a:pt x="625352" y="181261"/>
                    </a:cubicBezTo>
                    <a:cubicBezTo>
                      <a:pt x="602354" y="163125"/>
                      <a:pt x="572542" y="156048"/>
                      <a:pt x="543846" y="161899"/>
                    </a:cubicBezTo>
                    <a:cubicBezTo>
                      <a:pt x="529219" y="165450"/>
                      <a:pt x="515201" y="171149"/>
                      <a:pt x="502248" y="178809"/>
                    </a:cubicBezTo>
                    <a:cubicBezTo>
                      <a:pt x="505672" y="157274"/>
                      <a:pt x="499213" y="135350"/>
                      <a:pt x="484662" y="119117"/>
                    </a:cubicBezTo>
                    <a:cubicBezTo>
                      <a:pt x="466898" y="100838"/>
                      <a:pt x="440705" y="93448"/>
                      <a:pt x="416008" y="99756"/>
                    </a:cubicBezTo>
                    <a:cubicBezTo>
                      <a:pt x="409743" y="78407"/>
                      <a:pt x="399056" y="58614"/>
                      <a:pt x="384640" y="41670"/>
                    </a:cubicBezTo>
                    <a:cubicBezTo>
                      <a:pt x="369286" y="22426"/>
                      <a:pt x="348250" y="8518"/>
                      <a:pt x="324526" y="1932"/>
                    </a:cubicBezTo>
                    <a:cubicBezTo>
                      <a:pt x="279300" y="-7360"/>
                      <a:pt x="233500" y="15045"/>
                      <a:pt x="213090" y="56466"/>
                    </a:cubicBezTo>
                    <a:cubicBezTo>
                      <a:pt x="203722" y="75819"/>
                      <a:pt x="199807" y="97363"/>
                      <a:pt x="201760" y="118779"/>
                    </a:cubicBezTo>
                    <a:cubicBezTo>
                      <a:pt x="180631" y="108531"/>
                      <a:pt x="155706" y="109969"/>
                      <a:pt x="135896" y="122583"/>
                    </a:cubicBezTo>
                    <a:cubicBezTo>
                      <a:pt x="112324" y="138606"/>
                      <a:pt x="102474" y="168477"/>
                      <a:pt x="111884" y="195381"/>
                    </a:cubicBezTo>
                    <a:cubicBezTo>
                      <a:pt x="115816" y="207623"/>
                      <a:pt x="123290" y="218420"/>
                      <a:pt x="133360" y="226410"/>
                    </a:cubicBezTo>
                    <a:cubicBezTo>
                      <a:pt x="118217" y="240885"/>
                      <a:pt x="111106" y="261853"/>
                      <a:pt x="114336" y="282551"/>
                    </a:cubicBezTo>
                    <a:cubicBezTo>
                      <a:pt x="87280" y="270037"/>
                      <a:pt x="55152" y="266656"/>
                      <a:pt x="29026" y="283566"/>
                    </a:cubicBezTo>
                    <a:cubicBezTo>
                      <a:pt x="330" y="300991"/>
                      <a:pt x="-8810" y="338379"/>
                      <a:pt x="8616" y="367074"/>
                    </a:cubicBezTo>
                    <a:cubicBezTo>
                      <a:pt x="16251" y="379656"/>
                      <a:pt x="28189" y="389032"/>
                      <a:pt x="42216" y="393480"/>
                    </a:cubicBezTo>
                    <a:cubicBezTo>
                      <a:pt x="27479" y="412816"/>
                      <a:pt x="23767" y="438392"/>
                      <a:pt x="32408" y="461119"/>
                    </a:cubicBezTo>
                    <a:cubicBezTo>
                      <a:pt x="42520" y="483465"/>
                      <a:pt x="64300" y="498261"/>
                      <a:pt x="88802" y="499419"/>
                    </a:cubicBezTo>
                    <a:cubicBezTo>
                      <a:pt x="99709" y="500088"/>
                      <a:pt x="110591" y="497745"/>
                      <a:pt x="120255" y="492656"/>
                    </a:cubicBezTo>
                    <a:cubicBezTo>
                      <a:pt x="130028" y="519948"/>
                      <a:pt x="152933" y="540460"/>
                      <a:pt x="181130" y="547190"/>
                    </a:cubicBezTo>
                    <a:cubicBezTo>
                      <a:pt x="210638" y="552838"/>
                      <a:pt x="240923" y="542413"/>
                      <a:pt x="260691" y="519796"/>
                    </a:cubicBezTo>
                    <a:cubicBezTo>
                      <a:pt x="261621" y="519669"/>
                      <a:pt x="262509" y="519348"/>
                      <a:pt x="263312" y="518866"/>
                    </a:cubicBezTo>
                    <a:cubicBezTo>
                      <a:pt x="278040" y="535091"/>
                      <a:pt x="298307" y="545228"/>
                      <a:pt x="320129" y="547275"/>
                    </a:cubicBezTo>
                    <a:cubicBezTo>
                      <a:pt x="337969" y="547815"/>
                      <a:pt x="355039" y="539995"/>
                      <a:pt x="366293" y="526137"/>
                    </a:cubicBezTo>
                    <a:cubicBezTo>
                      <a:pt x="372440" y="537365"/>
                      <a:pt x="381131" y="547012"/>
                      <a:pt x="391658" y="554292"/>
                    </a:cubicBezTo>
                    <a:cubicBezTo>
                      <a:pt x="406319" y="565520"/>
                      <a:pt x="423211" y="573476"/>
                      <a:pt x="441204" y="577627"/>
                    </a:cubicBezTo>
                    <a:cubicBezTo>
                      <a:pt x="476215" y="586065"/>
                      <a:pt x="513147" y="576807"/>
                      <a:pt x="540042" y="552855"/>
                    </a:cubicBezTo>
                    <a:cubicBezTo>
                      <a:pt x="551988" y="542033"/>
                      <a:pt x="561153" y="528487"/>
                      <a:pt x="566759" y="513370"/>
                    </a:cubicBezTo>
                    <a:cubicBezTo>
                      <a:pt x="584481" y="526873"/>
                      <a:pt x="607343" y="531650"/>
                      <a:pt x="628987" y="526391"/>
                    </a:cubicBezTo>
                    <a:cubicBezTo>
                      <a:pt x="649161" y="520971"/>
                      <a:pt x="666147" y="507359"/>
                      <a:pt x="675828" y="488851"/>
                    </a:cubicBezTo>
                    <a:cubicBezTo>
                      <a:pt x="714010" y="514325"/>
                      <a:pt x="765619" y="504027"/>
                      <a:pt x="791094" y="465845"/>
                    </a:cubicBezTo>
                    <a:cubicBezTo>
                      <a:pt x="805746" y="443888"/>
                      <a:pt x="809094" y="416274"/>
                      <a:pt x="800115" y="391450"/>
                    </a:cubicBezTo>
                    <a:close/>
                    <a:moveTo>
                      <a:pt x="791914" y="433725"/>
                    </a:moveTo>
                    <a:cubicBezTo>
                      <a:pt x="785750" y="464552"/>
                      <a:pt x="759912" y="487557"/>
                      <a:pt x="728586" y="490119"/>
                    </a:cubicBezTo>
                    <a:cubicBezTo>
                      <a:pt x="712201" y="491447"/>
                      <a:pt x="695841" y="487287"/>
                      <a:pt x="682084" y="478282"/>
                    </a:cubicBezTo>
                    <a:cubicBezTo>
                      <a:pt x="689499" y="454591"/>
                      <a:pt x="686422" y="428872"/>
                      <a:pt x="673629" y="407599"/>
                    </a:cubicBezTo>
                    <a:cubicBezTo>
                      <a:pt x="671718" y="404944"/>
                      <a:pt x="668015" y="404344"/>
                      <a:pt x="665369" y="406255"/>
                    </a:cubicBezTo>
                    <a:cubicBezTo>
                      <a:pt x="663052" y="407929"/>
                      <a:pt x="662258" y="411023"/>
                      <a:pt x="663483" y="413602"/>
                    </a:cubicBezTo>
                    <a:cubicBezTo>
                      <a:pt x="674534" y="432237"/>
                      <a:pt x="677028" y="454718"/>
                      <a:pt x="670332" y="475323"/>
                    </a:cubicBezTo>
                    <a:cubicBezTo>
                      <a:pt x="669377" y="476126"/>
                      <a:pt x="668624" y="477141"/>
                      <a:pt x="668134" y="478282"/>
                    </a:cubicBezTo>
                    <a:cubicBezTo>
                      <a:pt x="655494" y="509591"/>
                      <a:pt x="619864" y="524717"/>
                      <a:pt x="588564" y="512077"/>
                    </a:cubicBezTo>
                    <a:cubicBezTo>
                      <a:pt x="581310" y="509143"/>
                      <a:pt x="574681" y="504848"/>
                      <a:pt x="569042" y="499419"/>
                    </a:cubicBezTo>
                    <a:cubicBezTo>
                      <a:pt x="574665" y="472355"/>
                      <a:pt x="564916" y="444404"/>
                      <a:pt x="543677" y="426707"/>
                    </a:cubicBezTo>
                    <a:cubicBezTo>
                      <a:pt x="525313" y="412875"/>
                      <a:pt x="500777" y="410398"/>
                      <a:pt x="480012" y="420281"/>
                    </a:cubicBezTo>
                    <a:cubicBezTo>
                      <a:pt x="480341" y="406847"/>
                      <a:pt x="474634" y="393970"/>
                      <a:pt x="464455" y="385193"/>
                    </a:cubicBezTo>
                    <a:cubicBezTo>
                      <a:pt x="447925" y="372308"/>
                      <a:pt x="425959" y="368740"/>
                      <a:pt x="406200" y="375724"/>
                    </a:cubicBezTo>
                    <a:cubicBezTo>
                      <a:pt x="398929" y="377922"/>
                      <a:pt x="402057" y="389337"/>
                      <a:pt x="409328" y="387138"/>
                    </a:cubicBezTo>
                    <a:cubicBezTo>
                      <a:pt x="424547" y="381575"/>
                      <a:pt x="441516" y="383613"/>
                      <a:pt x="454985" y="392634"/>
                    </a:cubicBezTo>
                    <a:cubicBezTo>
                      <a:pt x="466526" y="401123"/>
                      <a:pt x="471244" y="416096"/>
                      <a:pt x="466653" y="429666"/>
                    </a:cubicBezTo>
                    <a:cubicBezTo>
                      <a:pt x="464979" y="432474"/>
                      <a:pt x="465892" y="436109"/>
                      <a:pt x="468690" y="437783"/>
                    </a:cubicBezTo>
                    <a:cubicBezTo>
                      <a:pt x="471041" y="439187"/>
                      <a:pt x="474034" y="438806"/>
                      <a:pt x="475953" y="436853"/>
                    </a:cubicBezTo>
                    <a:cubicBezTo>
                      <a:pt x="493861" y="422133"/>
                      <a:pt x="519682" y="422133"/>
                      <a:pt x="537590" y="436853"/>
                    </a:cubicBezTo>
                    <a:cubicBezTo>
                      <a:pt x="555337" y="453027"/>
                      <a:pt x="562633" y="477716"/>
                      <a:pt x="556529" y="500941"/>
                    </a:cubicBezTo>
                    <a:cubicBezTo>
                      <a:pt x="556233" y="502218"/>
                      <a:pt x="556376" y="503562"/>
                      <a:pt x="556952" y="504746"/>
                    </a:cubicBezTo>
                    <a:cubicBezTo>
                      <a:pt x="548141" y="531954"/>
                      <a:pt x="527173" y="553514"/>
                      <a:pt x="500219" y="563085"/>
                    </a:cubicBezTo>
                    <a:cubicBezTo>
                      <a:pt x="469756" y="572935"/>
                      <a:pt x="436494" y="568750"/>
                      <a:pt x="409413" y="551671"/>
                    </a:cubicBezTo>
                    <a:cubicBezTo>
                      <a:pt x="395124" y="543216"/>
                      <a:pt x="376016" y="528843"/>
                      <a:pt x="374494" y="510749"/>
                    </a:cubicBezTo>
                    <a:cubicBezTo>
                      <a:pt x="374258" y="507443"/>
                      <a:pt x="371391" y="504949"/>
                      <a:pt x="368085" y="505186"/>
                    </a:cubicBezTo>
                    <a:cubicBezTo>
                      <a:pt x="365676" y="505355"/>
                      <a:pt x="363604" y="506944"/>
                      <a:pt x="362826" y="509227"/>
                    </a:cubicBezTo>
                    <a:cubicBezTo>
                      <a:pt x="357415" y="526983"/>
                      <a:pt x="338307" y="535607"/>
                      <a:pt x="320552" y="535438"/>
                    </a:cubicBezTo>
                    <a:cubicBezTo>
                      <a:pt x="300742" y="533062"/>
                      <a:pt x="282589" y="523203"/>
                      <a:pt x="269822" y="507874"/>
                    </a:cubicBezTo>
                    <a:cubicBezTo>
                      <a:pt x="274743" y="498100"/>
                      <a:pt x="278269" y="487684"/>
                      <a:pt x="280306" y="476930"/>
                    </a:cubicBezTo>
                    <a:cubicBezTo>
                      <a:pt x="281422" y="462353"/>
                      <a:pt x="279165" y="447709"/>
                      <a:pt x="273712" y="434148"/>
                    </a:cubicBezTo>
                    <a:cubicBezTo>
                      <a:pt x="271344" y="426876"/>
                      <a:pt x="259930" y="430005"/>
                      <a:pt x="262297" y="437276"/>
                    </a:cubicBezTo>
                    <a:cubicBezTo>
                      <a:pt x="267353" y="449257"/>
                      <a:pt x="269560" y="462260"/>
                      <a:pt x="268723" y="475238"/>
                    </a:cubicBezTo>
                    <a:cubicBezTo>
                      <a:pt x="266508" y="485765"/>
                      <a:pt x="262898" y="495936"/>
                      <a:pt x="257985" y="505507"/>
                    </a:cubicBezTo>
                    <a:lnTo>
                      <a:pt x="257563" y="505930"/>
                    </a:lnTo>
                    <a:cubicBezTo>
                      <a:pt x="241016" y="529671"/>
                      <a:pt x="211923" y="541271"/>
                      <a:pt x="183582" y="535438"/>
                    </a:cubicBezTo>
                    <a:cubicBezTo>
                      <a:pt x="159004" y="529358"/>
                      <a:pt x="139236" y="511155"/>
                      <a:pt x="131161" y="487160"/>
                    </a:cubicBezTo>
                    <a:cubicBezTo>
                      <a:pt x="131330" y="486297"/>
                      <a:pt x="131330" y="485402"/>
                      <a:pt x="131161" y="484539"/>
                    </a:cubicBezTo>
                    <a:cubicBezTo>
                      <a:pt x="128244" y="468923"/>
                      <a:pt x="132667" y="452833"/>
                      <a:pt x="143168" y="440912"/>
                    </a:cubicBezTo>
                    <a:cubicBezTo>
                      <a:pt x="145501" y="438578"/>
                      <a:pt x="145501" y="434790"/>
                      <a:pt x="143168" y="432457"/>
                    </a:cubicBezTo>
                    <a:cubicBezTo>
                      <a:pt x="140834" y="430123"/>
                      <a:pt x="137046" y="430123"/>
                      <a:pt x="134713" y="432457"/>
                    </a:cubicBezTo>
                    <a:cubicBezTo>
                      <a:pt x="123062" y="445519"/>
                      <a:pt x="117253" y="462776"/>
                      <a:pt x="118648" y="480227"/>
                    </a:cubicBezTo>
                    <a:cubicBezTo>
                      <a:pt x="97460" y="492808"/>
                      <a:pt x="70421" y="489316"/>
                      <a:pt x="53122" y="471772"/>
                    </a:cubicBezTo>
                    <a:cubicBezTo>
                      <a:pt x="32323" y="450381"/>
                      <a:pt x="37735" y="415209"/>
                      <a:pt x="57181" y="395001"/>
                    </a:cubicBezTo>
                    <a:cubicBezTo>
                      <a:pt x="59472" y="392600"/>
                      <a:pt x="59379" y="388804"/>
                      <a:pt x="56978" y="386512"/>
                    </a:cubicBezTo>
                    <a:cubicBezTo>
                      <a:pt x="56293" y="385862"/>
                      <a:pt x="55464" y="385380"/>
                      <a:pt x="54560" y="385109"/>
                    </a:cubicBezTo>
                    <a:cubicBezTo>
                      <a:pt x="38284" y="382514"/>
                      <a:pt x="24283" y="372173"/>
                      <a:pt x="17020" y="357377"/>
                    </a:cubicBezTo>
                    <a:cubicBezTo>
                      <a:pt x="9766" y="341253"/>
                      <a:pt x="11431" y="322509"/>
                      <a:pt x="21416" y="307916"/>
                    </a:cubicBezTo>
                    <a:cubicBezTo>
                      <a:pt x="31977" y="294151"/>
                      <a:pt x="48050" y="285713"/>
                      <a:pt x="65382" y="284833"/>
                    </a:cubicBezTo>
                    <a:cubicBezTo>
                      <a:pt x="85175" y="284199"/>
                      <a:pt x="104681" y="289662"/>
                      <a:pt x="121269" y="300475"/>
                    </a:cubicBezTo>
                    <a:cubicBezTo>
                      <a:pt x="122115" y="300983"/>
                      <a:pt x="123070" y="301278"/>
                      <a:pt x="124059" y="301321"/>
                    </a:cubicBezTo>
                    <a:cubicBezTo>
                      <a:pt x="145366" y="316286"/>
                      <a:pt x="151622" y="343595"/>
                      <a:pt x="154328" y="368368"/>
                    </a:cubicBezTo>
                    <a:cubicBezTo>
                      <a:pt x="154379" y="371640"/>
                      <a:pt x="157067" y="374244"/>
                      <a:pt x="160331" y="374202"/>
                    </a:cubicBezTo>
                    <a:cubicBezTo>
                      <a:pt x="162377" y="374169"/>
                      <a:pt x="164263" y="373078"/>
                      <a:pt x="165319" y="371328"/>
                    </a:cubicBezTo>
                    <a:cubicBezTo>
                      <a:pt x="172083" y="360420"/>
                      <a:pt x="182229" y="344694"/>
                      <a:pt x="197533" y="347485"/>
                    </a:cubicBezTo>
                    <a:cubicBezTo>
                      <a:pt x="212836" y="350274"/>
                      <a:pt x="219431" y="366762"/>
                      <a:pt x="224589" y="379191"/>
                    </a:cubicBezTo>
                    <a:cubicBezTo>
                      <a:pt x="227463" y="386124"/>
                      <a:pt x="238962" y="383080"/>
                      <a:pt x="236002" y="376062"/>
                    </a:cubicBezTo>
                    <a:cubicBezTo>
                      <a:pt x="228985" y="359153"/>
                      <a:pt x="219516" y="339030"/>
                      <a:pt x="199054" y="335732"/>
                    </a:cubicBezTo>
                    <a:cubicBezTo>
                      <a:pt x="184089" y="333365"/>
                      <a:pt x="172760" y="341989"/>
                      <a:pt x="163882" y="352642"/>
                    </a:cubicBezTo>
                    <a:cubicBezTo>
                      <a:pt x="159570" y="328039"/>
                      <a:pt x="150439" y="303857"/>
                      <a:pt x="128540" y="289907"/>
                    </a:cubicBezTo>
                    <a:cubicBezTo>
                      <a:pt x="121201" y="268862"/>
                      <a:pt x="128228" y="245493"/>
                      <a:pt x="145958" y="231990"/>
                    </a:cubicBezTo>
                    <a:cubicBezTo>
                      <a:pt x="148782" y="230257"/>
                      <a:pt x="149669" y="226562"/>
                      <a:pt x="147928" y="223730"/>
                    </a:cubicBezTo>
                    <a:cubicBezTo>
                      <a:pt x="147437" y="222927"/>
                      <a:pt x="146761" y="222250"/>
                      <a:pt x="145958" y="221760"/>
                    </a:cubicBezTo>
                    <a:cubicBezTo>
                      <a:pt x="126731" y="209441"/>
                      <a:pt x="117059" y="186562"/>
                      <a:pt x="121607" y="164182"/>
                    </a:cubicBezTo>
                    <a:cubicBezTo>
                      <a:pt x="126739" y="141573"/>
                      <a:pt x="146541" y="125323"/>
                      <a:pt x="169716" y="124697"/>
                    </a:cubicBezTo>
                    <a:cubicBezTo>
                      <a:pt x="180378" y="124038"/>
                      <a:pt x="190988" y="126540"/>
                      <a:pt x="200238" y="131884"/>
                    </a:cubicBezTo>
                    <a:cubicBezTo>
                      <a:pt x="200686" y="132518"/>
                      <a:pt x="201303" y="133009"/>
                      <a:pt x="202014" y="133321"/>
                    </a:cubicBezTo>
                    <a:cubicBezTo>
                      <a:pt x="224817" y="145767"/>
                      <a:pt x="237871" y="170734"/>
                      <a:pt x="235073" y="196564"/>
                    </a:cubicBezTo>
                    <a:cubicBezTo>
                      <a:pt x="235073" y="199836"/>
                      <a:pt x="237719" y="202483"/>
                      <a:pt x="240991" y="202483"/>
                    </a:cubicBezTo>
                    <a:cubicBezTo>
                      <a:pt x="244221" y="202398"/>
                      <a:pt x="246825" y="199794"/>
                      <a:pt x="246909" y="196564"/>
                    </a:cubicBezTo>
                    <a:cubicBezTo>
                      <a:pt x="249699" y="169280"/>
                      <a:pt x="237465" y="142639"/>
                      <a:pt x="214950" y="126980"/>
                    </a:cubicBezTo>
                    <a:cubicBezTo>
                      <a:pt x="208186" y="87580"/>
                      <a:pt x="224081" y="44207"/>
                      <a:pt x="259592" y="23745"/>
                    </a:cubicBezTo>
                    <a:cubicBezTo>
                      <a:pt x="276502" y="13853"/>
                      <a:pt x="296236" y="9896"/>
                      <a:pt x="315648" y="12501"/>
                    </a:cubicBezTo>
                    <a:cubicBezTo>
                      <a:pt x="337605" y="16711"/>
                      <a:pt x="357491" y="28244"/>
                      <a:pt x="372042" y="45221"/>
                    </a:cubicBezTo>
                    <a:cubicBezTo>
                      <a:pt x="388732" y="63171"/>
                      <a:pt x="400628" y="85035"/>
                      <a:pt x="406623" y="108802"/>
                    </a:cubicBezTo>
                    <a:cubicBezTo>
                      <a:pt x="407528" y="111922"/>
                      <a:pt x="410749" y="113756"/>
                      <a:pt x="413894" y="112945"/>
                    </a:cubicBezTo>
                    <a:cubicBezTo>
                      <a:pt x="443816" y="101649"/>
                      <a:pt x="477238" y="116750"/>
                      <a:pt x="488534" y="146680"/>
                    </a:cubicBezTo>
                    <a:cubicBezTo>
                      <a:pt x="493700" y="160360"/>
                      <a:pt x="493497" y="175494"/>
                      <a:pt x="487959" y="189040"/>
                    </a:cubicBezTo>
                    <a:cubicBezTo>
                      <a:pt x="471996" y="204529"/>
                      <a:pt x="461850" y="225041"/>
                      <a:pt x="459213" y="247125"/>
                    </a:cubicBezTo>
                    <a:cubicBezTo>
                      <a:pt x="452542" y="238518"/>
                      <a:pt x="443055" y="232532"/>
                      <a:pt x="432410" y="230215"/>
                    </a:cubicBezTo>
                    <a:cubicBezTo>
                      <a:pt x="417310" y="227509"/>
                      <a:pt x="401914" y="233056"/>
                      <a:pt x="391996" y="244757"/>
                    </a:cubicBezTo>
                    <a:cubicBezTo>
                      <a:pt x="387177" y="250591"/>
                      <a:pt x="395547" y="258961"/>
                      <a:pt x="400451" y="253212"/>
                    </a:cubicBezTo>
                    <a:cubicBezTo>
                      <a:pt x="407688" y="244157"/>
                      <a:pt x="419331" y="239837"/>
                      <a:pt x="430719" y="241967"/>
                    </a:cubicBezTo>
                    <a:cubicBezTo>
                      <a:pt x="443740" y="244588"/>
                      <a:pt x="452195" y="256002"/>
                      <a:pt x="459382" y="266317"/>
                    </a:cubicBezTo>
                    <a:cubicBezTo>
                      <a:pt x="462510" y="270714"/>
                      <a:pt x="470796" y="269615"/>
                      <a:pt x="470458" y="263274"/>
                    </a:cubicBezTo>
                    <a:cubicBezTo>
                      <a:pt x="469147" y="237714"/>
                      <a:pt x="479318" y="212916"/>
                      <a:pt x="498190" y="195634"/>
                    </a:cubicBezTo>
                    <a:cubicBezTo>
                      <a:pt x="514415" y="184863"/>
                      <a:pt x="532466" y="177127"/>
                      <a:pt x="551456" y="172806"/>
                    </a:cubicBezTo>
                    <a:cubicBezTo>
                      <a:pt x="567512" y="170329"/>
                      <a:pt x="583940" y="172501"/>
                      <a:pt x="598803" y="179062"/>
                    </a:cubicBezTo>
                    <a:cubicBezTo>
                      <a:pt x="631084" y="193098"/>
                      <a:pt x="651292" y="225666"/>
                      <a:pt x="649533" y="260822"/>
                    </a:cubicBezTo>
                    <a:cubicBezTo>
                      <a:pt x="625047" y="275423"/>
                      <a:pt x="609685" y="301490"/>
                      <a:pt x="608780" y="329983"/>
                    </a:cubicBezTo>
                    <a:cubicBezTo>
                      <a:pt x="608780" y="333255"/>
                      <a:pt x="611427" y="335902"/>
                      <a:pt x="614699" y="335902"/>
                    </a:cubicBezTo>
                    <a:cubicBezTo>
                      <a:pt x="617971" y="335902"/>
                      <a:pt x="620617" y="333255"/>
                      <a:pt x="620617" y="329983"/>
                    </a:cubicBezTo>
                    <a:cubicBezTo>
                      <a:pt x="621505" y="304863"/>
                      <a:pt x="635455" y="282035"/>
                      <a:pt x="657396" y="269784"/>
                    </a:cubicBezTo>
                    <a:cubicBezTo>
                      <a:pt x="657396" y="269784"/>
                      <a:pt x="657396" y="269784"/>
                      <a:pt x="657903" y="269784"/>
                    </a:cubicBezTo>
                    <a:lnTo>
                      <a:pt x="658326" y="269784"/>
                    </a:lnTo>
                    <a:cubicBezTo>
                      <a:pt x="681315" y="255892"/>
                      <a:pt x="710594" y="258133"/>
                      <a:pt x="731207" y="275364"/>
                    </a:cubicBezTo>
                    <a:cubicBezTo>
                      <a:pt x="749470" y="292739"/>
                      <a:pt x="755887" y="319194"/>
                      <a:pt x="747610" y="343003"/>
                    </a:cubicBezTo>
                    <a:cubicBezTo>
                      <a:pt x="746942" y="345599"/>
                      <a:pt x="748083" y="348330"/>
                      <a:pt x="750400" y="349683"/>
                    </a:cubicBezTo>
                    <a:cubicBezTo>
                      <a:pt x="778640" y="366931"/>
                      <a:pt x="799185" y="399229"/>
                      <a:pt x="791576" y="433978"/>
                    </a:cubicBezTo>
                    <a:close/>
                    <a:moveTo>
                      <a:pt x="247670" y="280691"/>
                    </a:moveTo>
                    <a:cubicBezTo>
                      <a:pt x="244398" y="280691"/>
                      <a:pt x="241752" y="278044"/>
                      <a:pt x="241752" y="274772"/>
                    </a:cubicBezTo>
                    <a:cubicBezTo>
                      <a:pt x="241752" y="271500"/>
                      <a:pt x="244398" y="268854"/>
                      <a:pt x="247670" y="268854"/>
                    </a:cubicBezTo>
                    <a:cubicBezTo>
                      <a:pt x="251010" y="268947"/>
                      <a:pt x="253639" y="271728"/>
                      <a:pt x="253547" y="275068"/>
                    </a:cubicBezTo>
                    <a:cubicBezTo>
                      <a:pt x="253453" y="278408"/>
                      <a:pt x="250672" y="281037"/>
                      <a:pt x="247332" y="280945"/>
                    </a:cubicBezTo>
                    <a:close/>
                    <a:moveTo>
                      <a:pt x="285464" y="305295"/>
                    </a:moveTo>
                    <a:lnTo>
                      <a:pt x="285464" y="306901"/>
                    </a:lnTo>
                    <a:cubicBezTo>
                      <a:pt x="285455" y="307687"/>
                      <a:pt x="285286" y="308465"/>
                      <a:pt x="284957" y="309184"/>
                    </a:cubicBezTo>
                    <a:cubicBezTo>
                      <a:pt x="284339" y="310579"/>
                      <a:pt x="283223" y="311695"/>
                      <a:pt x="281828" y="312312"/>
                    </a:cubicBezTo>
                    <a:cubicBezTo>
                      <a:pt x="281110" y="312642"/>
                      <a:pt x="280332" y="312811"/>
                      <a:pt x="279546" y="312819"/>
                    </a:cubicBezTo>
                    <a:lnTo>
                      <a:pt x="278108" y="312819"/>
                    </a:lnTo>
                    <a:cubicBezTo>
                      <a:pt x="277068" y="312786"/>
                      <a:pt x="276053" y="312498"/>
                      <a:pt x="275149" y="311974"/>
                    </a:cubicBezTo>
                    <a:lnTo>
                      <a:pt x="273965" y="311044"/>
                    </a:lnTo>
                    <a:cubicBezTo>
                      <a:pt x="273221" y="310333"/>
                      <a:pt x="272697" y="309421"/>
                      <a:pt x="272443" y="308423"/>
                    </a:cubicBezTo>
                    <a:lnTo>
                      <a:pt x="272443" y="306901"/>
                    </a:lnTo>
                    <a:cubicBezTo>
                      <a:pt x="272435" y="306115"/>
                      <a:pt x="272604" y="305328"/>
                      <a:pt x="272950" y="304618"/>
                    </a:cubicBezTo>
                    <a:cubicBezTo>
                      <a:pt x="273187" y="303866"/>
                      <a:pt x="273627" y="303189"/>
                      <a:pt x="274219" y="302674"/>
                    </a:cubicBezTo>
                    <a:cubicBezTo>
                      <a:pt x="274701" y="302098"/>
                      <a:pt x="275352" y="301684"/>
                      <a:pt x="276079" y="301490"/>
                    </a:cubicBezTo>
                    <a:cubicBezTo>
                      <a:pt x="276764" y="301084"/>
                      <a:pt x="277567" y="300906"/>
                      <a:pt x="278362" y="300983"/>
                    </a:cubicBezTo>
                    <a:lnTo>
                      <a:pt x="279799" y="300983"/>
                    </a:lnTo>
                    <a:cubicBezTo>
                      <a:pt x="280830" y="300983"/>
                      <a:pt x="281854" y="301245"/>
                      <a:pt x="282758" y="301743"/>
                    </a:cubicBezTo>
                    <a:lnTo>
                      <a:pt x="283942" y="302674"/>
                    </a:lnTo>
                    <a:cubicBezTo>
                      <a:pt x="284601" y="303502"/>
                      <a:pt x="285016" y="304500"/>
                      <a:pt x="285126" y="305548"/>
                    </a:cubicBezTo>
                    <a:close/>
                    <a:moveTo>
                      <a:pt x="282589" y="275111"/>
                    </a:moveTo>
                    <a:lnTo>
                      <a:pt x="281744" y="275111"/>
                    </a:lnTo>
                    <a:cubicBezTo>
                      <a:pt x="278472" y="275111"/>
                      <a:pt x="275825" y="272464"/>
                      <a:pt x="275825" y="269192"/>
                    </a:cubicBezTo>
                    <a:cubicBezTo>
                      <a:pt x="275825" y="265920"/>
                      <a:pt x="278472" y="263274"/>
                      <a:pt x="281744" y="263274"/>
                    </a:cubicBezTo>
                    <a:lnTo>
                      <a:pt x="282589" y="263274"/>
                    </a:lnTo>
                    <a:cubicBezTo>
                      <a:pt x="285929" y="263274"/>
                      <a:pt x="288634" y="265979"/>
                      <a:pt x="288634" y="269319"/>
                    </a:cubicBezTo>
                    <a:cubicBezTo>
                      <a:pt x="288634" y="272658"/>
                      <a:pt x="285929" y="275364"/>
                      <a:pt x="282589" y="275364"/>
                    </a:cubicBezTo>
                    <a:close/>
                    <a:moveTo>
                      <a:pt x="322919" y="280860"/>
                    </a:moveTo>
                    <a:cubicBezTo>
                      <a:pt x="323266" y="281570"/>
                      <a:pt x="323435" y="282356"/>
                      <a:pt x="323426" y="283142"/>
                    </a:cubicBezTo>
                    <a:lnTo>
                      <a:pt x="323426" y="284495"/>
                    </a:lnTo>
                    <a:cubicBezTo>
                      <a:pt x="323452" y="285569"/>
                      <a:pt x="323156" y="286626"/>
                      <a:pt x="322581" y="287539"/>
                    </a:cubicBezTo>
                    <a:lnTo>
                      <a:pt x="321651" y="288723"/>
                    </a:lnTo>
                    <a:cubicBezTo>
                      <a:pt x="320907" y="289425"/>
                      <a:pt x="320011" y="289949"/>
                      <a:pt x="319030" y="290245"/>
                    </a:cubicBezTo>
                    <a:lnTo>
                      <a:pt x="317508" y="290245"/>
                    </a:lnTo>
                    <a:cubicBezTo>
                      <a:pt x="316713" y="290338"/>
                      <a:pt x="315910" y="290160"/>
                      <a:pt x="315225" y="289737"/>
                    </a:cubicBezTo>
                    <a:cubicBezTo>
                      <a:pt x="314490" y="289509"/>
                      <a:pt x="313822" y="289103"/>
                      <a:pt x="313281" y="288554"/>
                    </a:cubicBezTo>
                    <a:cubicBezTo>
                      <a:pt x="312756" y="287988"/>
                      <a:pt x="312359" y="287328"/>
                      <a:pt x="312097" y="286609"/>
                    </a:cubicBezTo>
                    <a:cubicBezTo>
                      <a:pt x="311674" y="285924"/>
                      <a:pt x="311497" y="285121"/>
                      <a:pt x="311589" y="284326"/>
                    </a:cubicBezTo>
                    <a:lnTo>
                      <a:pt x="311589" y="282974"/>
                    </a:lnTo>
                    <a:cubicBezTo>
                      <a:pt x="311581" y="281908"/>
                      <a:pt x="311843" y="280860"/>
                      <a:pt x="312350" y="279930"/>
                    </a:cubicBezTo>
                    <a:lnTo>
                      <a:pt x="313281" y="278746"/>
                    </a:lnTo>
                    <a:cubicBezTo>
                      <a:pt x="314041" y="278061"/>
                      <a:pt x="314929" y="277545"/>
                      <a:pt x="315902" y="277224"/>
                    </a:cubicBezTo>
                    <a:lnTo>
                      <a:pt x="317508" y="277224"/>
                    </a:lnTo>
                    <a:cubicBezTo>
                      <a:pt x="318303" y="277148"/>
                      <a:pt x="319106" y="277325"/>
                      <a:pt x="319791" y="277732"/>
                    </a:cubicBezTo>
                    <a:cubicBezTo>
                      <a:pt x="320509" y="277934"/>
                      <a:pt x="321161" y="278349"/>
                      <a:pt x="321651" y="278915"/>
                    </a:cubicBezTo>
                    <a:cubicBezTo>
                      <a:pt x="322141" y="279558"/>
                      <a:pt x="322463" y="280310"/>
                      <a:pt x="322581" y="281113"/>
                    </a:cubicBezTo>
                    <a:close/>
                    <a:moveTo>
                      <a:pt x="311928" y="249915"/>
                    </a:moveTo>
                    <a:cubicBezTo>
                      <a:pt x="308656" y="249915"/>
                      <a:pt x="306009" y="247268"/>
                      <a:pt x="306009" y="243997"/>
                    </a:cubicBezTo>
                    <a:cubicBezTo>
                      <a:pt x="306009" y="240724"/>
                      <a:pt x="308656" y="238078"/>
                      <a:pt x="311928" y="238078"/>
                    </a:cubicBezTo>
                    <a:cubicBezTo>
                      <a:pt x="315267" y="238171"/>
                      <a:pt x="317897" y="240952"/>
                      <a:pt x="317804" y="244292"/>
                    </a:cubicBezTo>
                    <a:cubicBezTo>
                      <a:pt x="317711" y="247632"/>
                      <a:pt x="314929" y="250261"/>
                      <a:pt x="311589" y="250168"/>
                    </a:cubicBezTo>
                    <a:close/>
                    <a:moveTo>
                      <a:pt x="273965" y="237317"/>
                    </a:moveTo>
                    <a:cubicBezTo>
                      <a:pt x="273170" y="237410"/>
                      <a:pt x="272367" y="237232"/>
                      <a:pt x="271682" y="236810"/>
                    </a:cubicBezTo>
                    <a:cubicBezTo>
                      <a:pt x="270955" y="236573"/>
                      <a:pt x="270287" y="236167"/>
                      <a:pt x="269738" y="235626"/>
                    </a:cubicBezTo>
                    <a:cubicBezTo>
                      <a:pt x="269154" y="235110"/>
                      <a:pt x="268749" y="234434"/>
                      <a:pt x="268554" y="233681"/>
                    </a:cubicBezTo>
                    <a:cubicBezTo>
                      <a:pt x="268131" y="232996"/>
                      <a:pt x="267954" y="232193"/>
                      <a:pt x="268047" y="231398"/>
                    </a:cubicBezTo>
                    <a:lnTo>
                      <a:pt x="268047" y="230046"/>
                    </a:lnTo>
                    <a:cubicBezTo>
                      <a:pt x="268055" y="228997"/>
                      <a:pt x="268343" y="227974"/>
                      <a:pt x="268892" y="227087"/>
                    </a:cubicBezTo>
                    <a:lnTo>
                      <a:pt x="269822" y="225818"/>
                    </a:lnTo>
                    <a:cubicBezTo>
                      <a:pt x="270583" y="225133"/>
                      <a:pt x="271471" y="224617"/>
                      <a:pt x="272443" y="224296"/>
                    </a:cubicBezTo>
                    <a:lnTo>
                      <a:pt x="273965" y="224296"/>
                    </a:lnTo>
                    <a:cubicBezTo>
                      <a:pt x="274760" y="224204"/>
                      <a:pt x="275563" y="224381"/>
                      <a:pt x="276248" y="224804"/>
                    </a:cubicBezTo>
                    <a:cubicBezTo>
                      <a:pt x="276975" y="225041"/>
                      <a:pt x="277643" y="225446"/>
                      <a:pt x="278193" y="225988"/>
                    </a:cubicBezTo>
                    <a:cubicBezTo>
                      <a:pt x="278776" y="226503"/>
                      <a:pt x="279182" y="227180"/>
                      <a:pt x="279376" y="227932"/>
                    </a:cubicBezTo>
                    <a:cubicBezTo>
                      <a:pt x="279799" y="228617"/>
                      <a:pt x="279977" y="229420"/>
                      <a:pt x="279884" y="230215"/>
                    </a:cubicBezTo>
                    <a:lnTo>
                      <a:pt x="279884" y="231568"/>
                    </a:lnTo>
                    <a:cubicBezTo>
                      <a:pt x="279875" y="232616"/>
                      <a:pt x="279588" y="233639"/>
                      <a:pt x="279038" y="234527"/>
                    </a:cubicBezTo>
                    <a:lnTo>
                      <a:pt x="278108" y="235795"/>
                    </a:lnTo>
                    <a:cubicBezTo>
                      <a:pt x="277347" y="236480"/>
                      <a:pt x="276459" y="236996"/>
                      <a:pt x="275487" y="237317"/>
                    </a:cubicBezTo>
                    <a:close/>
                    <a:moveTo>
                      <a:pt x="77304" y="438460"/>
                    </a:moveTo>
                    <a:cubicBezTo>
                      <a:pt x="74032" y="438460"/>
                      <a:pt x="71385" y="435813"/>
                      <a:pt x="71385" y="432541"/>
                    </a:cubicBezTo>
                    <a:cubicBezTo>
                      <a:pt x="71385" y="429269"/>
                      <a:pt x="74032" y="426623"/>
                      <a:pt x="77304" y="426623"/>
                    </a:cubicBezTo>
                    <a:cubicBezTo>
                      <a:pt x="80643" y="426716"/>
                      <a:pt x="83273" y="429498"/>
                      <a:pt x="83180" y="432837"/>
                    </a:cubicBezTo>
                    <a:cubicBezTo>
                      <a:pt x="83087" y="436177"/>
                      <a:pt x="80305" y="438806"/>
                      <a:pt x="76965" y="438713"/>
                    </a:cubicBezTo>
                    <a:close/>
                    <a:moveTo>
                      <a:pt x="113575" y="418929"/>
                    </a:moveTo>
                    <a:cubicBezTo>
                      <a:pt x="110303" y="418929"/>
                      <a:pt x="107657" y="416282"/>
                      <a:pt x="107657" y="413010"/>
                    </a:cubicBezTo>
                    <a:cubicBezTo>
                      <a:pt x="107657" y="409738"/>
                      <a:pt x="110303" y="407092"/>
                      <a:pt x="113575" y="407092"/>
                    </a:cubicBezTo>
                    <a:cubicBezTo>
                      <a:pt x="116915" y="407117"/>
                      <a:pt x="119604" y="409840"/>
                      <a:pt x="119578" y="413179"/>
                    </a:cubicBezTo>
                    <a:cubicBezTo>
                      <a:pt x="119553" y="416519"/>
                      <a:pt x="116830" y="419208"/>
                      <a:pt x="113491" y="419182"/>
                    </a:cubicBezTo>
                    <a:close/>
                    <a:moveTo>
                      <a:pt x="94044" y="391027"/>
                    </a:moveTo>
                    <a:cubicBezTo>
                      <a:pt x="90772" y="391027"/>
                      <a:pt x="88126" y="388381"/>
                      <a:pt x="88126" y="385109"/>
                    </a:cubicBezTo>
                    <a:cubicBezTo>
                      <a:pt x="88126" y="381837"/>
                      <a:pt x="90772" y="379191"/>
                      <a:pt x="94044" y="379191"/>
                    </a:cubicBezTo>
                    <a:cubicBezTo>
                      <a:pt x="97384" y="379284"/>
                      <a:pt x="100014" y="382065"/>
                      <a:pt x="99920" y="385405"/>
                    </a:cubicBezTo>
                    <a:cubicBezTo>
                      <a:pt x="99828" y="388745"/>
                      <a:pt x="97046" y="391374"/>
                      <a:pt x="93706" y="391281"/>
                    </a:cubicBezTo>
                    <a:close/>
                    <a:moveTo>
                      <a:pt x="566083" y="397960"/>
                    </a:moveTo>
                    <a:cubicBezTo>
                      <a:pt x="562811" y="397960"/>
                      <a:pt x="560164" y="395314"/>
                      <a:pt x="560164" y="392042"/>
                    </a:cubicBezTo>
                    <a:cubicBezTo>
                      <a:pt x="560164" y="388770"/>
                      <a:pt x="562811" y="386124"/>
                      <a:pt x="566083" y="386124"/>
                    </a:cubicBezTo>
                    <a:cubicBezTo>
                      <a:pt x="569422" y="386217"/>
                      <a:pt x="572052" y="388998"/>
                      <a:pt x="571959" y="392338"/>
                    </a:cubicBezTo>
                    <a:cubicBezTo>
                      <a:pt x="571866" y="395678"/>
                      <a:pt x="569084" y="398307"/>
                      <a:pt x="565744" y="398214"/>
                    </a:cubicBezTo>
                    <a:close/>
                    <a:moveTo>
                      <a:pt x="594069" y="420366"/>
                    </a:moveTo>
                    <a:cubicBezTo>
                      <a:pt x="590797" y="420366"/>
                      <a:pt x="588150" y="417720"/>
                      <a:pt x="588150" y="414448"/>
                    </a:cubicBezTo>
                    <a:cubicBezTo>
                      <a:pt x="588150" y="411175"/>
                      <a:pt x="590797" y="408529"/>
                      <a:pt x="594069" y="408529"/>
                    </a:cubicBezTo>
                    <a:cubicBezTo>
                      <a:pt x="597408" y="408622"/>
                      <a:pt x="600038" y="411404"/>
                      <a:pt x="599945" y="414743"/>
                    </a:cubicBezTo>
                    <a:cubicBezTo>
                      <a:pt x="599852" y="418083"/>
                      <a:pt x="597070" y="420713"/>
                      <a:pt x="593730" y="420619"/>
                    </a:cubicBezTo>
                    <a:close/>
                    <a:moveTo>
                      <a:pt x="620617" y="395001"/>
                    </a:moveTo>
                    <a:cubicBezTo>
                      <a:pt x="617345" y="395001"/>
                      <a:pt x="614699" y="392355"/>
                      <a:pt x="614699" y="389083"/>
                    </a:cubicBezTo>
                    <a:cubicBezTo>
                      <a:pt x="614699" y="385811"/>
                      <a:pt x="617345" y="383164"/>
                      <a:pt x="620617" y="383164"/>
                    </a:cubicBezTo>
                    <a:cubicBezTo>
                      <a:pt x="623999" y="383257"/>
                      <a:pt x="626671" y="386081"/>
                      <a:pt x="626578" y="389463"/>
                    </a:cubicBezTo>
                    <a:cubicBezTo>
                      <a:pt x="626485" y="392845"/>
                      <a:pt x="623661" y="395517"/>
                      <a:pt x="620279" y="395424"/>
                    </a:cubicBezTo>
                    <a:close/>
                    <a:moveTo>
                      <a:pt x="596859" y="375470"/>
                    </a:moveTo>
                    <a:cubicBezTo>
                      <a:pt x="593587" y="375470"/>
                      <a:pt x="590940" y="372824"/>
                      <a:pt x="590940" y="369552"/>
                    </a:cubicBezTo>
                    <a:cubicBezTo>
                      <a:pt x="590940" y="366280"/>
                      <a:pt x="593587" y="363633"/>
                      <a:pt x="596859" y="363633"/>
                    </a:cubicBezTo>
                    <a:cubicBezTo>
                      <a:pt x="600241" y="363726"/>
                      <a:pt x="602912" y="366551"/>
                      <a:pt x="602819" y="369932"/>
                    </a:cubicBezTo>
                    <a:cubicBezTo>
                      <a:pt x="602727" y="373314"/>
                      <a:pt x="599902" y="375986"/>
                      <a:pt x="596521" y="3758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bg2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56D15544-8952-30B6-E4FA-BAED6888332A}"/>
              </a:ext>
            </a:extLst>
          </p:cNvPr>
          <p:cNvGrpSpPr/>
          <p:nvPr/>
        </p:nvGrpSpPr>
        <p:grpSpPr>
          <a:xfrm>
            <a:off x="-2222885" y="4502536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C0947F15-CFD8-DC0F-4B50-EC89CCD19D12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B334C5B5-41E4-DCD3-956E-BEBC67512C31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E70663FE-88C0-8ECC-448E-D2332146CE00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0B48A558-026F-F4FA-ABEA-DF45F1E252C3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26BD3DC8-BAE9-FDD9-3F28-AB7F2EE56B27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3BED1FDB-D191-9C6E-D693-D3CE8A154AB6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6C11DCA0-D551-154E-AB6C-B131FA171C7B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04518BB7-8FE7-3963-278E-4E615B2F50D1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24EAC50B-33D3-8FA1-1BA3-4029278A68D8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E9045E87-EB22-7577-E2D3-C2598A062C7A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9350780B-1639-DF0D-8018-8572B2B90167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75DBC755-D021-A73B-D3ED-990B8EAE374E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F2679DD7-D357-4DFB-9F35-DDE102CCB16B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395ACF7A-A9E6-25CF-C506-7DC1BFA17882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5BCA91D5-1115-4E64-4BF1-9225796C00BC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CA9F1671-5DD1-B7AA-9271-A158A8F46D72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4E1664C3-FE94-0AFC-EE50-F9934264626D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D46A2FAC-D2E4-DF26-473E-496EEA303254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D06A9766-6201-E424-86EE-F9562389D578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36CE9C5C-9B7E-5AB6-D140-1EE99BB6A0B1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802C1BA5-079B-ABA4-72CA-0374A0201E9D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4CA8E31-F332-1C0C-784D-2FD02E6FAE5E}"/>
              </a:ext>
            </a:extLst>
          </p:cNvPr>
          <p:cNvSpPr txBox="1"/>
          <p:nvPr/>
        </p:nvSpPr>
        <p:spPr>
          <a:xfrm>
            <a:off x="3851218" y="418267"/>
            <a:ext cx="177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Tiếng Việt</a:t>
            </a:r>
            <a:endParaRPr lang="en-SG" sz="2000"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983FC0-E662-C485-2A35-CE7404D39932}"/>
              </a:ext>
            </a:extLst>
          </p:cNvPr>
          <p:cNvSpPr txBox="1"/>
          <p:nvPr/>
        </p:nvSpPr>
        <p:spPr>
          <a:xfrm>
            <a:off x="264693" y="942243"/>
            <a:ext cx="842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7030A0"/>
                </a:solidFill>
                <a:latin typeface="+mj-lt"/>
              </a:rPr>
              <a:t>Bài 5: Quan sát tranh, đặt một câu có trạng ngữ chỉ nguyên nhân, một câu có trạng ngữ chỉ mục đích của hoạt động. </a:t>
            </a:r>
            <a:endParaRPr lang="en-SG" sz="2400" b="1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9E6DAC-0164-02B5-358A-31073408E1C9}"/>
              </a:ext>
            </a:extLst>
          </p:cNvPr>
          <p:cNvGrpSpPr/>
          <p:nvPr/>
        </p:nvGrpSpPr>
        <p:grpSpPr>
          <a:xfrm>
            <a:off x="495171" y="1825796"/>
            <a:ext cx="3312192" cy="2990444"/>
            <a:chOff x="443472" y="1825238"/>
            <a:chExt cx="2522141" cy="296287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E672FB5-8DCA-A848-2C0B-215DB066E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020"/>
            <a:stretch/>
          </p:blipFill>
          <p:spPr>
            <a:xfrm>
              <a:off x="443472" y="1825238"/>
              <a:ext cx="2522141" cy="27145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6AC0D4D-2FCC-802C-ACEF-3B1238621C05}"/>
                </a:ext>
              </a:extLst>
            </p:cNvPr>
            <p:cNvSpPr/>
            <p:nvPr/>
          </p:nvSpPr>
          <p:spPr>
            <a:xfrm>
              <a:off x="953373" y="4422183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/>
                <a:t>Tranh 1</a:t>
              </a:r>
              <a:endParaRPr lang="en-SG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900AE0AB-2CCF-191E-D462-141CB592E083}"/>
              </a:ext>
            </a:extLst>
          </p:cNvPr>
          <p:cNvSpPr/>
          <p:nvPr/>
        </p:nvSpPr>
        <p:spPr>
          <a:xfrm>
            <a:off x="7878267" y="24942"/>
            <a:ext cx="1226566" cy="1092804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Thảo luận nhóm 2</a:t>
            </a:r>
            <a:endParaRPr lang="en-SG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419826-0C3C-3B9F-173C-877AABBA048E}"/>
              </a:ext>
            </a:extLst>
          </p:cNvPr>
          <p:cNvSpPr txBox="1"/>
          <p:nvPr/>
        </p:nvSpPr>
        <p:spPr>
          <a:xfrm>
            <a:off x="4027712" y="2013171"/>
            <a:ext cx="4558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/>
              <a:t>Câu có trạng ngữ chỉ nguyên nhân</a:t>
            </a:r>
          </a:p>
          <a:p>
            <a:r>
              <a:rPr lang="vi-VN" sz="2000" i="1"/>
              <a:t>- Vì được tưới nước đầy đủ, vườn rau lớn rất nhanh.</a:t>
            </a:r>
            <a:endParaRPr lang="en-SG" sz="2000" i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FE13E2-0048-E913-A74D-720454B40CBE}"/>
              </a:ext>
            </a:extLst>
          </p:cNvPr>
          <p:cNvSpPr txBox="1"/>
          <p:nvPr/>
        </p:nvSpPr>
        <p:spPr>
          <a:xfrm>
            <a:off x="4027712" y="3206339"/>
            <a:ext cx="4301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/>
              <a:t>Câu có trạng ngữ chỉ mục đích</a:t>
            </a:r>
          </a:p>
          <a:p>
            <a:r>
              <a:rPr lang="vi-VN" sz="2000" i="1"/>
              <a:t>- Để vườn rau xanh tốt, Lan rất chăm tưới và bắt sâu</a:t>
            </a:r>
            <a:endParaRPr lang="en-SG" sz="2000" i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3F53E3-BA36-16F5-0C27-A9E9FA02109A}"/>
              </a:ext>
            </a:extLst>
          </p:cNvPr>
          <p:cNvSpPr txBox="1"/>
          <p:nvPr/>
        </p:nvSpPr>
        <p:spPr>
          <a:xfrm>
            <a:off x="2383589" y="35150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5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7E857C49-7257-A164-ACCD-E26453B69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CF1B9102-3A1C-7FF9-ED86-E123C3E2F15F}"/>
              </a:ext>
            </a:extLst>
          </p:cNvPr>
          <p:cNvGrpSpPr/>
          <p:nvPr/>
        </p:nvGrpSpPr>
        <p:grpSpPr>
          <a:xfrm rot="1461947">
            <a:off x="7265332" y="-117947"/>
            <a:ext cx="2720590" cy="2287269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42F05F58-3D09-4427-75F3-10A21EB2188D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75B0AE9B-201D-3E68-7D4B-FFCEDD38A0AA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FADAFB99-7E6B-799E-EB72-8EB707BB3C03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88BB3516-7731-81A9-02F4-5654699ED33A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8C453E07-243C-E2BC-6127-93131966B8B4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C3D89EAB-5A73-4BE0-E191-9CEFF73CBCCF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5F869C95-7110-040C-0BB4-3369BE9C81A0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16FBD58B-A5B9-E2ED-42DA-2833FFDB2034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B9128491-F664-9FC7-8CA2-B1AB6D27B1F9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B1A7A4D7-BA77-1668-345E-6494671324D0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493D5471-BC33-8330-1CCA-331710C45221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239C7E24-A589-6C93-DF27-3F303CD96F3B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F9B26FA2-4DDC-5EA7-265E-5547A494A7AE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3F2EC223-9357-E64F-85BD-736207F36CCD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A98BF4FD-3CCE-AB62-34EB-D5C104923DCA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24E2087C-2711-E806-0335-7557BE6081C6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34A8BEF5-19D4-C1DE-1B0F-5AC81C30D90B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79A999E9-77A5-884B-7BB0-56F9D30357D0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FA97779E-6BF0-7374-401D-85F97107EF91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7450D862-4A88-5E1B-6FC8-6863770C7053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F2E91559-6513-E8E6-715F-51061BDF62A6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AFB72699-103D-4E1A-5BED-56E0549DAAA5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19FCD5D6-5910-9B3B-B37F-4B173D7D4D99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F320A52E-07CB-F483-6BF1-584473FEC043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4554E2A8-08DE-3D66-647F-0F058D074C45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D603CE34-7C75-09CF-BD59-16763BAABBD2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29BB0BE6-938B-FDE5-AAC2-3C6DA1FA46AA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71E7B8D0-A98E-15EE-A143-88C733A18779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BF15607C-40C2-A853-872E-B02B5EAFC230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E62534C8-E27C-49FB-9B59-E5A90B56EDA9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CE64DBE9-AE27-839C-9F31-E4480B78CB98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D79F905D-1D7A-6F67-EDDE-97B049EE6597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AAA9B068-9033-E5F3-10E1-E04583E9B56C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886CA90B-106E-1053-2CCF-C0E8DAA487D8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84C14DBC-5934-51E8-7881-4A28A03C2513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4830CD88-0B75-1002-675A-A15995909559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456CC302-A17F-A383-1820-D0FBEAB84B0C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44829853-2285-DFFB-093C-150819745206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F932A456-ED0C-5E2F-D7C9-B321EE8260E3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A99D5AB0-9507-BB4D-0BBC-33BC158D03E6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C85E0E50-FAD1-A323-51E2-F9D00B9209D4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640C803A-F355-4461-26F5-43C32B64EE33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099DD95B-A535-0285-9983-FEA689ECADC2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67453C0B-BC53-888B-F27B-942386C1021B}"/>
              </a:ext>
            </a:extLst>
          </p:cNvPr>
          <p:cNvGrpSpPr/>
          <p:nvPr/>
        </p:nvGrpSpPr>
        <p:grpSpPr>
          <a:xfrm>
            <a:off x="6769819" y="1562481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5F4EB862-35F3-0F96-E353-668B8DE1595F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8A148298-11E8-356B-4370-0DB67DEF855C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CD233CE0-E323-D16C-E267-DF3584A26D39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8C7EC7AE-71B8-B0F3-EBEA-A1CC690228C5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FC6986DB-599F-D96F-013B-946A3055067B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EB3EA77C-A996-6803-EA8F-F3C49D6CFEEE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8F88258C-E02A-D07A-F8E8-9E298B6ADB02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6170E88A-2053-FE70-17AA-6E4452B685CD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1CD1EDB9-712E-DDD4-A87D-1E82E92314FF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6E221714-DF00-BBA8-D8B0-5A0C38E2C5EE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11C25CF6-D953-59D3-824B-232BD5946B34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A3A222E0-FF85-4F1E-7E1F-9CB990CBD81B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C9D02FDC-9F9F-B472-E861-BF021DEB4C1C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97203963-BFDB-5A13-D060-455CF4FF1D93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92182D1A-057A-FB56-F923-2718846D53AB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3013D174-4663-B045-5D62-9D445885E122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459E3B08-D0F8-D239-4D92-2AAFBE5EC5F2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73E9FAA5-0C62-4EC1-2180-A66BB516CF84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010D9D0E-46D1-E38E-586F-6175CB4F0440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56AB1034-25E9-275B-A95A-1F9323A7AAA1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12E8F94E-9E92-8821-6C3A-95223CF03E10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BF527DF7-12B8-9C6F-7477-28AD76CEA2FB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18211CE4-A38D-F553-22F2-A263654EE46D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6E519D01-F8EF-B755-6DD0-890BF3AE44B9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FDFA01FF-6803-523D-CA43-46702DCA0F81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9BD93F30-139C-1CE8-A8B9-17FDE302BE16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ECF91E01-F6DD-2F24-5540-FCB04399B99A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34E1683E-B8DE-8B92-31B4-070E02DF7882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5D84D68C-D9FF-6C0C-2E5F-FBBC26B7037F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55058A30-4343-CC29-AF87-CCBBD0859F0F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EED905CF-32AA-1A5A-A246-065FBFD531F5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619DE4B5-D186-8E80-2067-E448980865D3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2865A329-F060-48E0-9070-68235F18170B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52E04D16-45F3-0BEA-F770-6A21672527C3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39ED74E9-1773-A011-41E6-54E3E695C242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AD02C10F-CCD2-1274-68A5-C84FD6461885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D80D41C3-3F84-541A-D1AF-3BBB49FCD20A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5DB8642D-2D46-D785-0938-8DCC26FAE4C5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3467961D-31DF-1751-8827-43FD109141F0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F7ED9831-59CF-3266-6852-0B20376E0D43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DF427B9E-0639-31DF-A354-16E8AC1499A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4302" y="62536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latin typeface="+mj-lt"/>
              </a:rPr>
              <a:t>Luyện từ và câu: 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9109FA12-F82D-119F-F64E-94DA5DD484BE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6" name="Google Shape;2076;p39">
            <a:extLst>
              <a:ext uri="{FF2B5EF4-FFF2-40B4-BE49-F238E27FC236}">
                <a16:creationId xmlns:a16="http://schemas.microsoft.com/office/drawing/2014/main" id="{C5103A11-A2DE-2993-BE9E-3C57C90642F5}"/>
              </a:ext>
            </a:extLst>
          </p:cNvPr>
          <p:cNvGrpSpPr/>
          <p:nvPr/>
        </p:nvGrpSpPr>
        <p:grpSpPr>
          <a:xfrm>
            <a:off x="-3649854" y="-1742061"/>
            <a:ext cx="4779169" cy="2350083"/>
            <a:chOff x="690813" y="2876254"/>
            <a:chExt cx="4779169" cy="2350083"/>
          </a:xfrm>
        </p:grpSpPr>
        <p:sp>
          <p:nvSpPr>
            <p:cNvPr id="2077" name="Google Shape;2077;p39">
              <a:extLst>
                <a:ext uri="{FF2B5EF4-FFF2-40B4-BE49-F238E27FC236}">
                  <a16:creationId xmlns:a16="http://schemas.microsoft.com/office/drawing/2014/main" id="{CC5B8DB5-8AD5-60D1-7DF1-EDEF466ADA47}"/>
                </a:ext>
              </a:extLst>
            </p:cNvPr>
            <p:cNvSpPr/>
            <p:nvPr/>
          </p:nvSpPr>
          <p:spPr>
            <a:xfrm>
              <a:off x="690813" y="2876254"/>
              <a:ext cx="78873" cy="74533"/>
            </a:xfrm>
            <a:custGeom>
              <a:avLst/>
              <a:gdLst/>
              <a:ahLst/>
              <a:cxnLst/>
              <a:rect l="l" t="t" r="r" b="b"/>
              <a:pathLst>
                <a:path w="78873" h="74533" extrusionOk="0">
                  <a:moveTo>
                    <a:pt x="39421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171" y="10833"/>
                    <a:pt x="77521" y="27406"/>
                  </a:cubicBezTo>
                  <a:cubicBezTo>
                    <a:pt x="84633" y="46012"/>
                    <a:pt x="61646" y="46901"/>
                    <a:pt x="61646" y="46901"/>
                  </a:cubicBezTo>
                  <a:cubicBezTo>
                    <a:pt x="61646" y="46901"/>
                    <a:pt x="77966" y="62395"/>
                    <a:pt x="62980" y="71983"/>
                  </a:cubicBezTo>
                  <a:cubicBezTo>
                    <a:pt x="49772" y="80429"/>
                    <a:pt x="39421" y="62966"/>
                    <a:pt x="39421" y="62966"/>
                  </a:cubicBezTo>
                  <a:cubicBezTo>
                    <a:pt x="39421" y="62966"/>
                    <a:pt x="30150" y="81000"/>
                    <a:pt x="15863" y="71983"/>
                  </a:cubicBezTo>
                  <a:cubicBezTo>
                    <a:pt x="-12" y="61950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343"/>
                  </a:cubicBezTo>
                  <a:cubicBezTo>
                    <a:pt x="8243" y="10515"/>
                    <a:pt x="25705" y="20993"/>
                    <a:pt x="25705" y="20993"/>
                  </a:cubicBezTo>
                  <a:cubicBezTo>
                    <a:pt x="25705" y="20993"/>
                    <a:pt x="21387" y="-26"/>
                    <a:pt x="39421" y="-26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9">
              <a:extLst>
                <a:ext uri="{FF2B5EF4-FFF2-40B4-BE49-F238E27FC236}">
                  <a16:creationId xmlns:a16="http://schemas.microsoft.com/office/drawing/2014/main" id="{81C4A27A-22F2-0931-657B-CA8891488210}"/>
                </a:ext>
              </a:extLst>
            </p:cNvPr>
            <p:cNvSpPr/>
            <p:nvPr/>
          </p:nvSpPr>
          <p:spPr>
            <a:xfrm>
              <a:off x="2074071" y="4321316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9" name="Google Shape;2079;p39">
              <a:extLst>
                <a:ext uri="{FF2B5EF4-FFF2-40B4-BE49-F238E27FC236}">
                  <a16:creationId xmlns:a16="http://schemas.microsoft.com/office/drawing/2014/main" id="{FECCB86D-ACB6-399E-ACF7-8C0A337BFDC2}"/>
                </a:ext>
              </a:extLst>
            </p:cNvPr>
            <p:cNvGrpSpPr/>
            <p:nvPr/>
          </p:nvGrpSpPr>
          <p:grpSpPr>
            <a:xfrm>
              <a:off x="4478990" y="4495782"/>
              <a:ext cx="990992" cy="730555"/>
              <a:chOff x="5981531" y="1316305"/>
              <a:chExt cx="805292" cy="593658"/>
            </a:xfrm>
          </p:grpSpPr>
          <p:sp>
            <p:nvSpPr>
              <p:cNvPr id="2080" name="Google Shape;2080;p39">
                <a:extLst>
                  <a:ext uri="{FF2B5EF4-FFF2-40B4-BE49-F238E27FC236}">
                    <a16:creationId xmlns:a16="http://schemas.microsoft.com/office/drawing/2014/main" id="{4AFC721A-961E-D5A8-3D88-B9DA2F363947}"/>
                  </a:ext>
                </a:extLst>
              </p:cNvPr>
              <p:cNvSpPr/>
              <p:nvPr/>
            </p:nvSpPr>
            <p:spPr>
              <a:xfrm>
                <a:off x="5987475" y="1341811"/>
                <a:ext cx="793405" cy="568152"/>
              </a:xfrm>
              <a:custGeom>
                <a:avLst/>
                <a:gdLst/>
                <a:ahLst/>
                <a:cxnLst/>
                <a:rect l="l" t="t" r="r" b="b"/>
                <a:pathLst>
                  <a:path w="793405" h="568152" extrusionOk="0">
                    <a:moveTo>
                      <a:pt x="314043" y="534822"/>
                    </a:moveTo>
                    <a:cubicBezTo>
                      <a:pt x="334673" y="535330"/>
                      <a:pt x="356318" y="523916"/>
                      <a:pt x="361729" y="504216"/>
                    </a:cubicBezTo>
                    <a:cubicBezTo>
                      <a:pt x="363530" y="516399"/>
                      <a:pt x="369871" y="527458"/>
                      <a:pt x="379484" y="535160"/>
                    </a:cubicBezTo>
                    <a:cubicBezTo>
                      <a:pt x="407504" y="561692"/>
                      <a:pt x="446591" y="573123"/>
                      <a:pt x="484495" y="565852"/>
                    </a:cubicBezTo>
                    <a:cubicBezTo>
                      <a:pt x="519701" y="557938"/>
                      <a:pt x="547763" y="531398"/>
                      <a:pt x="557630" y="496691"/>
                    </a:cubicBezTo>
                    <a:cubicBezTo>
                      <a:pt x="583806" y="522884"/>
                      <a:pt x="626258" y="522901"/>
                      <a:pt x="652452" y="496725"/>
                    </a:cubicBezTo>
                    <a:cubicBezTo>
                      <a:pt x="659029" y="490155"/>
                      <a:pt x="664170" y="482275"/>
                      <a:pt x="667544" y="473609"/>
                    </a:cubicBezTo>
                    <a:cubicBezTo>
                      <a:pt x="700830" y="500318"/>
                      <a:pt x="749472" y="494983"/>
                      <a:pt x="776181" y="461696"/>
                    </a:cubicBezTo>
                    <a:cubicBezTo>
                      <a:pt x="792786" y="440989"/>
                      <a:pt x="797614" y="413215"/>
                      <a:pt x="788956" y="388130"/>
                    </a:cubicBezTo>
                    <a:cubicBezTo>
                      <a:pt x="785388" y="378017"/>
                      <a:pt x="780028" y="368624"/>
                      <a:pt x="773146" y="360397"/>
                    </a:cubicBezTo>
                    <a:cubicBezTo>
                      <a:pt x="765604" y="351257"/>
                      <a:pt x="756608" y="343428"/>
                      <a:pt x="746513" y="337231"/>
                    </a:cubicBezTo>
                    <a:cubicBezTo>
                      <a:pt x="759660" y="302963"/>
                      <a:pt x="742530" y="264527"/>
                      <a:pt x="708262" y="251380"/>
                    </a:cubicBezTo>
                    <a:cubicBezTo>
                      <a:pt x="688376" y="243753"/>
                      <a:pt x="666030" y="246121"/>
                      <a:pt x="648182" y="257754"/>
                    </a:cubicBezTo>
                    <a:cubicBezTo>
                      <a:pt x="650017" y="236431"/>
                      <a:pt x="644335" y="215133"/>
                      <a:pt x="632117" y="197555"/>
                    </a:cubicBezTo>
                    <a:cubicBezTo>
                      <a:pt x="610879" y="168657"/>
                      <a:pt x="574928" y="154545"/>
                      <a:pt x="539705" y="161284"/>
                    </a:cubicBezTo>
                    <a:cubicBezTo>
                      <a:pt x="520766" y="166374"/>
                      <a:pt x="502749" y="174448"/>
                      <a:pt x="486354" y="185211"/>
                    </a:cubicBezTo>
                    <a:cubicBezTo>
                      <a:pt x="499730" y="152643"/>
                      <a:pt x="484173" y="115399"/>
                      <a:pt x="451605" y="102023"/>
                    </a:cubicBezTo>
                    <a:cubicBezTo>
                      <a:pt x="436834" y="95961"/>
                      <a:pt x="420338" y="95657"/>
                      <a:pt x="405356" y="101169"/>
                    </a:cubicBezTo>
                    <a:cubicBezTo>
                      <a:pt x="398237" y="72989"/>
                      <a:pt x="383145" y="47447"/>
                      <a:pt x="361898" y="27612"/>
                    </a:cubicBezTo>
                    <a:cubicBezTo>
                      <a:pt x="351405" y="17575"/>
                      <a:pt x="339019" y="9729"/>
                      <a:pt x="325457" y="4530"/>
                    </a:cubicBezTo>
                    <a:cubicBezTo>
                      <a:pt x="291798" y="-6538"/>
                      <a:pt x="254774" y="2365"/>
                      <a:pt x="229832" y="27527"/>
                    </a:cubicBezTo>
                    <a:cubicBezTo>
                      <a:pt x="205736" y="53382"/>
                      <a:pt x="195632" y="89290"/>
                      <a:pt x="202692" y="123913"/>
                    </a:cubicBezTo>
                    <a:cubicBezTo>
                      <a:pt x="177758" y="103291"/>
                      <a:pt x="140819" y="106792"/>
                      <a:pt x="120197" y="131725"/>
                    </a:cubicBezTo>
                    <a:cubicBezTo>
                      <a:pt x="99576" y="156659"/>
                      <a:pt x="103076" y="193599"/>
                      <a:pt x="128009" y="214220"/>
                    </a:cubicBezTo>
                    <a:cubicBezTo>
                      <a:pt x="130614" y="216368"/>
                      <a:pt x="133387" y="218287"/>
                      <a:pt x="136321" y="219961"/>
                    </a:cubicBezTo>
                    <a:cubicBezTo>
                      <a:pt x="114955" y="235611"/>
                      <a:pt x="107202" y="263935"/>
                      <a:pt x="117635" y="288277"/>
                    </a:cubicBezTo>
                    <a:cubicBezTo>
                      <a:pt x="101072" y="277404"/>
                      <a:pt x="81727" y="271528"/>
                      <a:pt x="61917" y="271367"/>
                    </a:cubicBezTo>
                    <a:cubicBezTo>
                      <a:pt x="41930" y="271468"/>
                      <a:pt x="23067" y="280608"/>
                      <a:pt x="10596" y="296225"/>
                    </a:cubicBezTo>
                    <a:cubicBezTo>
                      <a:pt x="-7515" y="320693"/>
                      <a:pt x="-2357" y="355215"/>
                      <a:pt x="22111" y="373333"/>
                    </a:cubicBezTo>
                    <a:cubicBezTo>
                      <a:pt x="29256" y="378618"/>
                      <a:pt x="37576" y="382101"/>
                      <a:pt x="46360" y="383479"/>
                    </a:cubicBezTo>
                    <a:cubicBezTo>
                      <a:pt x="26965" y="402765"/>
                      <a:pt x="21883" y="432196"/>
                      <a:pt x="33678" y="456868"/>
                    </a:cubicBezTo>
                    <a:cubicBezTo>
                      <a:pt x="48897" y="485530"/>
                      <a:pt x="90918" y="496353"/>
                      <a:pt x="117128" y="477160"/>
                    </a:cubicBezTo>
                    <a:cubicBezTo>
                      <a:pt x="127113" y="518462"/>
                      <a:pt x="168686" y="543852"/>
                      <a:pt x="209988" y="533867"/>
                    </a:cubicBezTo>
                    <a:cubicBezTo>
                      <a:pt x="228758" y="529335"/>
                      <a:pt x="245135" y="517904"/>
                      <a:pt x="255873" y="501848"/>
                    </a:cubicBezTo>
                    <a:cubicBezTo>
                      <a:pt x="268632" y="517600"/>
                      <a:pt x="286226" y="528709"/>
                      <a:pt x="305926" y="533470"/>
                    </a:cubicBezTo>
                    <a:cubicBezTo>
                      <a:pt x="308590" y="534138"/>
                      <a:pt x="311304" y="534594"/>
                      <a:pt x="314043" y="5348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39">
                <a:extLst>
                  <a:ext uri="{FF2B5EF4-FFF2-40B4-BE49-F238E27FC236}">
                    <a16:creationId xmlns:a16="http://schemas.microsoft.com/office/drawing/2014/main" id="{F1BD1F21-DA53-E38B-A3BF-8072A925C7D6}"/>
                  </a:ext>
                </a:extLst>
              </p:cNvPr>
              <p:cNvSpPr/>
              <p:nvPr/>
            </p:nvSpPr>
            <p:spPr>
              <a:xfrm>
                <a:off x="5981531" y="1316305"/>
                <a:ext cx="805292" cy="580839"/>
              </a:xfrm>
              <a:custGeom>
                <a:avLst/>
                <a:gdLst/>
                <a:ahLst/>
                <a:cxnLst/>
                <a:rect l="l" t="t" r="r" b="b"/>
                <a:pathLst>
                  <a:path w="805292" h="580839" extrusionOk="0">
                    <a:moveTo>
                      <a:pt x="800369" y="391450"/>
                    </a:moveTo>
                    <a:cubicBezTo>
                      <a:pt x="792337" y="370854"/>
                      <a:pt x="778056" y="353293"/>
                      <a:pt x="759531" y="341228"/>
                    </a:cubicBezTo>
                    <a:cubicBezTo>
                      <a:pt x="767107" y="313808"/>
                      <a:pt x="758754" y="284461"/>
                      <a:pt x="737887" y="265134"/>
                    </a:cubicBezTo>
                    <a:cubicBezTo>
                      <a:pt x="716268" y="247311"/>
                      <a:pt x="686473" y="243125"/>
                      <a:pt x="660778" y="254311"/>
                    </a:cubicBezTo>
                    <a:cubicBezTo>
                      <a:pt x="660491" y="225886"/>
                      <a:pt x="647495" y="199084"/>
                      <a:pt x="625352" y="181261"/>
                    </a:cubicBezTo>
                    <a:cubicBezTo>
                      <a:pt x="602354" y="163125"/>
                      <a:pt x="572542" y="156048"/>
                      <a:pt x="543846" y="161899"/>
                    </a:cubicBezTo>
                    <a:cubicBezTo>
                      <a:pt x="529219" y="165450"/>
                      <a:pt x="515201" y="171149"/>
                      <a:pt x="502248" y="178809"/>
                    </a:cubicBezTo>
                    <a:cubicBezTo>
                      <a:pt x="505672" y="157274"/>
                      <a:pt x="499213" y="135350"/>
                      <a:pt x="484662" y="119117"/>
                    </a:cubicBezTo>
                    <a:cubicBezTo>
                      <a:pt x="466898" y="100838"/>
                      <a:pt x="440705" y="93448"/>
                      <a:pt x="416008" y="99756"/>
                    </a:cubicBezTo>
                    <a:cubicBezTo>
                      <a:pt x="409743" y="78407"/>
                      <a:pt x="399056" y="58614"/>
                      <a:pt x="384640" y="41670"/>
                    </a:cubicBezTo>
                    <a:cubicBezTo>
                      <a:pt x="369286" y="22426"/>
                      <a:pt x="348250" y="8518"/>
                      <a:pt x="324526" y="1932"/>
                    </a:cubicBezTo>
                    <a:cubicBezTo>
                      <a:pt x="279300" y="-7360"/>
                      <a:pt x="233500" y="15045"/>
                      <a:pt x="213090" y="56466"/>
                    </a:cubicBezTo>
                    <a:cubicBezTo>
                      <a:pt x="203722" y="75819"/>
                      <a:pt x="199807" y="97363"/>
                      <a:pt x="201760" y="118779"/>
                    </a:cubicBezTo>
                    <a:cubicBezTo>
                      <a:pt x="180631" y="108531"/>
                      <a:pt x="155706" y="109969"/>
                      <a:pt x="135896" y="122583"/>
                    </a:cubicBezTo>
                    <a:cubicBezTo>
                      <a:pt x="112324" y="138606"/>
                      <a:pt x="102474" y="168477"/>
                      <a:pt x="111884" y="195381"/>
                    </a:cubicBezTo>
                    <a:cubicBezTo>
                      <a:pt x="115816" y="207623"/>
                      <a:pt x="123290" y="218420"/>
                      <a:pt x="133360" y="226410"/>
                    </a:cubicBezTo>
                    <a:cubicBezTo>
                      <a:pt x="118217" y="240885"/>
                      <a:pt x="111106" y="261853"/>
                      <a:pt x="114336" y="282551"/>
                    </a:cubicBezTo>
                    <a:cubicBezTo>
                      <a:pt x="87280" y="270037"/>
                      <a:pt x="55152" y="266656"/>
                      <a:pt x="29026" y="283566"/>
                    </a:cubicBezTo>
                    <a:cubicBezTo>
                      <a:pt x="330" y="300991"/>
                      <a:pt x="-8810" y="338379"/>
                      <a:pt x="8616" y="367074"/>
                    </a:cubicBezTo>
                    <a:cubicBezTo>
                      <a:pt x="16251" y="379656"/>
                      <a:pt x="28189" y="389032"/>
                      <a:pt x="42216" y="393480"/>
                    </a:cubicBezTo>
                    <a:cubicBezTo>
                      <a:pt x="27479" y="412816"/>
                      <a:pt x="23767" y="438392"/>
                      <a:pt x="32408" y="461119"/>
                    </a:cubicBezTo>
                    <a:cubicBezTo>
                      <a:pt x="42520" y="483465"/>
                      <a:pt x="64300" y="498261"/>
                      <a:pt x="88802" y="499419"/>
                    </a:cubicBezTo>
                    <a:cubicBezTo>
                      <a:pt x="99709" y="500088"/>
                      <a:pt x="110591" y="497745"/>
                      <a:pt x="120255" y="492656"/>
                    </a:cubicBezTo>
                    <a:cubicBezTo>
                      <a:pt x="130028" y="519948"/>
                      <a:pt x="152933" y="540460"/>
                      <a:pt x="181130" y="547190"/>
                    </a:cubicBezTo>
                    <a:cubicBezTo>
                      <a:pt x="210638" y="552838"/>
                      <a:pt x="240923" y="542413"/>
                      <a:pt x="260691" y="519796"/>
                    </a:cubicBezTo>
                    <a:cubicBezTo>
                      <a:pt x="261621" y="519669"/>
                      <a:pt x="262509" y="519348"/>
                      <a:pt x="263312" y="518866"/>
                    </a:cubicBezTo>
                    <a:cubicBezTo>
                      <a:pt x="278040" y="535091"/>
                      <a:pt x="298307" y="545228"/>
                      <a:pt x="320129" y="547275"/>
                    </a:cubicBezTo>
                    <a:cubicBezTo>
                      <a:pt x="337969" y="547815"/>
                      <a:pt x="355039" y="539995"/>
                      <a:pt x="366293" y="526137"/>
                    </a:cubicBezTo>
                    <a:cubicBezTo>
                      <a:pt x="372440" y="537365"/>
                      <a:pt x="381131" y="547012"/>
                      <a:pt x="391658" y="554292"/>
                    </a:cubicBezTo>
                    <a:cubicBezTo>
                      <a:pt x="406319" y="565520"/>
                      <a:pt x="423211" y="573476"/>
                      <a:pt x="441204" y="577627"/>
                    </a:cubicBezTo>
                    <a:cubicBezTo>
                      <a:pt x="476215" y="586065"/>
                      <a:pt x="513147" y="576807"/>
                      <a:pt x="540042" y="552855"/>
                    </a:cubicBezTo>
                    <a:cubicBezTo>
                      <a:pt x="551988" y="542033"/>
                      <a:pt x="561153" y="528487"/>
                      <a:pt x="566759" y="513370"/>
                    </a:cubicBezTo>
                    <a:cubicBezTo>
                      <a:pt x="584481" y="526873"/>
                      <a:pt x="607343" y="531650"/>
                      <a:pt x="628987" y="526391"/>
                    </a:cubicBezTo>
                    <a:cubicBezTo>
                      <a:pt x="649161" y="520971"/>
                      <a:pt x="666147" y="507359"/>
                      <a:pt x="675828" y="488851"/>
                    </a:cubicBezTo>
                    <a:cubicBezTo>
                      <a:pt x="714010" y="514325"/>
                      <a:pt x="765619" y="504027"/>
                      <a:pt x="791094" y="465845"/>
                    </a:cubicBezTo>
                    <a:cubicBezTo>
                      <a:pt x="805746" y="443888"/>
                      <a:pt x="809094" y="416274"/>
                      <a:pt x="800115" y="391450"/>
                    </a:cubicBezTo>
                    <a:close/>
                    <a:moveTo>
                      <a:pt x="791914" y="433725"/>
                    </a:moveTo>
                    <a:cubicBezTo>
                      <a:pt x="785750" y="464552"/>
                      <a:pt x="759912" y="487557"/>
                      <a:pt x="728586" y="490119"/>
                    </a:cubicBezTo>
                    <a:cubicBezTo>
                      <a:pt x="712201" y="491447"/>
                      <a:pt x="695841" y="487287"/>
                      <a:pt x="682084" y="478282"/>
                    </a:cubicBezTo>
                    <a:cubicBezTo>
                      <a:pt x="689499" y="454591"/>
                      <a:pt x="686422" y="428872"/>
                      <a:pt x="673629" y="407599"/>
                    </a:cubicBezTo>
                    <a:cubicBezTo>
                      <a:pt x="671718" y="404944"/>
                      <a:pt x="668015" y="404344"/>
                      <a:pt x="665369" y="406255"/>
                    </a:cubicBezTo>
                    <a:cubicBezTo>
                      <a:pt x="663052" y="407929"/>
                      <a:pt x="662258" y="411023"/>
                      <a:pt x="663483" y="413602"/>
                    </a:cubicBezTo>
                    <a:cubicBezTo>
                      <a:pt x="674534" y="432237"/>
                      <a:pt x="677028" y="454718"/>
                      <a:pt x="670332" y="475323"/>
                    </a:cubicBezTo>
                    <a:cubicBezTo>
                      <a:pt x="669377" y="476126"/>
                      <a:pt x="668624" y="477141"/>
                      <a:pt x="668134" y="478282"/>
                    </a:cubicBezTo>
                    <a:cubicBezTo>
                      <a:pt x="655494" y="509591"/>
                      <a:pt x="619864" y="524717"/>
                      <a:pt x="588564" y="512077"/>
                    </a:cubicBezTo>
                    <a:cubicBezTo>
                      <a:pt x="581310" y="509143"/>
                      <a:pt x="574681" y="504848"/>
                      <a:pt x="569042" y="499419"/>
                    </a:cubicBezTo>
                    <a:cubicBezTo>
                      <a:pt x="574665" y="472355"/>
                      <a:pt x="564916" y="444404"/>
                      <a:pt x="543677" y="426707"/>
                    </a:cubicBezTo>
                    <a:cubicBezTo>
                      <a:pt x="525313" y="412875"/>
                      <a:pt x="500777" y="410398"/>
                      <a:pt x="480012" y="420281"/>
                    </a:cubicBezTo>
                    <a:cubicBezTo>
                      <a:pt x="480341" y="406847"/>
                      <a:pt x="474634" y="393970"/>
                      <a:pt x="464455" y="385193"/>
                    </a:cubicBezTo>
                    <a:cubicBezTo>
                      <a:pt x="447925" y="372308"/>
                      <a:pt x="425959" y="368740"/>
                      <a:pt x="406200" y="375724"/>
                    </a:cubicBezTo>
                    <a:cubicBezTo>
                      <a:pt x="398929" y="377922"/>
                      <a:pt x="402057" y="389337"/>
                      <a:pt x="409328" y="387138"/>
                    </a:cubicBezTo>
                    <a:cubicBezTo>
                      <a:pt x="424547" y="381575"/>
                      <a:pt x="441516" y="383613"/>
                      <a:pt x="454985" y="392634"/>
                    </a:cubicBezTo>
                    <a:cubicBezTo>
                      <a:pt x="466526" y="401123"/>
                      <a:pt x="471244" y="416096"/>
                      <a:pt x="466653" y="429666"/>
                    </a:cubicBezTo>
                    <a:cubicBezTo>
                      <a:pt x="464979" y="432474"/>
                      <a:pt x="465892" y="436109"/>
                      <a:pt x="468690" y="437783"/>
                    </a:cubicBezTo>
                    <a:cubicBezTo>
                      <a:pt x="471041" y="439187"/>
                      <a:pt x="474034" y="438806"/>
                      <a:pt x="475953" y="436853"/>
                    </a:cubicBezTo>
                    <a:cubicBezTo>
                      <a:pt x="493861" y="422133"/>
                      <a:pt x="519682" y="422133"/>
                      <a:pt x="537590" y="436853"/>
                    </a:cubicBezTo>
                    <a:cubicBezTo>
                      <a:pt x="555337" y="453027"/>
                      <a:pt x="562633" y="477716"/>
                      <a:pt x="556529" y="500941"/>
                    </a:cubicBezTo>
                    <a:cubicBezTo>
                      <a:pt x="556233" y="502218"/>
                      <a:pt x="556376" y="503562"/>
                      <a:pt x="556952" y="504746"/>
                    </a:cubicBezTo>
                    <a:cubicBezTo>
                      <a:pt x="548141" y="531954"/>
                      <a:pt x="527173" y="553514"/>
                      <a:pt x="500219" y="563085"/>
                    </a:cubicBezTo>
                    <a:cubicBezTo>
                      <a:pt x="469756" y="572935"/>
                      <a:pt x="436494" y="568750"/>
                      <a:pt x="409413" y="551671"/>
                    </a:cubicBezTo>
                    <a:cubicBezTo>
                      <a:pt x="395124" y="543216"/>
                      <a:pt x="376016" y="528843"/>
                      <a:pt x="374494" y="510749"/>
                    </a:cubicBezTo>
                    <a:cubicBezTo>
                      <a:pt x="374258" y="507443"/>
                      <a:pt x="371391" y="504949"/>
                      <a:pt x="368085" y="505186"/>
                    </a:cubicBezTo>
                    <a:cubicBezTo>
                      <a:pt x="365676" y="505355"/>
                      <a:pt x="363604" y="506944"/>
                      <a:pt x="362826" y="509227"/>
                    </a:cubicBezTo>
                    <a:cubicBezTo>
                      <a:pt x="357415" y="526983"/>
                      <a:pt x="338307" y="535607"/>
                      <a:pt x="320552" y="535438"/>
                    </a:cubicBezTo>
                    <a:cubicBezTo>
                      <a:pt x="300742" y="533062"/>
                      <a:pt x="282589" y="523203"/>
                      <a:pt x="269822" y="507874"/>
                    </a:cubicBezTo>
                    <a:cubicBezTo>
                      <a:pt x="274743" y="498100"/>
                      <a:pt x="278269" y="487684"/>
                      <a:pt x="280306" y="476930"/>
                    </a:cubicBezTo>
                    <a:cubicBezTo>
                      <a:pt x="281422" y="462353"/>
                      <a:pt x="279165" y="447709"/>
                      <a:pt x="273712" y="434148"/>
                    </a:cubicBezTo>
                    <a:cubicBezTo>
                      <a:pt x="271344" y="426876"/>
                      <a:pt x="259930" y="430005"/>
                      <a:pt x="262297" y="437276"/>
                    </a:cubicBezTo>
                    <a:cubicBezTo>
                      <a:pt x="267353" y="449257"/>
                      <a:pt x="269560" y="462260"/>
                      <a:pt x="268723" y="475238"/>
                    </a:cubicBezTo>
                    <a:cubicBezTo>
                      <a:pt x="266508" y="485765"/>
                      <a:pt x="262898" y="495936"/>
                      <a:pt x="257985" y="505507"/>
                    </a:cubicBezTo>
                    <a:lnTo>
                      <a:pt x="257563" y="505930"/>
                    </a:lnTo>
                    <a:cubicBezTo>
                      <a:pt x="241016" y="529671"/>
                      <a:pt x="211923" y="541271"/>
                      <a:pt x="183582" y="535438"/>
                    </a:cubicBezTo>
                    <a:cubicBezTo>
                      <a:pt x="159004" y="529358"/>
                      <a:pt x="139236" y="511155"/>
                      <a:pt x="131161" y="487160"/>
                    </a:cubicBezTo>
                    <a:cubicBezTo>
                      <a:pt x="131330" y="486297"/>
                      <a:pt x="131330" y="485402"/>
                      <a:pt x="131161" y="484539"/>
                    </a:cubicBezTo>
                    <a:cubicBezTo>
                      <a:pt x="128244" y="468923"/>
                      <a:pt x="132667" y="452833"/>
                      <a:pt x="143168" y="440912"/>
                    </a:cubicBezTo>
                    <a:cubicBezTo>
                      <a:pt x="145501" y="438578"/>
                      <a:pt x="145501" y="434790"/>
                      <a:pt x="143168" y="432457"/>
                    </a:cubicBezTo>
                    <a:cubicBezTo>
                      <a:pt x="140834" y="430123"/>
                      <a:pt x="137046" y="430123"/>
                      <a:pt x="134713" y="432457"/>
                    </a:cubicBezTo>
                    <a:cubicBezTo>
                      <a:pt x="123062" y="445519"/>
                      <a:pt x="117253" y="462776"/>
                      <a:pt x="118648" y="480227"/>
                    </a:cubicBezTo>
                    <a:cubicBezTo>
                      <a:pt x="97460" y="492808"/>
                      <a:pt x="70421" y="489316"/>
                      <a:pt x="53122" y="471772"/>
                    </a:cubicBezTo>
                    <a:cubicBezTo>
                      <a:pt x="32323" y="450381"/>
                      <a:pt x="37735" y="415209"/>
                      <a:pt x="57181" y="395001"/>
                    </a:cubicBezTo>
                    <a:cubicBezTo>
                      <a:pt x="59472" y="392600"/>
                      <a:pt x="59379" y="388804"/>
                      <a:pt x="56978" y="386512"/>
                    </a:cubicBezTo>
                    <a:cubicBezTo>
                      <a:pt x="56293" y="385862"/>
                      <a:pt x="55464" y="385380"/>
                      <a:pt x="54560" y="385109"/>
                    </a:cubicBezTo>
                    <a:cubicBezTo>
                      <a:pt x="38284" y="382514"/>
                      <a:pt x="24283" y="372173"/>
                      <a:pt x="17020" y="357377"/>
                    </a:cubicBezTo>
                    <a:cubicBezTo>
                      <a:pt x="9766" y="341253"/>
                      <a:pt x="11431" y="322509"/>
                      <a:pt x="21416" y="307916"/>
                    </a:cubicBezTo>
                    <a:cubicBezTo>
                      <a:pt x="31977" y="294151"/>
                      <a:pt x="48050" y="285713"/>
                      <a:pt x="65382" y="284833"/>
                    </a:cubicBezTo>
                    <a:cubicBezTo>
                      <a:pt x="85175" y="284199"/>
                      <a:pt x="104681" y="289662"/>
                      <a:pt x="121269" y="300475"/>
                    </a:cubicBezTo>
                    <a:cubicBezTo>
                      <a:pt x="122115" y="300983"/>
                      <a:pt x="123070" y="301278"/>
                      <a:pt x="124059" y="301321"/>
                    </a:cubicBezTo>
                    <a:cubicBezTo>
                      <a:pt x="145366" y="316286"/>
                      <a:pt x="151622" y="343595"/>
                      <a:pt x="154328" y="368368"/>
                    </a:cubicBezTo>
                    <a:cubicBezTo>
                      <a:pt x="154379" y="371640"/>
                      <a:pt x="157067" y="374244"/>
                      <a:pt x="160331" y="374202"/>
                    </a:cubicBezTo>
                    <a:cubicBezTo>
                      <a:pt x="162377" y="374169"/>
                      <a:pt x="164263" y="373078"/>
                      <a:pt x="165319" y="371328"/>
                    </a:cubicBezTo>
                    <a:cubicBezTo>
                      <a:pt x="172083" y="360420"/>
                      <a:pt x="182229" y="344694"/>
                      <a:pt x="197533" y="347485"/>
                    </a:cubicBezTo>
                    <a:cubicBezTo>
                      <a:pt x="212836" y="350274"/>
                      <a:pt x="219431" y="366762"/>
                      <a:pt x="224589" y="379191"/>
                    </a:cubicBezTo>
                    <a:cubicBezTo>
                      <a:pt x="227463" y="386124"/>
                      <a:pt x="238962" y="383080"/>
                      <a:pt x="236002" y="376062"/>
                    </a:cubicBezTo>
                    <a:cubicBezTo>
                      <a:pt x="228985" y="359153"/>
                      <a:pt x="219516" y="339030"/>
                      <a:pt x="199054" y="335732"/>
                    </a:cubicBezTo>
                    <a:cubicBezTo>
                      <a:pt x="184089" y="333365"/>
                      <a:pt x="172760" y="341989"/>
                      <a:pt x="163882" y="352642"/>
                    </a:cubicBezTo>
                    <a:cubicBezTo>
                      <a:pt x="159570" y="328039"/>
                      <a:pt x="150439" y="303857"/>
                      <a:pt x="128540" y="289907"/>
                    </a:cubicBezTo>
                    <a:cubicBezTo>
                      <a:pt x="121201" y="268862"/>
                      <a:pt x="128228" y="245493"/>
                      <a:pt x="145958" y="231990"/>
                    </a:cubicBezTo>
                    <a:cubicBezTo>
                      <a:pt x="148782" y="230257"/>
                      <a:pt x="149669" y="226562"/>
                      <a:pt x="147928" y="223730"/>
                    </a:cubicBezTo>
                    <a:cubicBezTo>
                      <a:pt x="147437" y="222927"/>
                      <a:pt x="146761" y="222250"/>
                      <a:pt x="145958" y="221760"/>
                    </a:cubicBezTo>
                    <a:cubicBezTo>
                      <a:pt x="126731" y="209441"/>
                      <a:pt x="117059" y="186562"/>
                      <a:pt x="121607" y="164182"/>
                    </a:cubicBezTo>
                    <a:cubicBezTo>
                      <a:pt x="126739" y="141573"/>
                      <a:pt x="146541" y="125323"/>
                      <a:pt x="169716" y="124697"/>
                    </a:cubicBezTo>
                    <a:cubicBezTo>
                      <a:pt x="180378" y="124038"/>
                      <a:pt x="190988" y="126540"/>
                      <a:pt x="200238" y="131884"/>
                    </a:cubicBezTo>
                    <a:cubicBezTo>
                      <a:pt x="200686" y="132518"/>
                      <a:pt x="201303" y="133009"/>
                      <a:pt x="202014" y="133321"/>
                    </a:cubicBezTo>
                    <a:cubicBezTo>
                      <a:pt x="224817" y="145767"/>
                      <a:pt x="237871" y="170734"/>
                      <a:pt x="235073" y="196564"/>
                    </a:cubicBezTo>
                    <a:cubicBezTo>
                      <a:pt x="235073" y="199836"/>
                      <a:pt x="237719" y="202483"/>
                      <a:pt x="240991" y="202483"/>
                    </a:cubicBezTo>
                    <a:cubicBezTo>
                      <a:pt x="244221" y="202398"/>
                      <a:pt x="246825" y="199794"/>
                      <a:pt x="246909" y="196564"/>
                    </a:cubicBezTo>
                    <a:cubicBezTo>
                      <a:pt x="249699" y="169280"/>
                      <a:pt x="237465" y="142639"/>
                      <a:pt x="214950" y="126980"/>
                    </a:cubicBezTo>
                    <a:cubicBezTo>
                      <a:pt x="208186" y="87580"/>
                      <a:pt x="224081" y="44207"/>
                      <a:pt x="259592" y="23745"/>
                    </a:cubicBezTo>
                    <a:cubicBezTo>
                      <a:pt x="276502" y="13853"/>
                      <a:pt x="296236" y="9896"/>
                      <a:pt x="315648" y="12501"/>
                    </a:cubicBezTo>
                    <a:cubicBezTo>
                      <a:pt x="337605" y="16711"/>
                      <a:pt x="357491" y="28244"/>
                      <a:pt x="372042" y="45221"/>
                    </a:cubicBezTo>
                    <a:cubicBezTo>
                      <a:pt x="388732" y="63171"/>
                      <a:pt x="400628" y="85035"/>
                      <a:pt x="406623" y="108802"/>
                    </a:cubicBezTo>
                    <a:cubicBezTo>
                      <a:pt x="407528" y="111922"/>
                      <a:pt x="410749" y="113756"/>
                      <a:pt x="413894" y="112945"/>
                    </a:cubicBezTo>
                    <a:cubicBezTo>
                      <a:pt x="443816" y="101649"/>
                      <a:pt x="477238" y="116750"/>
                      <a:pt x="488534" y="146680"/>
                    </a:cubicBezTo>
                    <a:cubicBezTo>
                      <a:pt x="493700" y="160360"/>
                      <a:pt x="493497" y="175494"/>
                      <a:pt x="487959" y="189040"/>
                    </a:cubicBezTo>
                    <a:cubicBezTo>
                      <a:pt x="471996" y="204529"/>
                      <a:pt x="461850" y="225041"/>
                      <a:pt x="459213" y="247125"/>
                    </a:cubicBezTo>
                    <a:cubicBezTo>
                      <a:pt x="452542" y="238518"/>
                      <a:pt x="443055" y="232532"/>
                      <a:pt x="432410" y="230215"/>
                    </a:cubicBezTo>
                    <a:cubicBezTo>
                      <a:pt x="417310" y="227509"/>
                      <a:pt x="401914" y="233056"/>
                      <a:pt x="391996" y="244757"/>
                    </a:cubicBezTo>
                    <a:cubicBezTo>
                      <a:pt x="387177" y="250591"/>
                      <a:pt x="395547" y="258961"/>
                      <a:pt x="400451" y="253212"/>
                    </a:cubicBezTo>
                    <a:cubicBezTo>
                      <a:pt x="407688" y="244157"/>
                      <a:pt x="419331" y="239837"/>
                      <a:pt x="430719" y="241967"/>
                    </a:cubicBezTo>
                    <a:cubicBezTo>
                      <a:pt x="443740" y="244588"/>
                      <a:pt x="452195" y="256002"/>
                      <a:pt x="459382" y="266317"/>
                    </a:cubicBezTo>
                    <a:cubicBezTo>
                      <a:pt x="462510" y="270714"/>
                      <a:pt x="470796" y="269615"/>
                      <a:pt x="470458" y="263274"/>
                    </a:cubicBezTo>
                    <a:cubicBezTo>
                      <a:pt x="469147" y="237714"/>
                      <a:pt x="479318" y="212916"/>
                      <a:pt x="498190" y="195634"/>
                    </a:cubicBezTo>
                    <a:cubicBezTo>
                      <a:pt x="514415" y="184863"/>
                      <a:pt x="532466" y="177127"/>
                      <a:pt x="551456" y="172806"/>
                    </a:cubicBezTo>
                    <a:cubicBezTo>
                      <a:pt x="567512" y="170329"/>
                      <a:pt x="583940" y="172501"/>
                      <a:pt x="598803" y="179062"/>
                    </a:cubicBezTo>
                    <a:cubicBezTo>
                      <a:pt x="631084" y="193098"/>
                      <a:pt x="651292" y="225666"/>
                      <a:pt x="649533" y="260822"/>
                    </a:cubicBezTo>
                    <a:cubicBezTo>
                      <a:pt x="625047" y="275423"/>
                      <a:pt x="609685" y="301490"/>
                      <a:pt x="608780" y="329983"/>
                    </a:cubicBezTo>
                    <a:cubicBezTo>
                      <a:pt x="608780" y="333255"/>
                      <a:pt x="611427" y="335902"/>
                      <a:pt x="614699" y="335902"/>
                    </a:cubicBezTo>
                    <a:cubicBezTo>
                      <a:pt x="617971" y="335902"/>
                      <a:pt x="620617" y="333255"/>
                      <a:pt x="620617" y="329983"/>
                    </a:cubicBezTo>
                    <a:cubicBezTo>
                      <a:pt x="621505" y="304863"/>
                      <a:pt x="635455" y="282035"/>
                      <a:pt x="657396" y="269784"/>
                    </a:cubicBezTo>
                    <a:cubicBezTo>
                      <a:pt x="657396" y="269784"/>
                      <a:pt x="657396" y="269784"/>
                      <a:pt x="657903" y="269784"/>
                    </a:cubicBezTo>
                    <a:lnTo>
                      <a:pt x="658326" y="269784"/>
                    </a:lnTo>
                    <a:cubicBezTo>
                      <a:pt x="681315" y="255892"/>
                      <a:pt x="710594" y="258133"/>
                      <a:pt x="731207" y="275364"/>
                    </a:cubicBezTo>
                    <a:cubicBezTo>
                      <a:pt x="749470" y="292739"/>
                      <a:pt x="755887" y="319194"/>
                      <a:pt x="747610" y="343003"/>
                    </a:cubicBezTo>
                    <a:cubicBezTo>
                      <a:pt x="746942" y="345599"/>
                      <a:pt x="748083" y="348330"/>
                      <a:pt x="750400" y="349683"/>
                    </a:cubicBezTo>
                    <a:cubicBezTo>
                      <a:pt x="778640" y="366931"/>
                      <a:pt x="799185" y="399229"/>
                      <a:pt x="791576" y="433978"/>
                    </a:cubicBezTo>
                    <a:close/>
                    <a:moveTo>
                      <a:pt x="247670" y="280691"/>
                    </a:moveTo>
                    <a:cubicBezTo>
                      <a:pt x="244398" y="280691"/>
                      <a:pt x="241752" y="278044"/>
                      <a:pt x="241752" y="274772"/>
                    </a:cubicBezTo>
                    <a:cubicBezTo>
                      <a:pt x="241752" y="271500"/>
                      <a:pt x="244398" y="268854"/>
                      <a:pt x="247670" y="268854"/>
                    </a:cubicBezTo>
                    <a:cubicBezTo>
                      <a:pt x="251010" y="268947"/>
                      <a:pt x="253639" y="271728"/>
                      <a:pt x="253547" y="275068"/>
                    </a:cubicBezTo>
                    <a:cubicBezTo>
                      <a:pt x="253453" y="278408"/>
                      <a:pt x="250672" y="281037"/>
                      <a:pt x="247332" y="280945"/>
                    </a:cubicBezTo>
                    <a:close/>
                    <a:moveTo>
                      <a:pt x="285464" y="305295"/>
                    </a:moveTo>
                    <a:lnTo>
                      <a:pt x="285464" y="306901"/>
                    </a:lnTo>
                    <a:cubicBezTo>
                      <a:pt x="285455" y="307687"/>
                      <a:pt x="285286" y="308465"/>
                      <a:pt x="284957" y="309184"/>
                    </a:cubicBezTo>
                    <a:cubicBezTo>
                      <a:pt x="284339" y="310579"/>
                      <a:pt x="283223" y="311695"/>
                      <a:pt x="281828" y="312312"/>
                    </a:cubicBezTo>
                    <a:cubicBezTo>
                      <a:pt x="281110" y="312642"/>
                      <a:pt x="280332" y="312811"/>
                      <a:pt x="279546" y="312819"/>
                    </a:cubicBezTo>
                    <a:lnTo>
                      <a:pt x="278108" y="312819"/>
                    </a:lnTo>
                    <a:cubicBezTo>
                      <a:pt x="277068" y="312786"/>
                      <a:pt x="276053" y="312498"/>
                      <a:pt x="275149" y="311974"/>
                    </a:cubicBezTo>
                    <a:lnTo>
                      <a:pt x="273965" y="311044"/>
                    </a:lnTo>
                    <a:cubicBezTo>
                      <a:pt x="273221" y="310333"/>
                      <a:pt x="272697" y="309421"/>
                      <a:pt x="272443" y="308423"/>
                    </a:cubicBezTo>
                    <a:lnTo>
                      <a:pt x="272443" y="306901"/>
                    </a:lnTo>
                    <a:cubicBezTo>
                      <a:pt x="272435" y="306115"/>
                      <a:pt x="272604" y="305328"/>
                      <a:pt x="272950" y="304618"/>
                    </a:cubicBezTo>
                    <a:cubicBezTo>
                      <a:pt x="273187" y="303866"/>
                      <a:pt x="273627" y="303189"/>
                      <a:pt x="274219" y="302674"/>
                    </a:cubicBezTo>
                    <a:cubicBezTo>
                      <a:pt x="274701" y="302098"/>
                      <a:pt x="275352" y="301684"/>
                      <a:pt x="276079" y="301490"/>
                    </a:cubicBezTo>
                    <a:cubicBezTo>
                      <a:pt x="276764" y="301084"/>
                      <a:pt x="277567" y="300906"/>
                      <a:pt x="278362" y="300983"/>
                    </a:cubicBezTo>
                    <a:lnTo>
                      <a:pt x="279799" y="300983"/>
                    </a:lnTo>
                    <a:cubicBezTo>
                      <a:pt x="280830" y="300983"/>
                      <a:pt x="281854" y="301245"/>
                      <a:pt x="282758" y="301743"/>
                    </a:cubicBezTo>
                    <a:lnTo>
                      <a:pt x="283942" y="302674"/>
                    </a:lnTo>
                    <a:cubicBezTo>
                      <a:pt x="284601" y="303502"/>
                      <a:pt x="285016" y="304500"/>
                      <a:pt x="285126" y="305548"/>
                    </a:cubicBezTo>
                    <a:close/>
                    <a:moveTo>
                      <a:pt x="282589" y="275111"/>
                    </a:moveTo>
                    <a:lnTo>
                      <a:pt x="281744" y="275111"/>
                    </a:lnTo>
                    <a:cubicBezTo>
                      <a:pt x="278472" y="275111"/>
                      <a:pt x="275825" y="272464"/>
                      <a:pt x="275825" y="269192"/>
                    </a:cubicBezTo>
                    <a:cubicBezTo>
                      <a:pt x="275825" y="265920"/>
                      <a:pt x="278472" y="263274"/>
                      <a:pt x="281744" y="263274"/>
                    </a:cubicBezTo>
                    <a:lnTo>
                      <a:pt x="282589" y="263274"/>
                    </a:lnTo>
                    <a:cubicBezTo>
                      <a:pt x="285929" y="263274"/>
                      <a:pt x="288634" y="265979"/>
                      <a:pt x="288634" y="269319"/>
                    </a:cubicBezTo>
                    <a:cubicBezTo>
                      <a:pt x="288634" y="272658"/>
                      <a:pt x="285929" y="275364"/>
                      <a:pt x="282589" y="275364"/>
                    </a:cubicBezTo>
                    <a:close/>
                    <a:moveTo>
                      <a:pt x="322919" y="280860"/>
                    </a:moveTo>
                    <a:cubicBezTo>
                      <a:pt x="323266" y="281570"/>
                      <a:pt x="323435" y="282356"/>
                      <a:pt x="323426" y="283142"/>
                    </a:cubicBezTo>
                    <a:lnTo>
                      <a:pt x="323426" y="284495"/>
                    </a:lnTo>
                    <a:cubicBezTo>
                      <a:pt x="323452" y="285569"/>
                      <a:pt x="323156" y="286626"/>
                      <a:pt x="322581" y="287539"/>
                    </a:cubicBezTo>
                    <a:lnTo>
                      <a:pt x="321651" y="288723"/>
                    </a:lnTo>
                    <a:cubicBezTo>
                      <a:pt x="320907" y="289425"/>
                      <a:pt x="320011" y="289949"/>
                      <a:pt x="319030" y="290245"/>
                    </a:cubicBezTo>
                    <a:lnTo>
                      <a:pt x="317508" y="290245"/>
                    </a:lnTo>
                    <a:cubicBezTo>
                      <a:pt x="316713" y="290338"/>
                      <a:pt x="315910" y="290160"/>
                      <a:pt x="315225" y="289737"/>
                    </a:cubicBezTo>
                    <a:cubicBezTo>
                      <a:pt x="314490" y="289509"/>
                      <a:pt x="313822" y="289103"/>
                      <a:pt x="313281" y="288554"/>
                    </a:cubicBezTo>
                    <a:cubicBezTo>
                      <a:pt x="312756" y="287988"/>
                      <a:pt x="312359" y="287328"/>
                      <a:pt x="312097" y="286609"/>
                    </a:cubicBezTo>
                    <a:cubicBezTo>
                      <a:pt x="311674" y="285924"/>
                      <a:pt x="311497" y="285121"/>
                      <a:pt x="311589" y="284326"/>
                    </a:cubicBezTo>
                    <a:lnTo>
                      <a:pt x="311589" y="282974"/>
                    </a:lnTo>
                    <a:cubicBezTo>
                      <a:pt x="311581" y="281908"/>
                      <a:pt x="311843" y="280860"/>
                      <a:pt x="312350" y="279930"/>
                    </a:cubicBezTo>
                    <a:lnTo>
                      <a:pt x="313281" y="278746"/>
                    </a:lnTo>
                    <a:cubicBezTo>
                      <a:pt x="314041" y="278061"/>
                      <a:pt x="314929" y="277545"/>
                      <a:pt x="315902" y="277224"/>
                    </a:cubicBezTo>
                    <a:lnTo>
                      <a:pt x="317508" y="277224"/>
                    </a:lnTo>
                    <a:cubicBezTo>
                      <a:pt x="318303" y="277148"/>
                      <a:pt x="319106" y="277325"/>
                      <a:pt x="319791" y="277732"/>
                    </a:cubicBezTo>
                    <a:cubicBezTo>
                      <a:pt x="320509" y="277934"/>
                      <a:pt x="321161" y="278349"/>
                      <a:pt x="321651" y="278915"/>
                    </a:cubicBezTo>
                    <a:cubicBezTo>
                      <a:pt x="322141" y="279558"/>
                      <a:pt x="322463" y="280310"/>
                      <a:pt x="322581" y="281113"/>
                    </a:cubicBezTo>
                    <a:close/>
                    <a:moveTo>
                      <a:pt x="311928" y="249915"/>
                    </a:moveTo>
                    <a:cubicBezTo>
                      <a:pt x="308656" y="249915"/>
                      <a:pt x="306009" y="247268"/>
                      <a:pt x="306009" y="243997"/>
                    </a:cubicBezTo>
                    <a:cubicBezTo>
                      <a:pt x="306009" y="240724"/>
                      <a:pt x="308656" y="238078"/>
                      <a:pt x="311928" y="238078"/>
                    </a:cubicBezTo>
                    <a:cubicBezTo>
                      <a:pt x="315267" y="238171"/>
                      <a:pt x="317897" y="240952"/>
                      <a:pt x="317804" y="244292"/>
                    </a:cubicBezTo>
                    <a:cubicBezTo>
                      <a:pt x="317711" y="247632"/>
                      <a:pt x="314929" y="250261"/>
                      <a:pt x="311589" y="250168"/>
                    </a:cubicBezTo>
                    <a:close/>
                    <a:moveTo>
                      <a:pt x="273965" y="237317"/>
                    </a:moveTo>
                    <a:cubicBezTo>
                      <a:pt x="273170" y="237410"/>
                      <a:pt x="272367" y="237232"/>
                      <a:pt x="271682" y="236810"/>
                    </a:cubicBezTo>
                    <a:cubicBezTo>
                      <a:pt x="270955" y="236573"/>
                      <a:pt x="270287" y="236167"/>
                      <a:pt x="269738" y="235626"/>
                    </a:cubicBezTo>
                    <a:cubicBezTo>
                      <a:pt x="269154" y="235110"/>
                      <a:pt x="268749" y="234434"/>
                      <a:pt x="268554" y="233681"/>
                    </a:cubicBezTo>
                    <a:cubicBezTo>
                      <a:pt x="268131" y="232996"/>
                      <a:pt x="267954" y="232193"/>
                      <a:pt x="268047" y="231398"/>
                    </a:cubicBezTo>
                    <a:lnTo>
                      <a:pt x="268047" y="230046"/>
                    </a:lnTo>
                    <a:cubicBezTo>
                      <a:pt x="268055" y="228997"/>
                      <a:pt x="268343" y="227974"/>
                      <a:pt x="268892" y="227087"/>
                    </a:cubicBezTo>
                    <a:lnTo>
                      <a:pt x="269822" y="225818"/>
                    </a:lnTo>
                    <a:cubicBezTo>
                      <a:pt x="270583" y="225133"/>
                      <a:pt x="271471" y="224617"/>
                      <a:pt x="272443" y="224296"/>
                    </a:cubicBezTo>
                    <a:lnTo>
                      <a:pt x="273965" y="224296"/>
                    </a:lnTo>
                    <a:cubicBezTo>
                      <a:pt x="274760" y="224204"/>
                      <a:pt x="275563" y="224381"/>
                      <a:pt x="276248" y="224804"/>
                    </a:cubicBezTo>
                    <a:cubicBezTo>
                      <a:pt x="276975" y="225041"/>
                      <a:pt x="277643" y="225446"/>
                      <a:pt x="278193" y="225988"/>
                    </a:cubicBezTo>
                    <a:cubicBezTo>
                      <a:pt x="278776" y="226503"/>
                      <a:pt x="279182" y="227180"/>
                      <a:pt x="279376" y="227932"/>
                    </a:cubicBezTo>
                    <a:cubicBezTo>
                      <a:pt x="279799" y="228617"/>
                      <a:pt x="279977" y="229420"/>
                      <a:pt x="279884" y="230215"/>
                    </a:cubicBezTo>
                    <a:lnTo>
                      <a:pt x="279884" y="231568"/>
                    </a:lnTo>
                    <a:cubicBezTo>
                      <a:pt x="279875" y="232616"/>
                      <a:pt x="279588" y="233639"/>
                      <a:pt x="279038" y="234527"/>
                    </a:cubicBezTo>
                    <a:lnTo>
                      <a:pt x="278108" y="235795"/>
                    </a:lnTo>
                    <a:cubicBezTo>
                      <a:pt x="277347" y="236480"/>
                      <a:pt x="276459" y="236996"/>
                      <a:pt x="275487" y="237317"/>
                    </a:cubicBezTo>
                    <a:close/>
                    <a:moveTo>
                      <a:pt x="77304" y="438460"/>
                    </a:moveTo>
                    <a:cubicBezTo>
                      <a:pt x="74032" y="438460"/>
                      <a:pt x="71385" y="435813"/>
                      <a:pt x="71385" y="432541"/>
                    </a:cubicBezTo>
                    <a:cubicBezTo>
                      <a:pt x="71385" y="429269"/>
                      <a:pt x="74032" y="426623"/>
                      <a:pt x="77304" y="426623"/>
                    </a:cubicBezTo>
                    <a:cubicBezTo>
                      <a:pt x="80643" y="426716"/>
                      <a:pt x="83273" y="429498"/>
                      <a:pt x="83180" y="432837"/>
                    </a:cubicBezTo>
                    <a:cubicBezTo>
                      <a:pt x="83087" y="436177"/>
                      <a:pt x="80305" y="438806"/>
                      <a:pt x="76965" y="438713"/>
                    </a:cubicBezTo>
                    <a:close/>
                    <a:moveTo>
                      <a:pt x="113575" y="418929"/>
                    </a:moveTo>
                    <a:cubicBezTo>
                      <a:pt x="110303" y="418929"/>
                      <a:pt x="107657" y="416282"/>
                      <a:pt x="107657" y="413010"/>
                    </a:cubicBezTo>
                    <a:cubicBezTo>
                      <a:pt x="107657" y="409738"/>
                      <a:pt x="110303" y="407092"/>
                      <a:pt x="113575" y="407092"/>
                    </a:cubicBezTo>
                    <a:cubicBezTo>
                      <a:pt x="116915" y="407117"/>
                      <a:pt x="119604" y="409840"/>
                      <a:pt x="119578" y="413179"/>
                    </a:cubicBezTo>
                    <a:cubicBezTo>
                      <a:pt x="119553" y="416519"/>
                      <a:pt x="116830" y="419208"/>
                      <a:pt x="113491" y="419182"/>
                    </a:cubicBezTo>
                    <a:close/>
                    <a:moveTo>
                      <a:pt x="94044" y="391027"/>
                    </a:moveTo>
                    <a:cubicBezTo>
                      <a:pt x="90772" y="391027"/>
                      <a:pt x="88126" y="388381"/>
                      <a:pt x="88126" y="385109"/>
                    </a:cubicBezTo>
                    <a:cubicBezTo>
                      <a:pt x="88126" y="381837"/>
                      <a:pt x="90772" y="379191"/>
                      <a:pt x="94044" y="379191"/>
                    </a:cubicBezTo>
                    <a:cubicBezTo>
                      <a:pt x="97384" y="379284"/>
                      <a:pt x="100014" y="382065"/>
                      <a:pt x="99920" y="385405"/>
                    </a:cubicBezTo>
                    <a:cubicBezTo>
                      <a:pt x="99828" y="388745"/>
                      <a:pt x="97046" y="391374"/>
                      <a:pt x="93706" y="391281"/>
                    </a:cubicBezTo>
                    <a:close/>
                    <a:moveTo>
                      <a:pt x="566083" y="397960"/>
                    </a:moveTo>
                    <a:cubicBezTo>
                      <a:pt x="562811" y="397960"/>
                      <a:pt x="560164" y="395314"/>
                      <a:pt x="560164" y="392042"/>
                    </a:cubicBezTo>
                    <a:cubicBezTo>
                      <a:pt x="560164" y="388770"/>
                      <a:pt x="562811" y="386124"/>
                      <a:pt x="566083" y="386124"/>
                    </a:cubicBezTo>
                    <a:cubicBezTo>
                      <a:pt x="569422" y="386217"/>
                      <a:pt x="572052" y="388998"/>
                      <a:pt x="571959" y="392338"/>
                    </a:cubicBezTo>
                    <a:cubicBezTo>
                      <a:pt x="571866" y="395678"/>
                      <a:pt x="569084" y="398307"/>
                      <a:pt x="565744" y="398214"/>
                    </a:cubicBezTo>
                    <a:close/>
                    <a:moveTo>
                      <a:pt x="594069" y="420366"/>
                    </a:moveTo>
                    <a:cubicBezTo>
                      <a:pt x="590797" y="420366"/>
                      <a:pt x="588150" y="417720"/>
                      <a:pt x="588150" y="414448"/>
                    </a:cubicBezTo>
                    <a:cubicBezTo>
                      <a:pt x="588150" y="411175"/>
                      <a:pt x="590797" y="408529"/>
                      <a:pt x="594069" y="408529"/>
                    </a:cubicBezTo>
                    <a:cubicBezTo>
                      <a:pt x="597408" y="408622"/>
                      <a:pt x="600038" y="411404"/>
                      <a:pt x="599945" y="414743"/>
                    </a:cubicBezTo>
                    <a:cubicBezTo>
                      <a:pt x="599852" y="418083"/>
                      <a:pt x="597070" y="420713"/>
                      <a:pt x="593730" y="420619"/>
                    </a:cubicBezTo>
                    <a:close/>
                    <a:moveTo>
                      <a:pt x="620617" y="395001"/>
                    </a:moveTo>
                    <a:cubicBezTo>
                      <a:pt x="617345" y="395001"/>
                      <a:pt x="614699" y="392355"/>
                      <a:pt x="614699" y="389083"/>
                    </a:cubicBezTo>
                    <a:cubicBezTo>
                      <a:pt x="614699" y="385811"/>
                      <a:pt x="617345" y="383164"/>
                      <a:pt x="620617" y="383164"/>
                    </a:cubicBezTo>
                    <a:cubicBezTo>
                      <a:pt x="623999" y="383257"/>
                      <a:pt x="626671" y="386081"/>
                      <a:pt x="626578" y="389463"/>
                    </a:cubicBezTo>
                    <a:cubicBezTo>
                      <a:pt x="626485" y="392845"/>
                      <a:pt x="623661" y="395517"/>
                      <a:pt x="620279" y="395424"/>
                    </a:cubicBezTo>
                    <a:close/>
                    <a:moveTo>
                      <a:pt x="596859" y="375470"/>
                    </a:moveTo>
                    <a:cubicBezTo>
                      <a:pt x="593587" y="375470"/>
                      <a:pt x="590940" y="372824"/>
                      <a:pt x="590940" y="369552"/>
                    </a:cubicBezTo>
                    <a:cubicBezTo>
                      <a:pt x="590940" y="366280"/>
                      <a:pt x="593587" y="363633"/>
                      <a:pt x="596859" y="363633"/>
                    </a:cubicBezTo>
                    <a:cubicBezTo>
                      <a:pt x="600241" y="363726"/>
                      <a:pt x="602912" y="366551"/>
                      <a:pt x="602819" y="369932"/>
                    </a:cubicBezTo>
                    <a:cubicBezTo>
                      <a:pt x="602727" y="373314"/>
                      <a:pt x="599902" y="375986"/>
                      <a:pt x="596521" y="3758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bg2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D38B74D0-DD78-B3DF-61E5-BDC5181679A1}"/>
              </a:ext>
            </a:extLst>
          </p:cNvPr>
          <p:cNvGrpSpPr/>
          <p:nvPr/>
        </p:nvGrpSpPr>
        <p:grpSpPr>
          <a:xfrm>
            <a:off x="-2222885" y="4502536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B7B4DB25-28AD-2656-A3EF-EE8518D3225D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171EADCD-F593-C251-4B29-79E5B7B62225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DB271B2E-6852-342A-3B15-76228BECA770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E1A32AF6-EBD1-708F-9862-917425F55AFA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4D2F3D69-F9ED-4EAA-F31D-397491129D32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887EC375-A8E3-DF1A-D1B9-078D8EA0D0F0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CE5C804C-F8BC-34F7-0715-081FCD0D06D5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931F2204-0E8B-BD78-1AE3-1DAD1863A0EF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7B15F873-A172-D41B-8EC6-C2ADF3FDDB69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88CF31B0-60A7-F5C1-F68D-2E895FE59D8A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FFDE9295-F157-8243-2CC0-33291E570795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033949AD-AAFF-E74F-5B15-13C48D346249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2FBBFC8E-9CEA-0FEA-CC7E-64D49E461B27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8FCAEE99-151A-93ED-36AC-6BF387E22692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B240C50E-6D24-9DB3-BEB0-D8314C0CDEB8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D58E1413-5F92-5B75-76BA-07BB557B179F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D367038C-6444-7089-F5DF-0AA126A1282C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C61408DC-4644-9E65-6D80-292CBF63DE6F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B100F59C-2A95-0AB6-C4E7-B15935055462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11D5B765-35CF-BB12-FBD8-FE9A72366410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F3CB1EA7-8752-3686-D45E-A68928DDB474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E18F53-4BBC-EAE1-6A9F-EF27452E2FB7}"/>
              </a:ext>
            </a:extLst>
          </p:cNvPr>
          <p:cNvSpPr txBox="1"/>
          <p:nvPr/>
        </p:nvSpPr>
        <p:spPr>
          <a:xfrm>
            <a:off x="3851218" y="418267"/>
            <a:ext cx="177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Tiếng Việt</a:t>
            </a:r>
            <a:endParaRPr lang="en-SG" sz="2000"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EFF3F6-BB31-CDB2-F885-9AA6DA965734}"/>
              </a:ext>
            </a:extLst>
          </p:cNvPr>
          <p:cNvSpPr txBox="1"/>
          <p:nvPr/>
        </p:nvSpPr>
        <p:spPr>
          <a:xfrm>
            <a:off x="264693" y="942243"/>
            <a:ext cx="842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7030A0"/>
                </a:solidFill>
                <a:latin typeface="+mj-lt"/>
              </a:rPr>
              <a:t>Bài 5: Quan sát tranh, đặt một câu có trạng ngữ chỉ nguyên nhân, một câu có trạng ngữ chỉ mục đích của hoạt động. </a:t>
            </a:r>
            <a:endParaRPr lang="en-SG" sz="2400" b="1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CEDEB34-525A-2BE6-FE24-6D559C0657E9}"/>
              </a:ext>
            </a:extLst>
          </p:cNvPr>
          <p:cNvGrpSpPr/>
          <p:nvPr/>
        </p:nvGrpSpPr>
        <p:grpSpPr>
          <a:xfrm>
            <a:off x="5091720" y="1742521"/>
            <a:ext cx="3430350" cy="3082783"/>
            <a:chOff x="3224283" y="1848101"/>
            <a:chExt cx="2587441" cy="296060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932533D-A077-D2A2-AFDA-B759C40D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4283" y="1848101"/>
              <a:ext cx="2587441" cy="27458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5BCC2A7-D95D-F732-1832-87163AFF8DAA}"/>
                </a:ext>
              </a:extLst>
            </p:cNvPr>
            <p:cNvSpPr/>
            <p:nvPr/>
          </p:nvSpPr>
          <p:spPr>
            <a:xfrm>
              <a:off x="3800662" y="4442770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/>
                <a:t>Tranh 2</a:t>
              </a:r>
              <a:endParaRPr lang="en-SG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59E8E949-4A19-7F34-4990-5E2839B47809}"/>
              </a:ext>
            </a:extLst>
          </p:cNvPr>
          <p:cNvSpPr/>
          <p:nvPr/>
        </p:nvSpPr>
        <p:spPr>
          <a:xfrm>
            <a:off x="7878267" y="24942"/>
            <a:ext cx="1226566" cy="1092804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Thảo luận nhóm 2</a:t>
            </a:r>
            <a:endParaRPr lang="en-SG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8579AB-291A-E9CA-B51E-B64ECD21D12E}"/>
              </a:ext>
            </a:extLst>
          </p:cNvPr>
          <p:cNvSpPr txBox="1"/>
          <p:nvPr/>
        </p:nvSpPr>
        <p:spPr>
          <a:xfrm>
            <a:off x="406789" y="1912366"/>
            <a:ext cx="4558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/>
              <a:t>Câu có trạng ngữ chỉ nguyên nhân</a:t>
            </a:r>
          </a:p>
          <a:p>
            <a:r>
              <a:rPr lang="vi-VN" sz="2000" i="1"/>
              <a:t>- Vì được các bạn nhỏ thu nhặt rác, bãi biển trở nên sạch đẹp và trong xanh hơn.</a:t>
            </a:r>
            <a:endParaRPr lang="en-SG" sz="2000" i="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6A2CE6-39B6-C3FC-A2DD-3526BCC1FA20}"/>
              </a:ext>
            </a:extLst>
          </p:cNvPr>
          <p:cNvSpPr txBox="1"/>
          <p:nvPr/>
        </p:nvSpPr>
        <p:spPr>
          <a:xfrm>
            <a:off x="363381" y="3147235"/>
            <a:ext cx="4301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/>
              <a:t>Câu có trạng ngữ chỉ mục đích</a:t>
            </a:r>
          </a:p>
          <a:p>
            <a:r>
              <a:rPr lang="vi-VN" sz="2000" i="1"/>
              <a:t>- Nhằm giữ cho bãi biển thêm sạch đẹp, các bạn nhỏ đã chung tay dọn sạch rác quanh bãi biển.</a:t>
            </a:r>
            <a:endParaRPr lang="en-SG" sz="2000" i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8480930-185C-9D76-1688-ECFFEA258464}"/>
              </a:ext>
            </a:extLst>
          </p:cNvPr>
          <p:cNvSpPr txBox="1"/>
          <p:nvPr/>
        </p:nvSpPr>
        <p:spPr>
          <a:xfrm>
            <a:off x="2383589" y="35150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4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5845ED18-0393-9918-9AD1-B668C78FF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31941E65-2D72-8676-C1DE-AD53A783CE0C}"/>
              </a:ext>
            </a:extLst>
          </p:cNvPr>
          <p:cNvGrpSpPr/>
          <p:nvPr/>
        </p:nvGrpSpPr>
        <p:grpSpPr>
          <a:xfrm rot="1461947">
            <a:off x="7265332" y="-117947"/>
            <a:ext cx="2720590" cy="2287269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3FC3DA19-BF7D-7BB6-C4BB-4EE31F577C6C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E05637C8-EAF5-4817-2D1C-EE230134CE50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B945ABF5-1AE3-94D7-928D-E6EF8F430438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E9707E9F-6809-B39F-77FA-B50041E7A961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378567A0-FFFF-5A78-745A-DB57B4A64E72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C3CA1AEE-DE92-67BD-42B0-2787EDF16510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1395375B-AFD5-2832-723F-93472F5EC6C8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DA36D2C3-7972-D2B5-513A-D0F39E07A4ED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C44054C8-3D89-105A-EB38-25DAF0432143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B950347B-A572-96FF-00B8-CBC2384D30E6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2BC36474-6B30-0404-EB9E-2D716C8686FD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DF49E0F2-9B90-B281-B4EE-D0B966397377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5CE57368-8A19-7B09-267D-A5D2EC7E9045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3D5EDAAD-112C-FB6F-1749-9C5E832D7A3E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C6AC448C-03D4-7474-7805-D5BDA634255D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238C07D5-37CA-812B-DBDC-70C9E657CBFF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73E4F3FE-6B0F-6131-EDE2-E7D4C1227BEC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21A9CF06-48CF-911D-6216-F968BEA058B2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7D679D48-22D1-8DD7-764B-E23678BC466F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B997CDFC-6DA1-BC4A-4031-C9434A20AAE0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C6041217-C693-B3A4-5427-A534D7EA9DAC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022E935A-EB0C-67E9-318C-A8585294CFF9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3F1A4932-7C67-E939-7917-7ACD924B3A31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CE0BCF24-C8AD-28EA-78F0-33187815E4B8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02F051D2-F655-78E9-77A8-4BD7B0C9BA51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8B445967-DAF1-FAB0-1443-02D494317C88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64EEFFD8-30FA-76A1-FADD-014809D3F514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7CECEF30-6663-EA5D-4C32-31DA62F5E6C7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3170969E-12DD-C6D7-0A29-96BF0AE8C984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D08028A6-FF1D-4DCA-CB2B-BA1FC2141E65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3FFA5A03-9A6B-ED87-FA53-6A5F2CCA1937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0809CDD8-30BF-0127-C748-F6299500CBD0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DD66AF4A-2FA7-3B0F-8755-049F66F5439E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86607A68-B0D5-C713-F5C5-BD4A5C810C75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563A0C29-9ACE-C5EC-B89D-7464DD7F889B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EECF925F-8C80-C6E8-8026-BCE71B7D6242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5887B08E-205A-9965-9802-37342AF53BE1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3A388B3D-BF34-4135-52AB-36014A91339B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49C5574E-CD59-006C-A03A-C2742132753D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AE378462-F260-5B56-7561-51A24734A4E9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CEF9FF40-C94B-6729-85F1-3242E1DD9367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11F66F61-B262-727C-01AF-1FC8A588889B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A1194A1C-9C63-8C8A-F8C9-B2AF191194EE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A053ECB3-CBE1-1DAB-79F8-7C2A51BFEEF8}"/>
              </a:ext>
            </a:extLst>
          </p:cNvPr>
          <p:cNvGrpSpPr/>
          <p:nvPr/>
        </p:nvGrpSpPr>
        <p:grpSpPr>
          <a:xfrm>
            <a:off x="6769819" y="1562481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A6370145-E508-99D9-5BB1-794B5619578A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9485C785-F46F-1731-003F-A4C76A3F2D76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F7B1E19F-FE20-9F34-F8D3-CE19ADBA95E4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CBCB74D0-8C29-77BA-1166-74A4A2514689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01B950F6-8B3E-C37E-C2D2-C71D79F17E43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9EFE28CC-92F8-9889-0415-63DC042C5BCE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4B80224E-F5BB-F145-4411-522107AD6015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87665058-9403-D28A-C0AD-49D56FB7E4FD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2A74634F-0B7A-A886-2B6D-ECB24BB69334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72AB40C2-0A61-9221-E17A-4EB4641E736A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F0003B78-32C5-3829-F10C-3B94CC97CF44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4998EA79-26DA-6ABB-977F-E0C0564398BA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0F494C99-BE94-D50F-34A4-7B54B45EC62B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6926D023-E8AD-BE0C-5FCA-67156B1BA6FB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4F795277-F061-1FE8-4229-0F4155EBCD8F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C65F6507-6AF9-73C6-3022-847008A5B121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7663BDA3-31AB-9543-4CEB-C9FEF6198F70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94E7402C-1DBD-94C6-EF49-27F3BB10056E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8AFB71F7-C393-96C5-01FA-190BCE8671EA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C17E3734-ADCD-C116-EA70-029D76FABC3C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D7600BF5-339C-C1DD-1139-AE9B40414F24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840A74E4-60E3-BF25-E6D0-E80FF57575CA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F9C859C5-955E-488C-F300-10D097F3FB31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C9C640CE-D4FE-97B9-F75A-C69F3895E427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BA42D79A-88C4-484E-91C7-6FC7A3E566D5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A3A4F147-AD27-7416-9F3F-54CA658143E1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47E35749-D602-D321-F245-F7B8FFAB6669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AC2F6CBB-2979-8FB9-B656-62DC862E0242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27524E9D-DB7B-E4A1-D95F-97F2B7AE01F0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E6E2D339-0FF6-8952-28C3-2F45159488AA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B44AD848-BAE5-2D4B-CE79-CF066E15E5D1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CE665313-6801-5783-6BDE-207EE6C7B6A4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C4FA6E97-4C5C-679C-F703-1C0CE4D415E6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8ADCE9ED-FF29-FDDE-3111-73A5A32131B7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E837089F-6EA1-AEBC-3348-7D2B10704FED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2B7C85FE-120A-278F-9547-6BC1C7A16249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EABC0A25-50B7-375D-0A18-149CDA98E078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5F0D20C6-D419-D78D-2942-B30F9FB41D99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2211A3B1-ED9A-2525-BA61-2D8FBCDC40BC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6EDACAAA-402E-2B0A-396A-5E4A4E0A05C9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8757C76F-2913-C915-9880-C5A9F7C56A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4302" y="625363"/>
            <a:ext cx="658065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latin typeface="+mj-lt"/>
              </a:rPr>
              <a:t>Luyện từ và câu: Trạng ngữ chỉ nguyên nhân, mục đích</a:t>
            </a: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E4DF3E67-A549-332C-C2C1-E9FD1127FFD2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6" name="Google Shape;2076;p39">
            <a:extLst>
              <a:ext uri="{FF2B5EF4-FFF2-40B4-BE49-F238E27FC236}">
                <a16:creationId xmlns:a16="http://schemas.microsoft.com/office/drawing/2014/main" id="{0B90135B-FACD-B8A2-89CD-4B7F54A66E91}"/>
              </a:ext>
            </a:extLst>
          </p:cNvPr>
          <p:cNvGrpSpPr/>
          <p:nvPr/>
        </p:nvGrpSpPr>
        <p:grpSpPr>
          <a:xfrm>
            <a:off x="-3649854" y="-1742061"/>
            <a:ext cx="4779169" cy="2350083"/>
            <a:chOff x="690813" y="2876254"/>
            <a:chExt cx="4779169" cy="2350083"/>
          </a:xfrm>
        </p:grpSpPr>
        <p:sp>
          <p:nvSpPr>
            <p:cNvPr id="2077" name="Google Shape;2077;p39">
              <a:extLst>
                <a:ext uri="{FF2B5EF4-FFF2-40B4-BE49-F238E27FC236}">
                  <a16:creationId xmlns:a16="http://schemas.microsoft.com/office/drawing/2014/main" id="{87601BE0-8481-E3FB-2F94-1069A0A4271D}"/>
                </a:ext>
              </a:extLst>
            </p:cNvPr>
            <p:cNvSpPr/>
            <p:nvPr/>
          </p:nvSpPr>
          <p:spPr>
            <a:xfrm>
              <a:off x="690813" y="2876254"/>
              <a:ext cx="78873" cy="74533"/>
            </a:xfrm>
            <a:custGeom>
              <a:avLst/>
              <a:gdLst/>
              <a:ahLst/>
              <a:cxnLst/>
              <a:rect l="l" t="t" r="r" b="b"/>
              <a:pathLst>
                <a:path w="78873" h="74533" extrusionOk="0">
                  <a:moveTo>
                    <a:pt x="39421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171" y="10833"/>
                    <a:pt x="77521" y="27406"/>
                  </a:cubicBezTo>
                  <a:cubicBezTo>
                    <a:pt x="84633" y="46012"/>
                    <a:pt x="61646" y="46901"/>
                    <a:pt x="61646" y="46901"/>
                  </a:cubicBezTo>
                  <a:cubicBezTo>
                    <a:pt x="61646" y="46901"/>
                    <a:pt x="77966" y="62395"/>
                    <a:pt x="62980" y="71983"/>
                  </a:cubicBezTo>
                  <a:cubicBezTo>
                    <a:pt x="49772" y="80429"/>
                    <a:pt x="39421" y="62966"/>
                    <a:pt x="39421" y="62966"/>
                  </a:cubicBezTo>
                  <a:cubicBezTo>
                    <a:pt x="39421" y="62966"/>
                    <a:pt x="30150" y="81000"/>
                    <a:pt x="15863" y="71983"/>
                  </a:cubicBezTo>
                  <a:cubicBezTo>
                    <a:pt x="-12" y="61950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343"/>
                  </a:cubicBezTo>
                  <a:cubicBezTo>
                    <a:pt x="8243" y="10515"/>
                    <a:pt x="25705" y="20993"/>
                    <a:pt x="25705" y="20993"/>
                  </a:cubicBezTo>
                  <a:cubicBezTo>
                    <a:pt x="25705" y="20993"/>
                    <a:pt x="21387" y="-26"/>
                    <a:pt x="39421" y="-26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9">
              <a:extLst>
                <a:ext uri="{FF2B5EF4-FFF2-40B4-BE49-F238E27FC236}">
                  <a16:creationId xmlns:a16="http://schemas.microsoft.com/office/drawing/2014/main" id="{6D83E240-EE0F-FF41-5054-1A3FF9A547E8}"/>
                </a:ext>
              </a:extLst>
            </p:cNvPr>
            <p:cNvSpPr/>
            <p:nvPr/>
          </p:nvSpPr>
          <p:spPr>
            <a:xfrm>
              <a:off x="2074071" y="4321316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9" name="Google Shape;2079;p39">
              <a:extLst>
                <a:ext uri="{FF2B5EF4-FFF2-40B4-BE49-F238E27FC236}">
                  <a16:creationId xmlns:a16="http://schemas.microsoft.com/office/drawing/2014/main" id="{55D70C53-F939-F8FE-DC1D-8A7F11DA7DBA}"/>
                </a:ext>
              </a:extLst>
            </p:cNvPr>
            <p:cNvGrpSpPr/>
            <p:nvPr/>
          </p:nvGrpSpPr>
          <p:grpSpPr>
            <a:xfrm>
              <a:off x="4478990" y="4495782"/>
              <a:ext cx="990992" cy="730555"/>
              <a:chOff x="5981531" y="1316305"/>
              <a:chExt cx="805292" cy="593658"/>
            </a:xfrm>
          </p:grpSpPr>
          <p:sp>
            <p:nvSpPr>
              <p:cNvPr id="2080" name="Google Shape;2080;p39">
                <a:extLst>
                  <a:ext uri="{FF2B5EF4-FFF2-40B4-BE49-F238E27FC236}">
                    <a16:creationId xmlns:a16="http://schemas.microsoft.com/office/drawing/2014/main" id="{AE69979A-D0E9-A5C8-974C-143888EECC12}"/>
                  </a:ext>
                </a:extLst>
              </p:cNvPr>
              <p:cNvSpPr/>
              <p:nvPr/>
            </p:nvSpPr>
            <p:spPr>
              <a:xfrm>
                <a:off x="5987475" y="1341811"/>
                <a:ext cx="793405" cy="568152"/>
              </a:xfrm>
              <a:custGeom>
                <a:avLst/>
                <a:gdLst/>
                <a:ahLst/>
                <a:cxnLst/>
                <a:rect l="l" t="t" r="r" b="b"/>
                <a:pathLst>
                  <a:path w="793405" h="568152" extrusionOk="0">
                    <a:moveTo>
                      <a:pt x="314043" y="534822"/>
                    </a:moveTo>
                    <a:cubicBezTo>
                      <a:pt x="334673" y="535330"/>
                      <a:pt x="356318" y="523916"/>
                      <a:pt x="361729" y="504216"/>
                    </a:cubicBezTo>
                    <a:cubicBezTo>
                      <a:pt x="363530" y="516399"/>
                      <a:pt x="369871" y="527458"/>
                      <a:pt x="379484" y="535160"/>
                    </a:cubicBezTo>
                    <a:cubicBezTo>
                      <a:pt x="407504" y="561692"/>
                      <a:pt x="446591" y="573123"/>
                      <a:pt x="484495" y="565852"/>
                    </a:cubicBezTo>
                    <a:cubicBezTo>
                      <a:pt x="519701" y="557938"/>
                      <a:pt x="547763" y="531398"/>
                      <a:pt x="557630" y="496691"/>
                    </a:cubicBezTo>
                    <a:cubicBezTo>
                      <a:pt x="583806" y="522884"/>
                      <a:pt x="626258" y="522901"/>
                      <a:pt x="652452" y="496725"/>
                    </a:cubicBezTo>
                    <a:cubicBezTo>
                      <a:pt x="659029" y="490155"/>
                      <a:pt x="664170" y="482275"/>
                      <a:pt x="667544" y="473609"/>
                    </a:cubicBezTo>
                    <a:cubicBezTo>
                      <a:pt x="700830" y="500318"/>
                      <a:pt x="749472" y="494983"/>
                      <a:pt x="776181" y="461696"/>
                    </a:cubicBezTo>
                    <a:cubicBezTo>
                      <a:pt x="792786" y="440989"/>
                      <a:pt x="797614" y="413215"/>
                      <a:pt x="788956" y="388130"/>
                    </a:cubicBezTo>
                    <a:cubicBezTo>
                      <a:pt x="785388" y="378017"/>
                      <a:pt x="780028" y="368624"/>
                      <a:pt x="773146" y="360397"/>
                    </a:cubicBezTo>
                    <a:cubicBezTo>
                      <a:pt x="765604" y="351257"/>
                      <a:pt x="756608" y="343428"/>
                      <a:pt x="746513" y="337231"/>
                    </a:cubicBezTo>
                    <a:cubicBezTo>
                      <a:pt x="759660" y="302963"/>
                      <a:pt x="742530" y="264527"/>
                      <a:pt x="708262" y="251380"/>
                    </a:cubicBezTo>
                    <a:cubicBezTo>
                      <a:pt x="688376" y="243753"/>
                      <a:pt x="666030" y="246121"/>
                      <a:pt x="648182" y="257754"/>
                    </a:cubicBezTo>
                    <a:cubicBezTo>
                      <a:pt x="650017" y="236431"/>
                      <a:pt x="644335" y="215133"/>
                      <a:pt x="632117" y="197555"/>
                    </a:cubicBezTo>
                    <a:cubicBezTo>
                      <a:pt x="610879" y="168657"/>
                      <a:pt x="574928" y="154545"/>
                      <a:pt x="539705" y="161284"/>
                    </a:cubicBezTo>
                    <a:cubicBezTo>
                      <a:pt x="520766" y="166374"/>
                      <a:pt x="502749" y="174448"/>
                      <a:pt x="486354" y="185211"/>
                    </a:cubicBezTo>
                    <a:cubicBezTo>
                      <a:pt x="499730" y="152643"/>
                      <a:pt x="484173" y="115399"/>
                      <a:pt x="451605" y="102023"/>
                    </a:cubicBezTo>
                    <a:cubicBezTo>
                      <a:pt x="436834" y="95961"/>
                      <a:pt x="420338" y="95657"/>
                      <a:pt x="405356" y="101169"/>
                    </a:cubicBezTo>
                    <a:cubicBezTo>
                      <a:pt x="398237" y="72989"/>
                      <a:pt x="383145" y="47447"/>
                      <a:pt x="361898" y="27612"/>
                    </a:cubicBezTo>
                    <a:cubicBezTo>
                      <a:pt x="351405" y="17575"/>
                      <a:pt x="339019" y="9729"/>
                      <a:pt x="325457" y="4530"/>
                    </a:cubicBezTo>
                    <a:cubicBezTo>
                      <a:pt x="291798" y="-6538"/>
                      <a:pt x="254774" y="2365"/>
                      <a:pt x="229832" y="27527"/>
                    </a:cubicBezTo>
                    <a:cubicBezTo>
                      <a:pt x="205736" y="53382"/>
                      <a:pt x="195632" y="89290"/>
                      <a:pt x="202692" y="123913"/>
                    </a:cubicBezTo>
                    <a:cubicBezTo>
                      <a:pt x="177758" y="103291"/>
                      <a:pt x="140819" y="106792"/>
                      <a:pt x="120197" y="131725"/>
                    </a:cubicBezTo>
                    <a:cubicBezTo>
                      <a:pt x="99576" y="156659"/>
                      <a:pt x="103076" y="193599"/>
                      <a:pt x="128009" y="214220"/>
                    </a:cubicBezTo>
                    <a:cubicBezTo>
                      <a:pt x="130614" y="216368"/>
                      <a:pt x="133387" y="218287"/>
                      <a:pt x="136321" y="219961"/>
                    </a:cubicBezTo>
                    <a:cubicBezTo>
                      <a:pt x="114955" y="235611"/>
                      <a:pt x="107202" y="263935"/>
                      <a:pt x="117635" y="288277"/>
                    </a:cubicBezTo>
                    <a:cubicBezTo>
                      <a:pt x="101072" y="277404"/>
                      <a:pt x="81727" y="271528"/>
                      <a:pt x="61917" y="271367"/>
                    </a:cubicBezTo>
                    <a:cubicBezTo>
                      <a:pt x="41930" y="271468"/>
                      <a:pt x="23067" y="280608"/>
                      <a:pt x="10596" y="296225"/>
                    </a:cubicBezTo>
                    <a:cubicBezTo>
                      <a:pt x="-7515" y="320693"/>
                      <a:pt x="-2357" y="355215"/>
                      <a:pt x="22111" y="373333"/>
                    </a:cubicBezTo>
                    <a:cubicBezTo>
                      <a:pt x="29256" y="378618"/>
                      <a:pt x="37576" y="382101"/>
                      <a:pt x="46360" y="383479"/>
                    </a:cubicBezTo>
                    <a:cubicBezTo>
                      <a:pt x="26965" y="402765"/>
                      <a:pt x="21883" y="432196"/>
                      <a:pt x="33678" y="456868"/>
                    </a:cubicBezTo>
                    <a:cubicBezTo>
                      <a:pt x="48897" y="485530"/>
                      <a:pt x="90918" y="496353"/>
                      <a:pt x="117128" y="477160"/>
                    </a:cubicBezTo>
                    <a:cubicBezTo>
                      <a:pt x="127113" y="518462"/>
                      <a:pt x="168686" y="543852"/>
                      <a:pt x="209988" y="533867"/>
                    </a:cubicBezTo>
                    <a:cubicBezTo>
                      <a:pt x="228758" y="529335"/>
                      <a:pt x="245135" y="517904"/>
                      <a:pt x="255873" y="501848"/>
                    </a:cubicBezTo>
                    <a:cubicBezTo>
                      <a:pt x="268632" y="517600"/>
                      <a:pt x="286226" y="528709"/>
                      <a:pt x="305926" y="533470"/>
                    </a:cubicBezTo>
                    <a:cubicBezTo>
                      <a:pt x="308590" y="534138"/>
                      <a:pt x="311304" y="534594"/>
                      <a:pt x="314043" y="5348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39">
                <a:extLst>
                  <a:ext uri="{FF2B5EF4-FFF2-40B4-BE49-F238E27FC236}">
                    <a16:creationId xmlns:a16="http://schemas.microsoft.com/office/drawing/2014/main" id="{C7C0C3D4-3089-E6D9-1DC8-CF4FFEE3C39E}"/>
                  </a:ext>
                </a:extLst>
              </p:cNvPr>
              <p:cNvSpPr/>
              <p:nvPr/>
            </p:nvSpPr>
            <p:spPr>
              <a:xfrm>
                <a:off x="5981531" y="1316305"/>
                <a:ext cx="805292" cy="580839"/>
              </a:xfrm>
              <a:custGeom>
                <a:avLst/>
                <a:gdLst/>
                <a:ahLst/>
                <a:cxnLst/>
                <a:rect l="l" t="t" r="r" b="b"/>
                <a:pathLst>
                  <a:path w="805292" h="580839" extrusionOk="0">
                    <a:moveTo>
                      <a:pt x="800369" y="391450"/>
                    </a:moveTo>
                    <a:cubicBezTo>
                      <a:pt x="792337" y="370854"/>
                      <a:pt x="778056" y="353293"/>
                      <a:pt x="759531" y="341228"/>
                    </a:cubicBezTo>
                    <a:cubicBezTo>
                      <a:pt x="767107" y="313808"/>
                      <a:pt x="758754" y="284461"/>
                      <a:pt x="737887" y="265134"/>
                    </a:cubicBezTo>
                    <a:cubicBezTo>
                      <a:pt x="716268" y="247311"/>
                      <a:pt x="686473" y="243125"/>
                      <a:pt x="660778" y="254311"/>
                    </a:cubicBezTo>
                    <a:cubicBezTo>
                      <a:pt x="660491" y="225886"/>
                      <a:pt x="647495" y="199084"/>
                      <a:pt x="625352" y="181261"/>
                    </a:cubicBezTo>
                    <a:cubicBezTo>
                      <a:pt x="602354" y="163125"/>
                      <a:pt x="572542" y="156048"/>
                      <a:pt x="543846" y="161899"/>
                    </a:cubicBezTo>
                    <a:cubicBezTo>
                      <a:pt x="529219" y="165450"/>
                      <a:pt x="515201" y="171149"/>
                      <a:pt x="502248" y="178809"/>
                    </a:cubicBezTo>
                    <a:cubicBezTo>
                      <a:pt x="505672" y="157274"/>
                      <a:pt x="499213" y="135350"/>
                      <a:pt x="484662" y="119117"/>
                    </a:cubicBezTo>
                    <a:cubicBezTo>
                      <a:pt x="466898" y="100838"/>
                      <a:pt x="440705" y="93448"/>
                      <a:pt x="416008" y="99756"/>
                    </a:cubicBezTo>
                    <a:cubicBezTo>
                      <a:pt x="409743" y="78407"/>
                      <a:pt x="399056" y="58614"/>
                      <a:pt x="384640" y="41670"/>
                    </a:cubicBezTo>
                    <a:cubicBezTo>
                      <a:pt x="369286" y="22426"/>
                      <a:pt x="348250" y="8518"/>
                      <a:pt x="324526" y="1932"/>
                    </a:cubicBezTo>
                    <a:cubicBezTo>
                      <a:pt x="279300" y="-7360"/>
                      <a:pt x="233500" y="15045"/>
                      <a:pt x="213090" y="56466"/>
                    </a:cubicBezTo>
                    <a:cubicBezTo>
                      <a:pt x="203722" y="75819"/>
                      <a:pt x="199807" y="97363"/>
                      <a:pt x="201760" y="118779"/>
                    </a:cubicBezTo>
                    <a:cubicBezTo>
                      <a:pt x="180631" y="108531"/>
                      <a:pt x="155706" y="109969"/>
                      <a:pt x="135896" y="122583"/>
                    </a:cubicBezTo>
                    <a:cubicBezTo>
                      <a:pt x="112324" y="138606"/>
                      <a:pt x="102474" y="168477"/>
                      <a:pt x="111884" y="195381"/>
                    </a:cubicBezTo>
                    <a:cubicBezTo>
                      <a:pt x="115816" y="207623"/>
                      <a:pt x="123290" y="218420"/>
                      <a:pt x="133360" y="226410"/>
                    </a:cubicBezTo>
                    <a:cubicBezTo>
                      <a:pt x="118217" y="240885"/>
                      <a:pt x="111106" y="261853"/>
                      <a:pt x="114336" y="282551"/>
                    </a:cubicBezTo>
                    <a:cubicBezTo>
                      <a:pt x="87280" y="270037"/>
                      <a:pt x="55152" y="266656"/>
                      <a:pt x="29026" y="283566"/>
                    </a:cubicBezTo>
                    <a:cubicBezTo>
                      <a:pt x="330" y="300991"/>
                      <a:pt x="-8810" y="338379"/>
                      <a:pt x="8616" y="367074"/>
                    </a:cubicBezTo>
                    <a:cubicBezTo>
                      <a:pt x="16251" y="379656"/>
                      <a:pt x="28189" y="389032"/>
                      <a:pt x="42216" y="393480"/>
                    </a:cubicBezTo>
                    <a:cubicBezTo>
                      <a:pt x="27479" y="412816"/>
                      <a:pt x="23767" y="438392"/>
                      <a:pt x="32408" y="461119"/>
                    </a:cubicBezTo>
                    <a:cubicBezTo>
                      <a:pt x="42520" y="483465"/>
                      <a:pt x="64300" y="498261"/>
                      <a:pt x="88802" y="499419"/>
                    </a:cubicBezTo>
                    <a:cubicBezTo>
                      <a:pt x="99709" y="500088"/>
                      <a:pt x="110591" y="497745"/>
                      <a:pt x="120255" y="492656"/>
                    </a:cubicBezTo>
                    <a:cubicBezTo>
                      <a:pt x="130028" y="519948"/>
                      <a:pt x="152933" y="540460"/>
                      <a:pt x="181130" y="547190"/>
                    </a:cubicBezTo>
                    <a:cubicBezTo>
                      <a:pt x="210638" y="552838"/>
                      <a:pt x="240923" y="542413"/>
                      <a:pt x="260691" y="519796"/>
                    </a:cubicBezTo>
                    <a:cubicBezTo>
                      <a:pt x="261621" y="519669"/>
                      <a:pt x="262509" y="519348"/>
                      <a:pt x="263312" y="518866"/>
                    </a:cubicBezTo>
                    <a:cubicBezTo>
                      <a:pt x="278040" y="535091"/>
                      <a:pt x="298307" y="545228"/>
                      <a:pt x="320129" y="547275"/>
                    </a:cubicBezTo>
                    <a:cubicBezTo>
                      <a:pt x="337969" y="547815"/>
                      <a:pt x="355039" y="539995"/>
                      <a:pt x="366293" y="526137"/>
                    </a:cubicBezTo>
                    <a:cubicBezTo>
                      <a:pt x="372440" y="537365"/>
                      <a:pt x="381131" y="547012"/>
                      <a:pt x="391658" y="554292"/>
                    </a:cubicBezTo>
                    <a:cubicBezTo>
                      <a:pt x="406319" y="565520"/>
                      <a:pt x="423211" y="573476"/>
                      <a:pt x="441204" y="577627"/>
                    </a:cubicBezTo>
                    <a:cubicBezTo>
                      <a:pt x="476215" y="586065"/>
                      <a:pt x="513147" y="576807"/>
                      <a:pt x="540042" y="552855"/>
                    </a:cubicBezTo>
                    <a:cubicBezTo>
                      <a:pt x="551988" y="542033"/>
                      <a:pt x="561153" y="528487"/>
                      <a:pt x="566759" y="513370"/>
                    </a:cubicBezTo>
                    <a:cubicBezTo>
                      <a:pt x="584481" y="526873"/>
                      <a:pt x="607343" y="531650"/>
                      <a:pt x="628987" y="526391"/>
                    </a:cubicBezTo>
                    <a:cubicBezTo>
                      <a:pt x="649161" y="520971"/>
                      <a:pt x="666147" y="507359"/>
                      <a:pt x="675828" y="488851"/>
                    </a:cubicBezTo>
                    <a:cubicBezTo>
                      <a:pt x="714010" y="514325"/>
                      <a:pt x="765619" y="504027"/>
                      <a:pt x="791094" y="465845"/>
                    </a:cubicBezTo>
                    <a:cubicBezTo>
                      <a:pt x="805746" y="443888"/>
                      <a:pt x="809094" y="416274"/>
                      <a:pt x="800115" y="391450"/>
                    </a:cubicBezTo>
                    <a:close/>
                    <a:moveTo>
                      <a:pt x="791914" y="433725"/>
                    </a:moveTo>
                    <a:cubicBezTo>
                      <a:pt x="785750" y="464552"/>
                      <a:pt x="759912" y="487557"/>
                      <a:pt x="728586" y="490119"/>
                    </a:cubicBezTo>
                    <a:cubicBezTo>
                      <a:pt x="712201" y="491447"/>
                      <a:pt x="695841" y="487287"/>
                      <a:pt x="682084" y="478282"/>
                    </a:cubicBezTo>
                    <a:cubicBezTo>
                      <a:pt x="689499" y="454591"/>
                      <a:pt x="686422" y="428872"/>
                      <a:pt x="673629" y="407599"/>
                    </a:cubicBezTo>
                    <a:cubicBezTo>
                      <a:pt x="671718" y="404944"/>
                      <a:pt x="668015" y="404344"/>
                      <a:pt x="665369" y="406255"/>
                    </a:cubicBezTo>
                    <a:cubicBezTo>
                      <a:pt x="663052" y="407929"/>
                      <a:pt x="662258" y="411023"/>
                      <a:pt x="663483" y="413602"/>
                    </a:cubicBezTo>
                    <a:cubicBezTo>
                      <a:pt x="674534" y="432237"/>
                      <a:pt x="677028" y="454718"/>
                      <a:pt x="670332" y="475323"/>
                    </a:cubicBezTo>
                    <a:cubicBezTo>
                      <a:pt x="669377" y="476126"/>
                      <a:pt x="668624" y="477141"/>
                      <a:pt x="668134" y="478282"/>
                    </a:cubicBezTo>
                    <a:cubicBezTo>
                      <a:pt x="655494" y="509591"/>
                      <a:pt x="619864" y="524717"/>
                      <a:pt x="588564" y="512077"/>
                    </a:cubicBezTo>
                    <a:cubicBezTo>
                      <a:pt x="581310" y="509143"/>
                      <a:pt x="574681" y="504848"/>
                      <a:pt x="569042" y="499419"/>
                    </a:cubicBezTo>
                    <a:cubicBezTo>
                      <a:pt x="574665" y="472355"/>
                      <a:pt x="564916" y="444404"/>
                      <a:pt x="543677" y="426707"/>
                    </a:cubicBezTo>
                    <a:cubicBezTo>
                      <a:pt x="525313" y="412875"/>
                      <a:pt x="500777" y="410398"/>
                      <a:pt x="480012" y="420281"/>
                    </a:cubicBezTo>
                    <a:cubicBezTo>
                      <a:pt x="480341" y="406847"/>
                      <a:pt x="474634" y="393970"/>
                      <a:pt x="464455" y="385193"/>
                    </a:cubicBezTo>
                    <a:cubicBezTo>
                      <a:pt x="447925" y="372308"/>
                      <a:pt x="425959" y="368740"/>
                      <a:pt x="406200" y="375724"/>
                    </a:cubicBezTo>
                    <a:cubicBezTo>
                      <a:pt x="398929" y="377922"/>
                      <a:pt x="402057" y="389337"/>
                      <a:pt x="409328" y="387138"/>
                    </a:cubicBezTo>
                    <a:cubicBezTo>
                      <a:pt x="424547" y="381575"/>
                      <a:pt x="441516" y="383613"/>
                      <a:pt x="454985" y="392634"/>
                    </a:cubicBezTo>
                    <a:cubicBezTo>
                      <a:pt x="466526" y="401123"/>
                      <a:pt x="471244" y="416096"/>
                      <a:pt x="466653" y="429666"/>
                    </a:cubicBezTo>
                    <a:cubicBezTo>
                      <a:pt x="464979" y="432474"/>
                      <a:pt x="465892" y="436109"/>
                      <a:pt x="468690" y="437783"/>
                    </a:cubicBezTo>
                    <a:cubicBezTo>
                      <a:pt x="471041" y="439187"/>
                      <a:pt x="474034" y="438806"/>
                      <a:pt x="475953" y="436853"/>
                    </a:cubicBezTo>
                    <a:cubicBezTo>
                      <a:pt x="493861" y="422133"/>
                      <a:pt x="519682" y="422133"/>
                      <a:pt x="537590" y="436853"/>
                    </a:cubicBezTo>
                    <a:cubicBezTo>
                      <a:pt x="555337" y="453027"/>
                      <a:pt x="562633" y="477716"/>
                      <a:pt x="556529" y="500941"/>
                    </a:cubicBezTo>
                    <a:cubicBezTo>
                      <a:pt x="556233" y="502218"/>
                      <a:pt x="556376" y="503562"/>
                      <a:pt x="556952" y="504746"/>
                    </a:cubicBezTo>
                    <a:cubicBezTo>
                      <a:pt x="548141" y="531954"/>
                      <a:pt x="527173" y="553514"/>
                      <a:pt x="500219" y="563085"/>
                    </a:cubicBezTo>
                    <a:cubicBezTo>
                      <a:pt x="469756" y="572935"/>
                      <a:pt x="436494" y="568750"/>
                      <a:pt x="409413" y="551671"/>
                    </a:cubicBezTo>
                    <a:cubicBezTo>
                      <a:pt x="395124" y="543216"/>
                      <a:pt x="376016" y="528843"/>
                      <a:pt x="374494" y="510749"/>
                    </a:cubicBezTo>
                    <a:cubicBezTo>
                      <a:pt x="374258" y="507443"/>
                      <a:pt x="371391" y="504949"/>
                      <a:pt x="368085" y="505186"/>
                    </a:cubicBezTo>
                    <a:cubicBezTo>
                      <a:pt x="365676" y="505355"/>
                      <a:pt x="363604" y="506944"/>
                      <a:pt x="362826" y="509227"/>
                    </a:cubicBezTo>
                    <a:cubicBezTo>
                      <a:pt x="357415" y="526983"/>
                      <a:pt x="338307" y="535607"/>
                      <a:pt x="320552" y="535438"/>
                    </a:cubicBezTo>
                    <a:cubicBezTo>
                      <a:pt x="300742" y="533062"/>
                      <a:pt x="282589" y="523203"/>
                      <a:pt x="269822" y="507874"/>
                    </a:cubicBezTo>
                    <a:cubicBezTo>
                      <a:pt x="274743" y="498100"/>
                      <a:pt x="278269" y="487684"/>
                      <a:pt x="280306" y="476930"/>
                    </a:cubicBezTo>
                    <a:cubicBezTo>
                      <a:pt x="281422" y="462353"/>
                      <a:pt x="279165" y="447709"/>
                      <a:pt x="273712" y="434148"/>
                    </a:cubicBezTo>
                    <a:cubicBezTo>
                      <a:pt x="271344" y="426876"/>
                      <a:pt x="259930" y="430005"/>
                      <a:pt x="262297" y="437276"/>
                    </a:cubicBezTo>
                    <a:cubicBezTo>
                      <a:pt x="267353" y="449257"/>
                      <a:pt x="269560" y="462260"/>
                      <a:pt x="268723" y="475238"/>
                    </a:cubicBezTo>
                    <a:cubicBezTo>
                      <a:pt x="266508" y="485765"/>
                      <a:pt x="262898" y="495936"/>
                      <a:pt x="257985" y="505507"/>
                    </a:cubicBezTo>
                    <a:lnTo>
                      <a:pt x="257563" y="505930"/>
                    </a:lnTo>
                    <a:cubicBezTo>
                      <a:pt x="241016" y="529671"/>
                      <a:pt x="211923" y="541271"/>
                      <a:pt x="183582" y="535438"/>
                    </a:cubicBezTo>
                    <a:cubicBezTo>
                      <a:pt x="159004" y="529358"/>
                      <a:pt x="139236" y="511155"/>
                      <a:pt x="131161" y="487160"/>
                    </a:cubicBezTo>
                    <a:cubicBezTo>
                      <a:pt x="131330" y="486297"/>
                      <a:pt x="131330" y="485402"/>
                      <a:pt x="131161" y="484539"/>
                    </a:cubicBezTo>
                    <a:cubicBezTo>
                      <a:pt x="128244" y="468923"/>
                      <a:pt x="132667" y="452833"/>
                      <a:pt x="143168" y="440912"/>
                    </a:cubicBezTo>
                    <a:cubicBezTo>
                      <a:pt x="145501" y="438578"/>
                      <a:pt x="145501" y="434790"/>
                      <a:pt x="143168" y="432457"/>
                    </a:cubicBezTo>
                    <a:cubicBezTo>
                      <a:pt x="140834" y="430123"/>
                      <a:pt x="137046" y="430123"/>
                      <a:pt x="134713" y="432457"/>
                    </a:cubicBezTo>
                    <a:cubicBezTo>
                      <a:pt x="123062" y="445519"/>
                      <a:pt x="117253" y="462776"/>
                      <a:pt x="118648" y="480227"/>
                    </a:cubicBezTo>
                    <a:cubicBezTo>
                      <a:pt x="97460" y="492808"/>
                      <a:pt x="70421" y="489316"/>
                      <a:pt x="53122" y="471772"/>
                    </a:cubicBezTo>
                    <a:cubicBezTo>
                      <a:pt x="32323" y="450381"/>
                      <a:pt x="37735" y="415209"/>
                      <a:pt x="57181" y="395001"/>
                    </a:cubicBezTo>
                    <a:cubicBezTo>
                      <a:pt x="59472" y="392600"/>
                      <a:pt x="59379" y="388804"/>
                      <a:pt x="56978" y="386512"/>
                    </a:cubicBezTo>
                    <a:cubicBezTo>
                      <a:pt x="56293" y="385862"/>
                      <a:pt x="55464" y="385380"/>
                      <a:pt x="54560" y="385109"/>
                    </a:cubicBezTo>
                    <a:cubicBezTo>
                      <a:pt x="38284" y="382514"/>
                      <a:pt x="24283" y="372173"/>
                      <a:pt x="17020" y="357377"/>
                    </a:cubicBezTo>
                    <a:cubicBezTo>
                      <a:pt x="9766" y="341253"/>
                      <a:pt x="11431" y="322509"/>
                      <a:pt x="21416" y="307916"/>
                    </a:cubicBezTo>
                    <a:cubicBezTo>
                      <a:pt x="31977" y="294151"/>
                      <a:pt x="48050" y="285713"/>
                      <a:pt x="65382" y="284833"/>
                    </a:cubicBezTo>
                    <a:cubicBezTo>
                      <a:pt x="85175" y="284199"/>
                      <a:pt x="104681" y="289662"/>
                      <a:pt x="121269" y="300475"/>
                    </a:cubicBezTo>
                    <a:cubicBezTo>
                      <a:pt x="122115" y="300983"/>
                      <a:pt x="123070" y="301278"/>
                      <a:pt x="124059" y="301321"/>
                    </a:cubicBezTo>
                    <a:cubicBezTo>
                      <a:pt x="145366" y="316286"/>
                      <a:pt x="151622" y="343595"/>
                      <a:pt x="154328" y="368368"/>
                    </a:cubicBezTo>
                    <a:cubicBezTo>
                      <a:pt x="154379" y="371640"/>
                      <a:pt x="157067" y="374244"/>
                      <a:pt x="160331" y="374202"/>
                    </a:cubicBezTo>
                    <a:cubicBezTo>
                      <a:pt x="162377" y="374169"/>
                      <a:pt x="164263" y="373078"/>
                      <a:pt x="165319" y="371328"/>
                    </a:cubicBezTo>
                    <a:cubicBezTo>
                      <a:pt x="172083" y="360420"/>
                      <a:pt x="182229" y="344694"/>
                      <a:pt x="197533" y="347485"/>
                    </a:cubicBezTo>
                    <a:cubicBezTo>
                      <a:pt x="212836" y="350274"/>
                      <a:pt x="219431" y="366762"/>
                      <a:pt x="224589" y="379191"/>
                    </a:cubicBezTo>
                    <a:cubicBezTo>
                      <a:pt x="227463" y="386124"/>
                      <a:pt x="238962" y="383080"/>
                      <a:pt x="236002" y="376062"/>
                    </a:cubicBezTo>
                    <a:cubicBezTo>
                      <a:pt x="228985" y="359153"/>
                      <a:pt x="219516" y="339030"/>
                      <a:pt x="199054" y="335732"/>
                    </a:cubicBezTo>
                    <a:cubicBezTo>
                      <a:pt x="184089" y="333365"/>
                      <a:pt x="172760" y="341989"/>
                      <a:pt x="163882" y="352642"/>
                    </a:cubicBezTo>
                    <a:cubicBezTo>
                      <a:pt x="159570" y="328039"/>
                      <a:pt x="150439" y="303857"/>
                      <a:pt x="128540" y="289907"/>
                    </a:cubicBezTo>
                    <a:cubicBezTo>
                      <a:pt x="121201" y="268862"/>
                      <a:pt x="128228" y="245493"/>
                      <a:pt x="145958" y="231990"/>
                    </a:cubicBezTo>
                    <a:cubicBezTo>
                      <a:pt x="148782" y="230257"/>
                      <a:pt x="149669" y="226562"/>
                      <a:pt x="147928" y="223730"/>
                    </a:cubicBezTo>
                    <a:cubicBezTo>
                      <a:pt x="147437" y="222927"/>
                      <a:pt x="146761" y="222250"/>
                      <a:pt x="145958" y="221760"/>
                    </a:cubicBezTo>
                    <a:cubicBezTo>
                      <a:pt x="126731" y="209441"/>
                      <a:pt x="117059" y="186562"/>
                      <a:pt x="121607" y="164182"/>
                    </a:cubicBezTo>
                    <a:cubicBezTo>
                      <a:pt x="126739" y="141573"/>
                      <a:pt x="146541" y="125323"/>
                      <a:pt x="169716" y="124697"/>
                    </a:cubicBezTo>
                    <a:cubicBezTo>
                      <a:pt x="180378" y="124038"/>
                      <a:pt x="190988" y="126540"/>
                      <a:pt x="200238" y="131884"/>
                    </a:cubicBezTo>
                    <a:cubicBezTo>
                      <a:pt x="200686" y="132518"/>
                      <a:pt x="201303" y="133009"/>
                      <a:pt x="202014" y="133321"/>
                    </a:cubicBezTo>
                    <a:cubicBezTo>
                      <a:pt x="224817" y="145767"/>
                      <a:pt x="237871" y="170734"/>
                      <a:pt x="235073" y="196564"/>
                    </a:cubicBezTo>
                    <a:cubicBezTo>
                      <a:pt x="235073" y="199836"/>
                      <a:pt x="237719" y="202483"/>
                      <a:pt x="240991" y="202483"/>
                    </a:cubicBezTo>
                    <a:cubicBezTo>
                      <a:pt x="244221" y="202398"/>
                      <a:pt x="246825" y="199794"/>
                      <a:pt x="246909" y="196564"/>
                    </a:cubicBezTo>
                    <a:cubicBezTo>
                      <a:pt x="249699" y="169280"/>
                      <a:pt x="237465" y="142639"/>
                      <a:pt x="214950" y="126980"/>
                    </a:cubicBezTo>
                    <a:cubicBezTo>
                      <a:pt x="208186" y="87580"/>
                      <a:pt x="224081" y="44207"/>
                      <a:pt x="259592" y="23745"/>
                    </a:cubicBezTo>
                    <a:cubicBezTo>
                      <a:pt x="276502" y="13853"/>
                      <a:pt x="296236" y="9896"/>
                      <a:pt x="315648" y="12501"/>
                    </a:cubicBezTo>
                    <a:cubicBezTo>
                      <a:pt x="337605" y="16711"/>
                      <a:pt x="357491" y="28244"/>
                      <a:pt x="372042" y="45221"/>
                    </a:cubicBezTo>
                    <a:cubicBezTo>
                      <a:pt x="388732" y="63171"/>
                      <a:pt x="400628" y="85035"/>
                      <a:pt x="406623" y="108802"/>
                    </a:cubicBezTo>
                    <a:cubicBezTo>
                      <a:pt x="407528" y="111922"/>
                      <a:pt x="410749" y="113756"/>
                      <a:pt x="413894" y="112945"/>
                    </a:cubicBezTo>
                    <a:cubicBezTo>
                      <a:pt x="443816" y="101649"/>
                      <a:pt x="477238" y="116750"/>
                      <a:pt x="488534" y="146680"/>
                    </a:cubicBezTo>
                    <a:cubicBezTo>
                      <a:pt x="493700" y="160360"/>
                      <a:pt x="493497" y="175494"/>
                      <a:pt x="487959" y="189040"/>
                    </a:cubicBezTo>
                    <a:cubicBezTo>
                      <a:pt x="471996" y="204529"/>
                      <a:pt x="461850" y="225041"/>
                      <a:pt x="459213" y="247125"/>
                    </a:cubicBezTo>
                    <a:cubicBezTo>
                      <a:pt x="452542" y="238518"/>
                      <a:pt x="443055" y="232532"/>
                      <a:pt x="432410" y="230215"/>
                    </a:cubicBezTo>
                    <a:cubicBezTo>
                      <a:pt x="417310" y="227509"/>
                      <a:pt x="401914" y="233056"/>
                      <a:pt x="391996" y="244757"/>
                    </a:cubicBezTo>
                    <a:cubicBezTo>
                      <a:pt x="387177" y="250591"/>
                      <a:pt x="395547" y="258961"/>
                      <a:pt x="400451" y="253212"/>
                    </a:cubicBezTo>
                    <a:cubicBezTo>
                      <a:pt x="407688" y="244157"/>
                      <a:pt x="419331" y="239837"/>
                      <a:pt x="430719" y="241967"/>
                    </a:cubicBezTo>
                    <a:cubicBezTo>
                      <a:pt x="443740" y="244588"/>
                      <a:pt x="452195" y="256002"/>
                      <a:pt x="459382" y="266317"/>
                    </a:cubicBezTo>
                    <a:cubicBezTo>
                      <a:pt x="462510" y="270714"/>
                      <a:pt x="470796" y="269615"/>
                      <a:pt x="470458" y="263274"/>
                    </a:cubicBezTo>
                    <a:cubicBezTo>
                      <a:pt x="469147" y="237714"/>
                      <a:pt x="479318" y="212916"/>
                      <a:pt x="498190" y="195634"/>
                    </a:cubicBezTo>
                    <a:cubicBezTo>
                      <a:pt x="514415" y="184863"/>
                      <a:pt x="532466" y="177127"/>
                      <a:pt x="551456" y="172806"/>
                    </a:cubicBezTo>
                    <a:cubicBezTo>
                      <a:pt x="567512" y="170329"/>
                      <a:pt x="583940" y="172501"/>
                      <a:pt x="598803" y="179062"/>
                    </a:cubicBezTo>
                    <a:cubicBezTo>
                      <a:pt x="631084" y="193098"/>
                      <a:pt x="651292" y="225666"/>
                      <a:pt x="649533" y="260822"/>
                    </a:cubicBezTo>
                    <a:cubicBezTo>
                      <a:pt x="625047" y="275423"/>
                      <a:pt x="609685" y="301490"/>
                      <a:pt x="608780" y="329983"/>
                    </a:cubicBezTo>
                    <a:cubicBezTo>
                      <a:pt x="608780" y="333255"/>
                      <a:pt x="611427" y="335902"/>
                      <a:pt x="614699" y="335902"/>
                    </a:cubicBezTo>
                    <a:cubicBezTo>
                      <a:pt x="617971" y="335902"/>
                      <a:pt x="620617" y="333255"/>
                      <a:pt x="620617" y="329983"/>
                    </a:cubicBezTo>
                    <a:cubicBezTo>
                      <a:pt x="621505" y="304863"/>
                      <a:pt x="635455" y="282035"/>
                      <a:pt x="657396" y="269784"/>
                    </a:cubicBezTo>
                    <a:cubicBezTo>
                      <a:pt x="657396" y="269784"/>
                      <a:pt x="657396" y="269784"/>
                      <a:pt x="657903" y="269784"/>
                    </a:cubicBezTo>
                    <a:lnTo>
                      <a:pt x="658326" y="269784"/>
                    </a:lnTo>
                    <a:cubicBezTo>
                      <a:pt x="681315" y="255892"/>
                      <a:pt x="710594" y="258133"/>
                      <a:pt x="731207" y="275364"/>
                    </a:cubicBezTo>
                    <a:cubicBezTo>
                      <a:pt x="749470" y="292739"/>
                      <a:pt x="755887" y="319194"/>
                      <a:pt x="747610" y="343003"/>
                    </a:cubicBezTo>
                    <a:cubicBezTo>
                      <a:pt x="746942" y="345599"/>
                      <a:pt x="748083" y="348330"/>
                      <a:pt x="750400" y="349683"/>
                    </a:cubicBezTo>
                    <a:cubicBezTo>
                      <a:pt x="778640" y="366931"/>
                      <a:pt x="799185" y="399229"/>
                      <a:pt x="791576" y="433978"/>
                    </a:cubicBezTo>
                    <a:close/>
                    <a:moveTo>
                      <a:pt x="247670" y="280691"/>
                    </a:moveTo>
                    <a:cubicBezTo>
                      <a:pt x="244398" y="280691"/>
                      <a:pt x="241752" y="278044"/>
                      <a:pt x="241752" y="274772"/>
                    </a:cubicBezTo>
                    <a:cubicBezTo>
                      <a:pt x="241752" y="271500"/>
                      <a:pt x="244398" y="268854"/>
                      <a:pt x="247670" y="268854"/>
                    </a:cubicBezTo>
                    <a:cubicBezTo>
                      <a:pt x="251010" y="268947"/>
                      <a:pt x="253639" y="271728"/>
                      <a:pt x="253547" y="275068"/>
                    </a:cubicBezTo>
                    <a:cubicBezTo>
                      <a:pt x="253453" y="278408"/>
                      <a:pt x="250672" y="281037"/>
                      <a:pt x="247332" y="280945"/>
                    </a:cubicBezTo>
                    <a:close/>
                    <a:moveTo>
                      <a:pt x="285464" y="305295"/>
                    </a:moveTo>
                    <a:lnTo>
                      <a:pt x="285464" y="306901"/>
                    </a:lnTo>
                    <a:cubicBezTo>
                      <a:pt x="285455" y="307687"/>
                      <a:pt x="285286" y="308465"/>
                      <a:pt x="284957" y="309184"/>
                    </a:cubicBezTo>
                    <a:cubicBezTo>
                      <a:pt x="284339" y="310579"/>
                      <a:pt x="283223" y="311695"/>
                      <a:pt x="281828" y="312312"/>
                    </a:cubicBezTo>
                    <a:cubicBezTo>
                      <a:pt x="281110" y="312642"/>
                      <a:pt x="280332" y="312811"/>
                      <a:pt x="279546" y="312819"/>
                    </a:cubicBezTo>
                    <a:lnTo>
                      <a:pt x="278108" y="312819"/>
                    </a:lnTo>
                    <a:cubicBezTo>
                      <a:pt x="277068" y="312786"/>
                      <a:pt x="276053" y="312498"/>
                      <a:pt x="275149" y="311974"/>
                    </a:cubicBezTo>
                    <a:lnTo>
                      <a:pt x="273965" y="311044"/>
                    </a:lnTo>
                    <a:cubicBezTo>
                      <a:pt x="273221" y="310333"/>
                      <a:pt x="272697" y="309421"/>
                      <a:pt x="272443" y="308423"/>
                    </a:cubicBezTo>
                    <a:lnTo>
                      <a:pt x="272443" y="306901"/>
                    </a:lnTo>
                    <a:cubicBezTo>
                      <a:pt x="272435" y="306115"/>
                      <a:pt x="272604" y="305328"/>
                      <a:pt x="272950" y="304618"/>
                    </a:cubicBezTo>
                    <a:cubicBezTo>
                      <a:pt x="273187" y="303866"/>
                      <a:pt x="273627" y="303189"/>
                      <a:pt x="274219" y="302674"/>
                    </a:cubicBezTo>
                    <a:cubicBezTo>
                      <a:pt x="274701" y="302098"/>
                      <a:pt x="275352" y="301684"/>
                      <a:pt x="276079" y="301490"/>
                    </a:cubicBezTo>
                    <a:cubicBezTo>
                      <a:pt x="276764" y="301084"/>
                      <a:pt x="277567" y="300906"/>
                      <a:pt x="278362" y="300983"/>
                    </a:cubicBezTo>
                    <a:lnTo>
                      <a:pt x="279799" y="300983"/>
                    </a:lnTo>
                    <a:cubicBezTo>
                      <a:pt x="280830" y="300983"/>
                      <a:pt x="281854" y="301245"/>
                      <a:pt x="282758" y="301743"/>
                    </a:cubicBezTo>
                    <a:lnTo>
                      <a:pt x="283942" y="302674"/>
                    </a:lnTo>
                    <a:cubicBezTo>
                      <a:pt x="284601" y="303502"/>
                      <a:pt x="285016" y="304500"/>
                      <a:pt x="285126" y="305548"/>
                    </a:cubicBezTo>
                    <a:close/>
                    <a:moveTo>
                      <a:pt x="282589" y="275111"/>
                    </a:moveTo>
                    <a:lnTo>
                      <a:pt x="281744" y="275111"/>
                    </a:lnTo>
                    <a:cubicBezTo>
                      <a:pt x="278472" y="275111"/>
                      <a:pt x="275825" y="272464"/>
                      <a:pt x="275825" y="269192"/>
                    </a:cubicBezTo>
                    <a:cubicBezTo>
                      <a:pt x="275825" y="265920"/>
                      <a:pt x="278472" y="263274"/>
                      <a:pt x="281744" y="263274"/>
                    </a:cubicBezTo>
                    <a:lnTo>
                      <a:pt x="282589" y="263274"/>
                    </a:lnTo>
                    <a:cubicBezTo>
                      <a:pt x="285929" y="263274"/>
                      <a:pt x="288634" y="265979"/>
                      <a:pt x="288634" y="269319"/>
                    </a:cubicBezTo>
                    <a:cubicBezTo>
                      <a:pt x="288634" y="272658"/>
                      <a:pt x="285929" y="275364"/>
                      <a:pt x="282589" y="275364"/>
                    </a:cubicBezTo>
                    <a:close/>
                    <a:moveTo>
                      <a:pt x="322919" y="280860"/>
                    </a:moveTo>
                    <a:cubicBezTo>
                      <a:pt x="323266" y="281570"/>
                      <a:pt x="323435" y="282356"/>
                      <a:pt x="323426" y="283142"/>
                    </a:cubicBezTo>
                    <a:lnTo>
                      <a:pt x="323426" y="284495"/>
                    </a:lnTo>
                    <a:cubicBezTo>
                      <a:pt x="323452" y="285569"/>
                      <a:pt x="323156" y="286626"/>
                      <a:pt x="322581" y="287539"/>
                    </a:cubicBezTo>
                    <a:lnTo>
                      <a:pt x="321651" y="288723"/>
                    </a:lnTo>
                    <a:cubicBezTo>
                      <a:pt x="320907" y="289425"/>
                      <a:pt x="320011" y="289949"/>
                      <a:pt x="319030" y="290245"/>
                    </a:cubicBezTo>
                    <a:lnTo>
                      <a:pt x="317508" y="290245"/>
                    </a:lnTo>
                    <a:cubicBezTo>
                      <a:pt x="316713" y="290338"/>
                      <a:pt x="315910" y="290160"/>
                      <a:pt x="315225" y="289737"/>
                    </a:cubicBezTo>
                    <a:cubicBezTo>
                      <a:pt x="314490" y="289509"/>
                      <a:pt x="313822" y="289103"/>
                      <a:pt x="313281" y="288554"/>
                    </a:cubicBezTo>
                    <a:cubicBezTo>
                      <a:pt x="312756" y="287988"/>
                      <a:pt x="312359" y="287328"/>
                      <a:pt x="312097" y="286609"/>
                    </a:cubicBezTo>
                    <a:cubicBezTo>
                      <a:pt x="311674" y="285924"/>
                      <a:pt x="311497" y="285121"/>
                      <a:pt x="311589" y="284326"/>
                    </a:cubicBezTo>
                    <a:lnTo>
                      <a:pt x="311589" y="282974"/>
                    </a:lnTo>
                    <a:cubicBezTo>
                      <a:pt x="311581" y="281908"/>
                      <a:pt x="311843" y="280860"/>
                      <a:pt x="312350" y="279930"/>
                    </a:cubicBezTo>
                    <a:lnTo>
                      <a:pt x="313281" y="278746"/>
                    </a:lnTo>
                    <a:cubicBezTo>
                      <a:pt x="314041" y="278061"/>
                      <a:pt x="314929" y="277545"/>
                      <a:pt x="315902" y="277224"/>
                    </a:cubicBezTo>
                    <a:lnTo>
                      <a:pt x="317508" y="277224"/>
                    </a:lnTo>
                    <a:cubicBezTo>
                      <a:pt x="318303" y="277148"/>
                      <a:pt x="319106" y="277325"/>
                      <a:pt x="319791" y="277732"/>
                    </a:cubicBezTo>
                    <a:cubicBezTo>
                      <a:pt x="320509" y="277934"/>
                      <a:pt x="321161" y="278349"/>
                      <a:pt x="321651" y="278915"/>
                    </a:cubicBezTo>
                    <a:cubicBezTo>
                      <a:pt x="322141" y="279558"/>
                      <a:pt x="322463" y="280310"/>
                      <a:pt x="322581" y="281113"/>
                    </a:cubicBezTo>
                    <a:close/>
                    <a:moveTo>
                      <a:pt x="311928" y="249915"/>
                    </a:moveTo>
                    <a:cubicBezTo>
                      <a:pt x="308656" y="249915"/>
                      <a:pt x="306009" y="247268"/>
                      <a:pt x="306009" y="243997"/>
                    </a:cubicBezTo>
                    <a:cubicBezTo>
                      <a:pt x="306009" y="240724"/>
                      <a:pt x="308656" y="238078"/>
                      <a:pt x="311928" y="238078"/>
                    </a:cubicBezTo>
                    <a:cubicBezTo>
                      <a:pt x="315267" y="238171"/>
                      <a:pt x="317897" y="240952"/>
                      <a:pt x="317804" y="244292"/>
                    </a:cubicBezTo>
                    <a:cubicBezTo>
                      <a:pt x="317711" y="247632"/>
                      <a:pt x="314929" y="250261"/>
                      <a:pt x="311589" y="250168"/>
                    </a:cubicBezTo>
                    <a:close/>
                    <a:moveTo>
                      <a:pt x="273965" y="237317"/>
                    </a:moveTo>
                    <a:cubicBezTo>
                      <a:pt x="273170" y="237410"/>
                      <a:pt x="272367" y="237232"/>
                      <a:pt x="271682" y="236810"/>
                    </a:cubicBezTo>
                    <a:cubicBezTo>
                      <a:pt x="270955" y="236573"/>
                      <a:pt x="270287" y="236167"/>
                      <a:pt x="269738" y="235626"/>
                    </a:cubicBezTo>
                    <a:cubicBezTo>
                      <a:pt x="269154" y="235110"/>
                      <a:pt x="268749" y="234434"/>
                      <a:pt x="268554" y="233681"/>
                    </a:cubicBezTo>
                    <a:cubicBezTo>
                      <a:pt x="268131" y="232996"/>
                      <a:pt x="267954" y="232193"/>
                      <a:pt x="268047" y="231398"/>
                    </a:cubicBezTo>
                    <a:lnTo>
                      <a:pt x="268047" y="230046"/>
                    </a:lnTo>
                    <a:cubicBezTo>
                      <a:pt x="268055" y="228997"/>
                      <a:pt x="268343" y="227974"/>
                      <a:pt x="268892" y="227087"/>
                    </a:cubicBezTo>
                    <a:lnTo>
                      <a:pt x="269822" y="225818"/>
                    </a:lnTo>
                    <a:cubicBezTo>
                      <a:pt x="270583" y="225133"/>
                      <a:pt x="271471" y="224617"/>
                      <a:pt x="272443" y="224296"/>
                    </a:cubicBezTo>
                    <a:lnTo>
                      <a:pt x="273965" y="224296"/>
                    </a:lnTo>
                    <a:cubicBezTo>
                      <a:pt x="274760" y="224204"/>
                      <a:pt x="275563" y="224381"/>
                      <a:pt x="276248" y="224804"/>
                    </a:cubicBezTo>
                    <a:cubicBezTo>
                      <a:pt x="276975" y="225041"/>
                      <a:pt x="277643" y="225446"/>
                      <a:pt x="278193" y="225988"/>
                    </a:cubicBezTo>
                    <a:cubicBezTo>
                      <a:pt x="278776" y="226503"/>
                      <a:pt x="279182" y="227180"/>
                      <a:pt x="279376" y="227932"/>
                    </a:cubicBezTo>
                    <a:cubicBezTo>
                      <a:pt x="279799" y="228617"/>
                      <a:pt x="279977" y="229420"/>
                      <a:pt x="279884" y="230215"/>
                    </a:cubicBezTo>
                    <a:lnTo>
                      <a:pt x="279884" y="231568"/>
                    </a:lnTo>
                    <a:cubicBezTo>
                      <a:pt x="279875" y="232616"/>
                      <a:pt x="279588" y="233639"/>
                      <a:pt x="279038" y="234527"/>
                    </a:cubicBezTo>
                    <a:lnTo>
                      <a:pt x="278108" y="235795"/>
                    </a:lnTo>
                    <a:cubicBezTo>
                      <a:pt x="277347" y="236480"/>
                      <a:pt x="276459" y="236996"/>
                      <a:pt x="275487" y="237317"/>
                    </a:cubicBezTo>
                    <a:close/>
                    <a:moveTo>
                      <a:pt x="77304" y="438460"/>
                    </a:moveTo>
                    <a:cubicBezTo>
                      <a:pt x="74032" y="438460"/>
                      <a:pt x="71385" y="435813"/>
                      <a:pt x="71385" y="432541"/>
                    </a:cubicBezTo>
                    <a:cubicBezTo>
                      <a:pt x="71385" y="429269"/>
                      <a:pt x="74032" y="426623"/>
                      <a:pt x="77304" y="426623"/>
                    </a:cubicBezTo>
                    <a:cubicBezTo>
                      <a:pt x="80643" y="426716"/>
                      <a:pt x="83273" y="429498"/>
                      <a:pt x="83180" y="432837"/>
                    </a:cubicBezTo>
                    <a:cubicBezTo>
                      <a:pt x="83087" y="436177"/>
                      <a:pt x="80305" y="438806"/>
                      <a:pt x="76965" y="438713"/>
                    </a:cubicBezTo>
                    <a:close/>
                    <a:moveTo>
                      <a:pt x="113575" y="418929"/>
                    </a:moveTo>
                    <a:cubicBezTo>
                      <a:pt x="110303" y="418929"/>
                      <a:pt x="107657" y="416282"/>
                      <a:pt x="107657" y="413010"/>
                    </a:cubicBezTo>
                    <a:cubicBezTo>
                      <a:pt x="107657" y="409738"/>
                      <a:pt x="110303" y="407092"/>
                      <a:pt x="113575" y="407092"/>
                    </a:cubicBezTo>
                    <a:cubicBezTo>
                      <a:pt x="116915" y="407117"/>
                      <a:pt x="119604" y="409840"/>
                      <a:pt x="119578" y="413179"/>
                    </a:cubicBezTo>
                    <a:cubicBezTo>
                      <a:pt x="119553" y="416519"/>
                      <a:pt x="116830" y="419208"/>
                      <a:pt x="113491" y="419182"/>
                    </a:cubicBezTo>
                    <a:close/>
                    <a:moveTo>
                      <a:pt x="94044" y="391027"/>
                    </a:moveTo>
                    <a:cubicBezTo>
                      <a:pt x="90772" y="391027"/>
                      <a:pt x="88126" y="388381"/>
                      <a:pt x="88126" y="385109"/>
                    </a:cubicBezTo>
                    <a:cubicBezTo>
                      <a:pt x="88126" y="381837"/>
                      <a:pt x="90772" y="379191"/>
                      <a:pt x="94044" y="379191"/>
                    </a:cubicBezTo>
                    <a:cubicBezTo>
                      <a:pt x="97384" y="379284"/>
                      <a:pt x="100014" y="382065"/>
                      <a:pt x="99920" y="385405"/>
                    </a:cubicBezTo>
                    <a:cubicBezTo>
                      <a:pt x="99828" y="388745"/>
                      <a:pt x="97046" y="391374"/>
                      <a:pt x="93706" y="391281"/>
                    </a:cubicBezTo>
                    <a:close/>
                    <a:moveTo>
                      <a:pt x="566083" y="397960"/>
                    </a:moveTo>
                    <a:cubicBezTo>
                      <a:pt x="562811" y="397960"/>
                      <a:pt x="560164" y="395314"/>
                      <a:pt x="560164" y="392042"/>
                    </a:cubicBezTo>
                    <a:cubicBezTo>
                      <a:pt x="560164" y="388770"/>
                      <a:pt x="562811" y="386124"/>
                      <a:pt x="566083" y="386124"/>
                    </a:cubicBezTo>
                    <a:cubicBezTo>
                      <a:pt x="569422" y="386217"/>
                      <a:pt x="572052" y="388998"/>
                      <a:pt x="571959" y="392338"/>
                    </a:cubicBezTo>
                    <a:cubicBezTo>
                      <a:pt x="571866" y="395678"/>
                      <a:pt x="569084" y="398307"/>
                      <a:pt x="565744" y="398214"/>
                    </a:cubicBezTo>
                    <a:close/>
                    <a:moveTo>
                      <a:pt x="594069" y="420366"/>
                    </a:moveTo>
                    <a:cubicBezTo>
                      <a:pt x="590797" y="420366"/>
                      <a:pt x="588150" y="417720"/>
                      <a:pt x="588150" y="414448"/>
                    </a:cubicBezTo>
                    <a:cubicBezTo>
                      <a:pt x="588150" y="411175"/>
                      <a:pt x="590797" y="408529"/>
                      <a:pt x="594069" y="408529"/>
                    </a:cubicBezTo>
                    <a:cubicBezTo>
                      <a:pt x="597408" y="408622"/>
                      <a:pt x="600038" y="411404"/>
                      <a:pt x="599945" y="414743"/>
                    </a:cubicBezTo>
                    <a:cubicBezTo>
                      <a:pt x="599852" y="418083"/>
                      <a:pt x="597070" y="420713"/>
                      <a:pt x="593730" y="420619"/>
                    </a:cubicBezTo>
                    <a:close/>
                    <a:moveTo>
                      <a:pt x="620617" y="395001"/>
                    </a:moveTo>
                    <a:cubicBezTo>
                      <a:pt x="617345" y="395001"/>
                      <a:pt x="614699" y="392355"/>
                      <a:pt x="614699" y="389083"/>
                    </a:cubicBezTo>
                    <a:cubicBezTo>
                      <a:pt x="614699" y="385811"/>
                      <a:pt x="617345" y="383164"/>
                      <a:pt x="620617" y="383164"/>
                    </a:cubicBezTo>
                    <a:cubicBezTo>
                      <a:pt x="623999" y="383257"/>
                      <a:pt x="626671" y="386081"/>
                      <a:pt x="626578" y="389463"/>
                    </a:cubicBezTo>
                    <a:cubicBezTo>
                      <a:pt x="626485" y="392845"/>
                      <a:pt x="623661" y="395517"/>
                      <a:pt x="620279" y="395424"/>
                    </a:cubicBezTo>
                    <a:close/>
                    <a:moveTo>
                      <a:pt x="596859" y="375470"/>
                    </a:moveTo>
                    <a:cubicBezTo>
                      <a:pt x="593587" y="375470"/>
                      <a:pt x="590940" y="372824"/>
                      <a:pt x="590940" y="369552"/>
                    </a:cubicBezTo>
                    <a:cubicBezTo>
                      <a:pt x="590940" y="366280"/>
                      <a:pt x="593587" y="363633"/>
                      <a:pt x="596859" y="363633"/>
                    </a:cubicBezTo>
                    <a:cubicBezTo>
                      <a:pt x="600241" y="363726"/>
                      <a:pt x="602912" y="366551"/>
                      <a:pt x="602819" y="369932"/>
                    </a:cubicBezTo>
                    <a:cubicBezTo>
                      <a:pt x="602727" y="373314"/>
                      <a:pt x="599902" y="375986"/>
                      <a:pt x="596521" y="3758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bg2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A403E265-3C2C-171E-CE65-8DD5B5458C77}"/>
              </a:ext>
            </a:extLst>
          </p:cNvPr>
          <p:cNvGrpSpPr/>
          <p:nvPr/>
        </p:nvGrpSpPr>
        <p:grpSpPr>
          <a:xfrm>
            <a:off x="-2222885" y="4502536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9D55FBDE-C33C-8002-AA6D-130B68A38D51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04C123E4-29F8-A13C-7711-17187996F2CD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69244D3A-6E16-CC2A-67A1-4703D21056F0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B0E80489-6143-F84B-70D4-03E2EFE1860F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72825D26-66B7-553B-2338-343A4EE9EB89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B51B3FAE-83B8-B16C-A890-BB383ADA1E96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DEC9DF86-F415-4B92-CE4C-8EC375E1EB7C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3BCEC31A-43AB-0284-5A06-416C5052B32F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96D6FEF7-C207-892E-AFDC-851269E2B8BA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936CD3F4-6ADB-ED5E-4827-48B5D436EFA1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3E779706-260F-A2CC-8A42-197F7AA2EEDF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7B2C6A06-EE35-EC8D-6D91-7A094A11F7A1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D0924A1B-C806-DEC6-B7A4-6A331D33A24B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00379E38-644B-95E7-46DE-4CC26EC50888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2EAC2B61-3FEF-177A-848E-B06E7C1BAFD5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881B0243-887F-3FD4-3AF6-41C84C34EEED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11E874F1-FDC3-AB88-504F-F5DC3485F38F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3CEF467D-0B42-4701-B36C-ECAF475AA098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ED677F17-6228-6928-ECD2-EA062EE7247B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E7CB3FAC-53D2-CE40-E5EC-B3B1BA6B5BB3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8C1F16AD-AF0C-2031-51D0-127C54851AE5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F6A0277-532C-659E-5D80-72EBE72B3BEB}"/>
              </a:ext>
            </a:extLst>
          </p:cNvPr>
          <p:cNvSpPr txBox="1"/>
          <p:nvPr/>
        </p:nvSpPr>
        <p:spPr>
          <a:xfrm>
            <a:off x="3851218" y="418267"/>
            <a:ext cx="177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Tiếng Việt</a:t>
            </a:r>
            <a:endParaRPr lang="en-SG" sz="2000"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12522F-5D84-DE9A-4BCD-F7D2FD2E9B01}"/>
              </a:ext>
            </a:extLst>
          </p:cNvPr>
          <p:cNvSpPr txBox="1"/>
          <p:nvPr/>
        </p:nvSpPr>
        <p:spPr>
          <a:xfrm>
            <a:off x="264693" y="942243"/>
            <a:ext cx="842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7030A0"/>
                </a:solidFill>
                <a:latin typeface="+mj-lt"/>
              </a:rPr>
              <a:t>Bài 5: Quan sát tranh, đặt một câu có trạng ngữ chỉ nguyên nhân, một câu có trạng ngữ chỉ mục đích của hoạt động. </a:t>
            </a:r>
            <a:endParaRPr lang="en-SG" sz="2400" b="1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26A80F-F683-8C65-38F1-D50E94AC0E94}"/>
              </a:ext>
            </a:extLst>
          </p:cNvPr>
          <p:cNvGrpSpPr/>
          <p:nvPr/>
        </p:nvGrpSpPr>
        <p:grpSpPr>
          <a:xfrm>
            <a:off x="196528" y="1790780"/>
            <a:ext cx="2951145" cy="3004651"/>
            <a:chOff x="6069160" y="1820603"/>
            <a:chExt cx="2502554" cy="2934025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8447C1C-604E-1C38-2C2A-64F6E5A14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9160" y="1820603"/>
              <a:ext cx="2502554" cy="27458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8108674-B4FE-6D92-AFCF-90B520D2F1ED}"/>
                </a:ext>
              </a:extLst>
            </p:cNvPr>
            <p:cNvSpPr/>
            <p:nvPr/>
          </p:nvSpPr>
          <p:spPr>
            <a:xfrm>
              <a:off x="6713686" y="4388694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/>
                <a:t>Tranh 3</a:t>
              </a:r>
              <a:endParaRPr lang="en-SG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BB8081BE-051C-88F9-0F22-22AEF914414D}"/>
              </a:ext>
            </a:extLst>
          </p:cNvPr>
          <p:cNvSpPr/>
          <p:nvPr/>
        </p:nvSpPr>
        <p:spPr>
          <a:xfrm>
            <a:off x="7878267" y="24942"/>
            <a:ext cx="1226566" cy="1092804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Thảo luận nhóm 2</a:t>
            </a:r>
            <a:endParaRPr lang="en-SG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C41D6A-E687-7EE7-2502-47C333A5D965}"/>
              </a:ext>
            </a:extLst>
          </p:cNvPr>
          <p:cNvSpPr txBox="1"/>
          <p:nvPr/>
        </p:nvSpPr>
        <p:spPr>
          <a:xfrm>
            <a:off x="3491733" y="1904794"/>
            <a:ext cx="4558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/>
              <a:t>Câu có trạng ngữ chỉ nguyên nhân</a:t>
            </a:r>
          </a:p>
          <a:p>
            <a:r>
              <a:rPr lang="vi-VN" sz="2000" i="1"/>
              <a:t>- Nhờ chăm chỉ tập thể dục, em có một sức khỏe tốt.</a:t>
            </a:r>
            <a:endParaRPr lang="en-SG" sz="2000" i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90D81B-CFE1-E28A-0EA0-98342F1C9B74}"/>
              </a:ext>
            </a:extLst>
          </p:cNvPr>
          <p:cNvSpPr txBox="1"/>
          <p:nvPr/>
        </p:nvSpPr>
        <p:spPr>
          <a:xfrm>
            <a:off x="3448325" y="3139663"/>
            <a:ext cx="4301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/>
              <a:t>Câu có trạng ngữ chỉ mục đích</a:t>
            </a:r>
          </a:p>
          <a:p>
            <a:r>
              <a:rPr lang="vi-VN" sz="2000" i="1"/>
              <a:t>- Để luôn khỏe mạnh, em chăm chỉ tập thể dục mỗi ngày.</a:t>
            </a:r>
            <a:endParaRPr lang="en-SG" sz="2000" i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91E749-94F1-BE65-45E4-A9589512D798}"/>
              </a:ext>
            </a:extLst>
          </p:cNvPr>
          <p:cNvSpPr txBox="1"/>
          <p:nvPr/>
        </p:nvSpPr>
        <p:spPr>
          <a:xfrm>
            <a:off x="2383589" y="35150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6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>
          <a:extLst>
            <a:ext uri="{FF2B5EF4-FFF2-40B4-BE49-F238E27FC236}">
              <a16:creationId xmlns:a16="http://schemas.microsoft.com/office/drawing/2014/main" id="{FDA49485-0F8C-73E2-17F5-EDDA12F12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7">
            <a:extLst>
              <a:ext uri="{FF2B5EF4-FFF2-40B4-BE49-F238E27FC236}">
                <a16:creationId xmlns:a16="http://schemas.microsoft.com/office/drawing/2014/main" id="{DB2F9E53-086F-7927-567A-9339B5FA0625}"/>
              </a:ext>
            </a:extLst>
          </p:cNvPr>
          <p:cNvGrpSpPr/>
          <p:nvPr/>
        </p:nvGrpSpPr>
        <p:grpSpPr>
          <a:xfrm>
            <a:off x="305648" y="2673396"/>
            <a:ext cx="2517310" cy="2186321"/>
            <a:chOff x="294498" y="2418265"/>
            <a:chExt cx="2971680" cy="2580948"/>
          </a:xfrm>
        </p:grpSpPr>
        <p:grpSp>
          <p:nvGrpSpPr>
            <p:cNvPr id="913" name="Google Shape;913;p37">
              <a:extLst>
                <a:ext uri="{FF2B5EF4-FFF2-40B4-BE49-F238E27FC236}">
                  <a16:creationId xmlns:a16="http://schemas.microsoft.com/office/drawing/2014/main" id="{B0FFF643-CC52-5C6B-351C-51D3810083B6}"/>
                </a:ext>
              </a:extLst>
            </p:cNvPr>
            <p:cNvGrpSpPr/>
            <p:nvPr/>
          </p:nvGrpSpPr>
          <p:grpSpPr>
            <a:xfrm rot="-298840">
              <a:off x="396501" y="2493743"/>
              <a:ext cx="1844411" cy="2429992"/>
              <a:chOff x="4697765" y="1185670"/>
              <a:chExt cx="2390019" cy="3148825"/>
            </a:xfrm>
          </p:grpSpPr>
          <p:sp>
            <p:nvSpPr>
              <p:cNvPr id="914" name="Google Shape;914;p37">
                <a:extLst>
                  <a:ext uri="{FF2B5EF4-FFF2-40B4-BE49-F238E27FC236}">
                    <a16:creationId xmlns:a16="http://schemas.microsoft.com/office/drawing/2014/main" id="{0526E187-0E18-23E5-FBFA-48C76608513B}"/>
                  </a:ext>
                </a:extLst>
              </p:cNvPr>
              <p:cNvSpPr/>
              <p:nvPr/>
            </p:nvSpPr>
            <p:spPr>
              <a:xfrm>
                <a:off x="4697765" y="1185670"/>
                <a:ext cx="2390019" cy="31488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9643" extrusionOk="0">
                    <a:moveTo>
                      <a:pt x="5427" y="4149"/>
                    </a:moveTo>
                    <a:cubicBezTo>
                      <a:pt x="5640" y="4033"/>
                      <a:pt x="6133" y="3599"/>
                      <a:pt x="6561" y="3201"/>
                    </a:cubicBezTo>
                    <a:cubicBezTo>
                      <a:pt x="6862" y="3176"/>
                      <a:pt x="7358" y="2883"/>
                      <a:pt x="7316" y="2847"/>
                    </a:cubicBezTo>
                    <a:cubicBezTo>
                      <a:pt x="7270" y="2809"/>
                      <a:pt x="6859" y="2978"/>
                      <a:pt x="6751" y="3023"/>
                    </a:cubicBezTo>
                    <a:cubicBezTo>
                      <a:pt x="7005" y="2783"/>
                      <a:pt x="7211" y="2579"/>
                      <a:pt x="7279" y="2504"/>
                    </a:cubicBezTo>
                    <a:cubicBezTo>
                      <a:pt x="7295" y="2487"/>
                      <a:pt x="7294" y="2460"/>
                      <a:pt x="7277" y="2444"/>
                    </a:cubicBezTo>
                    <a:cubicBezTo>
                      <a:pt x="7261" y="2429"/>
                      <a:pt x="7236" y="2428"/>
                      <a:pt x="7219" y="2442"/>
                    </a:cubicBezTo>
                    <a:lnTo>
                      <a:pt x="6554" y="2965"/>
                    </a:lnTo>
                    <a:cubicBezTo>
                      <a:pt x="6565" y="2813"/>
                      <a:pt x="6575" y="2568"/>
                      <a:pt x="6534" y="2556"/>
                    </a:cubicBezTo>
                    <a:cubicBezTo>
                      <a:pt x="6491" y="2542"/>
                      <a:pt x="6461" y="2862"/>
                      <a:pt x="6446" y="3050"/>
                    </a:cubicBezTo>
                    <a:lnTo>
                      <a:pt x="5404" y="3870"/>
                    </a:lnTo>
                    <a:cubicBezTo>
                      <a:pt x="5325" y="3433"/>
                      <a:pt x="5051" y="3047"/>
                      <a:pt x="4659" y="2786"/>
                    </a:cubicBezTo>
                    <a:cubicBezTo>
                      <a:pt x="4673" y="2674"/>
                      <a:pt x="4666" y="2569"/>
                      <a:pt x="4654" y="2490"/>
                    </a:cubicBezTo>
                    <a:cubicBezTo>
                      <a:pt x="4752" y="2375"/>
                      <a:pt x="4829" y="2244"/>
                      <a:pt x="4881" y="2100"/>
                    </a:cubicBezTo>
                    <a:cubicBezTo>
                      <a:pt x="4957" y="2096"/>
                      <a:pt x="5006" y="2087"/>
                      <a:pt x="5009" y="2073"/>
                    </a:cubicBezTo>
                    <a:cubicBezTo>
                      <a:pt x="5012" y="2061"/>
                      <a:pt x="4995" y="2046"/>
                      <a:pt x="4967" y="2028"/>
                    </a:cubicBezTo>
                    <a:lnTo>
                      <a:pt x="5000" y="2028"/>
                    </a:lnTo>
                    <a:cubicBezTo>
                      <a:pt x="5003" y="2028"/>
                      <a:pt x="5005" y="2028"/>
                      <a:pt x="5007" y="2028"/>
                    </a:cubicBezTo>
                    <a:cubicBezTo>
                      <a:pt x="5016" y="2028"/>
                      <a:pt x="5024" y="2027"/>
                      <a:pt x="5032" y="2026"/>
                    </a:cubicBezTo>
                    <a:cubicBezTo>
                      <a:pt x="5036" y="2026"/>
                      <a:pt x="5040" y="2025"/>
                      <a:pt x="5044" y="2025"/>
                    </a:cubicBezTo>
                    <a:cubicBezTo>
                      <a:pt x="5053" y="2023"/>
                      <a:pt x="5062" y="2022"/>
                      <a:pt x="5070" y="2020"/>
                    </a:cubicBezTo>
                    <a:cubicBezTo>
                      <a:pt x="5074" y="2019"/>
                      <a:pt x="5077" y="2018"/>
                      <a:pt x="5081" y="2017"/>
                    </a:cubicBezTo>
                    <a:cubicBezTo>
                      <a:pt x="5088" y="2015"/>
                      <a:pt x="5095" y="2012"/>
                      <a:pt x="5102" y="2010"/>
                    </a:cubicBezTo>
                    <a:cubicBezTo>
                      <a:pt x="5106" y="2008"/>
                      <a:pt x="5110" y="2007"/>
                      <a:pt x="5113" y="2006"/>
                    </a:cubicBezTo>
                    <a:cubicBezTo>
                      <a:pt x="5122" y="2002"/>
                      <a:pt x="5130" y="1998"/>
                      <a:pt x="5139" y="1993"/>
                    </a:cubicBezTo>
                    <a:cubicBezTo>
                      <a:pt x="5141" y="1992"/>
                      <a:pt x="5144" y="1990"/>
                      <a:pt x="5146" y="1989"/>
                    </a:cubicBezTo>
                    <a:cubicBezTo>
                      <a:pt x="5153" y="1985"/>
                      <a:pt x="5160" y="1981"/>
                      <a:pt x="5166" y="1977"/>
                    </a:cubicBezTo>
                    <a:cubicBezTo>
                      <a:pt x="5169" y="1975"/>
                      <a:pt x="5171" y="1973"/>
                      <a:pt x="5174" y="1971"/>
                    </a:cubicBezTo>
                    <a:cubicBezTo>
                      <a:pt x="5182" y="1965"/>
                      <a:pt x="5190" y="1959"/>
                      <a:pt x="5197" y="1952"/>
                    </a:cubicBezTo>
                    <a:cubicBezTo>
                      <a:pt x="5199" y="1950"/>
                      <a:pt x="5201" y="1948"/>
                      <a:pt x="5203" y="1946"/>
                    </a:cubicBezTo>
                    <a:cubicBezTo>
                      <a:pt x="5209" y="1941"/>
                      <a:pt x="5215" y="1935"/>
                      <a:pt x="5221" y="1928"/>
                    </a:cubicBezTo>
                    <a:cubicBezTo>
                      <a:pt x="5223" y="1926"/>
                      <a:pt x="5225" y="1924"/>
                      <a:pt x="5227" y="1922"/>
                    </a:cubicBezTo>
                    <a:cubicBezTo>
                      <a:pt x="5234" y="1914"/>
                      <a:pt x="5240" y="1906"/>
                      <a:pt x="5247" y="1897"/>
                    </a:cubicBezTo>
                    <a:cubicBezTo>
                      <a:pt x="5248" y="1895"/>
                      <a:pt x="5249" y="1893"/>
                      <a:pt x="5251" y="1891"/>
                    </a:cubicBezTo>
                    <a:cubicBezTo>
                      <a:pt x="5256" y="1883"/>
                      <a:pt x="5262" y="1875"/>
                      <a:pt x="5267" y="1867"/>
                    </a:cubicBezTo>
                    <a:cubicBezTo>
                      <a:pt x="5268" y="1865"/>
                      <a:pt x="5269" y="1863"/>
                      <a:pt x="5270" y="1861"/>
                    </a:cubicBezTo>
                    <a:cubicBezTo>
                      <a:pt x="5276" y="1851"/>
                      <a:pt x="5281" y="1841"/>
                      <a:pt x="5286" y="1830"/>
                    </a:cubicBezTo>
                    <a:cubicBezTo>
                      <a:pt x="5287" y="1828"/>
                      <a:pt x="5288" y="1826"/>
                      <a:pt x="5290" y="1824"/>
                    </a:cubicBezTo>
                    <a:cubicBezTo>
                      <a:pt x="5291" y="1820"/>
                      <a:pt x="5293" y="1816"/>
                      <a:pt x="5295" y="1811"/>
                    </a:cubicBezTo>
                    <a:cubicBezTo>
                      <a:pt x="5295" y="1812"/>
                      <a:pt x="5295" y="1812"/>
                      <a:pt x="5294" y="1812"/>
                    </a:cubicBezTo>
                    <a:cubicBezTo>
                      <a:pt x="5324" y="1743"/>
                      <a:pt x="5341" y="1661"/>
                      <a:pt x="5341" y="1574"/>
                    </a:cubicBezTo>
                    <a:cubicBezTo>
                      <a:pt x="5341" y="1323"/>
                      <a:pt x="5207" y="1120"/>
                      <a:pt x="5000" y="1120"/>
                    </a:cubicBez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cubicBezTo>
                      <a:pt x="4926" y="1120"/>
                      <a:pt x="4942" y="1119"/>
                      <a:pt x="4942" y="1119"/>
                    </a:cubicBezTo>
                    <a:cubicBezTo>
                      <a:pt x="4942" y="1119"/>
                      <a:pt x="4695" y="-107"/>
                      <a:pt x="3377" y="8"/>
                    </a:cubicBezTo>
                    <a:cubicBezTo>
                      <a:pt x="2373" y="95"/>
                      <a:pt x="2103" y="1134"/>
                      <a:pt x="2103" y="1134"/>
                    </a:cubicBezTo>
                    <a:lnTo>
                      <a:pt x="2105" y="1134"/>
                    </a:lnTo>
                    <a:cubicBezTo>
                      <a:pt x="1951" y="1185"/>
                      <a:pt x="1855" y="1362"/>
                      <a:pt x="1855" y="1574"/>
                    </a:cubicBezTo>
                    <a:cubicBezTo>
                      <a:pt x="1855" y="1661"/>
                      <a:pt x="1872" y="1743"/>
                      <a:pt x="1902" y="1812"/>
                    </a:cubicBezTo>
                    <a:cubicBezTo>
                      <a:pt x="1901" y="1812"/>
                      <a:pt x="1901" y="1812"/>
                      <a:pt x="1901" y="1811"/>
                    </a:cubicBezTo>
                    <a:cubicBezTo>
                      <a:pt x="1903" y="1816"/>
                      <a:pt x="1905" y="1820"/>
                      <a:pt x="1906" y="1824"/>
                    </a:cubicBezTo>
                    <a:cubicBezTo>
                      <a:pt x="1908" y="1826"/>
                      <a:pt x="1909" y="1828"/>
                      <a:pt x="1910" y="1830"/>
                    </a:cubicBezTo>
                    <a:cubicBezTo>
                      <a:pt x="1915" y="1841"/>
                      <a:pt x="1920" y="1851"/>
                      <a:pt x="1926" y="1861"/>
                    </a:cubicBezTo>
                    <a:cubicBezTo>
                      <a:pt x="1927" y="1863"/>
                      <a:pt x="1928" y="1865"/>
                      <a:pt x="1929" y="1867"/>
                    </a:cubicBezTo>
                    <a:cubicBezTo>
                      <a:pt x="1934" y="1875"/>
                      <a:pt x="1940" y="1883"/>
                      <a:pt x="1945" y="1891"/>
                    </a:cubicBezTo>
                    <a:cubicBezTo>
                      <a:pt x="1947" y="1893"/>
                      <a:pt x="1948" y="1895"/>
                      <a:pt x="1949" y="1897"/>
                    </a:cubicBezTo>
                    <a:cubicBezTo>
                      <a:pt x="1956" y="1906"/>
                      <a:pt x="1962" y="1914"/>
                      <a:pt x="1969" y="1922"/>
                    </a:cubicBezTo>
                    <a:cubicBezTo>
                      <a:pt x="1971" y="1924"/>
                      <a:pt x="1973" y="1926"/>
                      <a:pt x="1975" y="1928"/>
                    </a:cubicBezTo>
                    <a:cubicBezTo>
                      <a:pt x="1981" y="1935"/>
                      <a:pt x="1987" y="1941"/>
                      <a:pt x="1993" y="1946"/>
                    </a:cubicBezTo>
                    <a:cubicBezTo>
                      <a:pt x="1995" y="1948"/>
                      <a:pt x="1997" y="1950"/>
                      <a:pt x="1999" y="1952"/>
                    </a:cubicBezTo>
                    <a:cubicBezTo>
                      <a:pt x="2006" y="1959"/>
                      <a:pt x="2014" y="1965"/>
                      <a:pt x="2022" y="1971"/>
                    </a:cubicBezTo>
                    <a:cubicBezTo>
                      <a:pt x="2025" y="1973"/>
                      <a:pt x="2027" y="1975"/>
                      <a:pt x="2030" y="1977"/>
                    </a:cubicBezTo>
                    <a:cubicBezTo>
                      <a:pt x="2037" y="1981"/>
                      <a:pt x="2043" y="1985"/>
                      <a:pt x="2050" y="1989"/>
                    </a:cubicBezTo>
                    <a:cubicBezTo>
                      <a:pt x="2052" y="1990"/>
                      <a:pt x="2055" y="1992"/>
                      <a:pt x="2057" y="1993"/>
                    </a:cubicBezTo>
                    <a:cubicBezTo>
                      <a:pt x="2066" y="1998"/>
                      <a:pt x="2074" y="2002"/>
                      <a:pt x="2083" y="2006"/>
                    </a:cubicBezTo>
                    <a:cubicBezTo>
                      <a:pt x="2086" y="2007"/>
                      <a:pt x="2090" y="2008"/>
                      <a:pt x="2094" y="2010"/>
                    </a:cubicBezTo>
                    <a:cubicBezTo>
                      <a:pt x="2101" y="2012"/>
                      <a:pt x="2108" y="2015"/>
                      <a:pt x="2115" y="2017"/>
                    </a:cubicBezTo>
                    <a:cubicBezTo>
                      <a:pt x="2119" y="2018"/>
                      <a:pt x="2122" y="2019"/>
                      <a:pt x="2126" y="2020"/>
                    </a:cubicBezTo>
                    <a:cubicBezTo>
                      <a:pt x="2134" y="2022"/>
                      <a:pt x="2143" y="2023"/>
                      <a:pt x="2152" y="2025"/>
                    </a:cubicBezTo>
                    <a:cubicBezTo>
                      <a:pt x="2156" y="2025"/>
                      <a:pt x="2160" y="2026"/>
                      <a:pt x="2164" y="2026"/>
                    </a:cubicBezTo>
                    <a:cubicBezTo>
                      <a:pt x="2172" y="2027"/>
                      <a:pt x="2180" y="2027"/>
                      <a:pt x="2189" y="2028"/>
                    </a:cubicBezTo>
                    <a:cubicBezTo>
                      <a:pt x="2191" y="2028"/>
                      <a:pt x="2193" y="2028"/>
                      <a:pt x="2196" y="2028"/>
                    </a:cubicBezTo>
                    <a:lnTo>
                      <a:pt x="2308" y="2028"/>
                    </a:lnTo>
                    <a:lnTo>
                      <a:pt x="2308" y="2028"/>
                    </a:lnTo>
                    <a:cubicBezTo>
                      <a:pt x="2315" y="2028"/>
                      <a:pt x="2322" y="2027"/>
                      <a:pt x="2329" y="2026"/>
                    </a:cubicBezTo>
                    <a:cubicBezTo>
                      <a:pt x="2332" y="2034"/>
                      <a:pt x="2334" y="2041"/>
                      <a:pt x="2337" y="2049"/>
                    </a:cubicBezTo>
                    <a:cubicBezTo>
                      <a:pt x="2339" y="2055"/>
                      <a:pt x="2340" y="2061"/>
                      <a:pt x="2342" y="2067"/>
                    </a:cubicBezTo>
                    <a:cubicBezTo>
                      <a:pt x="2348" y="2084"/>
                      <a:pt x="2354" y="2100"/>
                      <a:pt x="2360" y="2117"/>
                    </a:cubicBezTo>
                    <a:cubicBezTo>
                      <a:pt x="2361" y="2118"/>
                      <a:pt x="2361" y="2119"/>
                      <a:pt x="2362" y="2121"/>
                    </a:cubicBezTo>
                    <a:cubicBezTo>
                      <a:pt x="2369" y="2138"/>
                      <a:pt x="2376" y="2156"/>
                      <a:pt x="2384" y="2173"/>
                    </a:cubicBezTo>
                    <a:cubicBezTo>
                      <a:pt x="2386" y="2179"/>
                      <a:pt x="2389" y="2185"/>
                      <a:pt x="2392" y="2190"/>
                    </a:cubicBezTo>
                    <a:cubicBezTo>
                      <a:pt x="2397" y="2202"/>
                      <a:pt x="2402" y="2213"/>
                      <a:pt x="2408" y="2225"/>
                    </a:cubicBezTo>
                    <a:cubicBezTo>
                      <a:pt x="2411" y="2231"/>
                      <a:pt x="2415" y="2238"/>
                      <a:pt x="2418" y="2244"/>
                    </a:cubicBezTo>
                    <a:cubicBezTo>
                      <a:pt x="2424" y="2255"/>
                      <a:pt x="2430" y="2266"/>
                      <a:pt x="2436" y="2277"/>
                    </a:cubicBezTo>
                    <a:cubicBezTo>
                      <a:pt x="2439" y="2283"/>
                      <a:pt x="2442" y="2289"/>
                      <a:pt x="2446" y="2295"/>
                    </a:cubicBezTo>
                    <a:cubicBezTo>
                      <a:pt x="2454" y="2308"/>
                      <a:pt x="2462" y="2322"/>
                      <a:pt x="2471" y="2336"/>
                    </a:cubicBezTo>
                    <a:cubicBezTo>
                      <a:pt x="2472" y="2339"/>
                      <a:pt x="2474" y="2342"/>
                      <a:pt x="2476" y="2345"/>
                    </a:cubicBezTo>
                    <a:cubicBezTo>
                      <a:pt x="2477" y="2345"/>
                      <a:pt x="2477" y="2346"/>
                      <a:pt x="2477" y="2346"/>
                    </a:cubicBezTo>
                    <a:cubicBezTo>
                      <a:pt x="2462" y="2414"/>
                      <a:pt x="2441" y="2543"/>
                      <a:pt x="2456" y="2691"/>
                    </a:cubicBezTo>
                    <a:cubicBezTo>
                      <a:pt x="2155" y="2856"/>
                      <a:pt x="1910" y="3093"/>
                      <a:pt x="1756" y="3377"/>
                    </a:cubicBezTo>
                    <a:lnTo>
                      <a:pt x="892" y="2816"/>
                    </a:lnTo>
                    <a:cubicBezTo>
                      <a:pt x="861" y="2631"/>
                      <a:pt x="802" y="2315"/>
                      <a:pt x="761" y="2332"/>
                    </a:cubicBezTo>
                    <a:cubicBezTo>
                      <a:pt x="721" y="2348"/>
                      <a:pt x="753" y="2591"/>
                      <a:pt x="778" y="2742"/>
                    </a:cubicBezTo>
                    <a:lnTo>
                      <a:pt x="68" y="2281"/>
                    </a:lnTo>
                    <a:cubicBezTo>
                      <a:pt x="50" y="2268"/>
                      <a:pt x="25" y="2271"/>
                      <a:pt x="10" y="2288"/>
                    </a:cubicBezTo>
                    <a:cubicBezTo>
                      <a:pt x="-5" y="2306"/>
                      <a:pt x="-4" y="2333"/>
                      <a:pt x="14" y="2348"/>
                    </a:cubicBezTo>
                    <a:cubicBezTo>
                      <a:pt x="89" y="2417"/>
                      <a:pt x="312" y="2601"/>
                      <a:pt x="587" y="2817"/>
                    </a:cubicBezTo>
                    <a:cubicBezTo>
                      <a:pt x="475" y="2782"/>
                      <a:pt x="51" y="2651"/>
                      <a:pt x="9" y="2693"/>
                    </a:cubicBezTo>
                    <a:cubicBezTo>
                      <a:pt x="-31" y="2732"/>
                      <a:pt x="490" y="2979"/>
                      <a:pt x="792" y="2977"/>
                    </a:cubicBezTo>
                    <a:cubicBezTo>
                      <a:pt x="1083" y="3203"/>
                      <a:pt x="1402" y="3440"/>
                      <a:pt x="1653" y="3609"/>
                    </a:cubicBezTo>
                    <a:cubicBezTo>
                      <a:pt x="1609" y="3738"/>
                      <a:pt x="1582" y="3875"/>
                      <a:pt x="1575" y="4017"/>
                    </a:cubicBezTo>
                    <a:cubicBezTo>
                      <a:pt x="1556" y="4413"/>
                      <a:pt x="1698" y="4785"/>
                      <a:pt x="1951" y="5084"/>
                    </a:cubicBezTo>
                    <a:cubicBezTo>
                      <a:pt x="1322" y="5564"/>
                      <a:pt x="931" y="6334"/>
                      <a:pt x="969" y="7185"/>
                    </a:cubicBezTo>
                    <a:cubicBezTo>
                      <a:pt x="971" y="7227"/>
                      <a:pt x="974" y="7269"/>
                      <a:pt x="977" y="7311"/>
                    </a:cubicBezTo>
                    <a:cubicBezTo>
                      <a:pt x="978" y="7320"/>
                      <a:pt x="979" y="7328"/>
                      <a:pt x="980" y="7337"/>
                    </a:cubicBezTo>
                    <a:cubicBezTo>
                      <a:pt x="983" y="7370"/>
                      <a:pt x="986" y="7404"/>
                      <a:pt x="990" y="7437"/>
                    </a:cubicBezTo>
                    <a:cubicBezTo>
                      <a:pt x="990" y="7442"/>
                      <a:pt x="991" y="7447"/>
                      <a:pt x="992" y="7452"/>
                    </a:cubicBezTo>
                    <a:cubicBezTo>
                      <a:pt x="1137" y="8663"/>
                      <a:pt x="1896" y="9584"/>
                      <a:pt x="3397" y="9637"/>
                    </a:cubicBezTo>
                    <a:cubicBezTo>
                      <a:pt x="3347" y="9634"/>
                      <a:pt x="3298" y="9629"/>
                      <a:pt x="3250" y="9623"/>
                    </a:cubicBezTo>
                    <a:cubicBezTo>
                      <a:pt x="3341" y="9632"/>
                      <a:pt x="3435" y="9639"/>
                      <a:pt x="3533" y="9642"/>
                    </a:cubicBezTo>
                    <a:cubicBezTo>
                      <a:pt x="4911" y="9683"/>
                      <a:pt x="6023" y="8335"/>
                      <a:pt x="5960" y="6957"/>
                    </a:cubicBezTo>
                    <a:cubicBezTo>
                      <a:pt x="5926" y="6216"/>
                      <a:pt x="5573" y="5566"/>
                      <a:pt x="5039" y="5132"/>
                    </a:cubicBezTo>
                    <a:cubicBezTo>
                      <a:pt x="5267" y="4873"/>
                      <a:pt x="5409" y="4552"/>
                      <a:pt x="5426" y="4200"/>
                    </a:cubicBezTo>
                    <a:cubicBezTo>
                      <a:pt x="5426" y="4183"/>
                      <a:pt x="5426" y="4166"/>
                      <a:pt x="5427" y="4149"/>
                    </a:cubicBezTo>
                    <a:moveTo>
                      <a:pt x="4858" y="1123"/>
                    </a:moveTo>
                    <a:cubicBezTo>
                      <a:pt x="4851" y="1124"/>
                      <a:pt x="4845" y="1126"/>
                      <a:pt x="4838" y="1128"/>
                    </a:cubicBezTo>
                    <a:cubicBezTo>
                      <a:pt x="4844" y="1126"/>
                      <a:pt x="4851" y="1125"/>
                      <a:pt x="4858" y="1123"/>
                    </a:cubicBezTo>
                    <a:moveTo>
                      <a:pt x="4820" y="1136"/>
                    </a:moveTo>
                    <a:cubicBezTo>
                      <a:pt x="4820" y="1136"/>
                      <a:pt x="4825" y="1133"/>
                      <a:pt x="4833" y="1130"/>
                    </a:cubicBezTo>
                    <a:cubicBezTo>
                      <a:pt x="4829" y="1132"/>
                      <a:pt x="4824" y="1134"/>
                      <a:pt x="4820" y="1136"/>
                    </a:cubicBezTo>
                    <a:lnTo>
                      <a:pt x="4819" y="1135"/>
                    </a:lnTo>
                    <a:lnTo>
                      <a:pt x="4820" y="1136"/>
                    </a:lnTo>
                    <a:moveTo>
                      <a:pt x="4645" y="877"/>
                    </a:moveTo>
                    <a:cubicBezTo>
                      <a:pt x="4655" y="888"/>
                      <a:pt x="4665" y="900"/>
                      <a:pt x="4675" y="912"/>
                    </a:cubicBezTo>
                    <a:cubicBezTo>
                      <a:pt x="4665" y="900"/>
                      <a:pt x="4656" y="888"/>
                      <a:pt x="4645" y="877"/>
                    </a:cubicBezTo>
                    <a:moveTo>
                      <a:pt x="4865" y="1122"/>
                    </a:moveTo>
                    <a:cubicBezTo>
                      <a:pt x="4872" y="1121"/>
                      <a:pt x="4879" y="1120"/>
                      <a:pt x="4887" y="1120"/>
                    </a:cubicBezTo>
                    <a:cubicBezTo>
                      <a:pt x="4880" y="1120"/>
                      <a:pt x="4872" y="1121"/>
                      <a:pt x="4865" y="11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15" name="Google Shape;915;p37">
                <a:extLst>
                  <a:ext uri="{FF2B5EF4-FFF2-40B4-BE49-F238E27FC236}">
                    <a16:creationId xmlns:a16="http://schemas.microsoft.com/office/drawing/2014/main" id="{B7FD117D-174F-B89C-80BD-0F138D949A3F}"/>
                  </a:ext>
                </a:extLst>
              </p:cNvPr>
              <p:cNvGrpSpPr/>
              <p:nvPr/>
            </p:nvGrpSpPr>
            <p:grpSpPr>
              <a:xfrm>
                <a:off x="4697925" y="1185671"/>
                <a:ext cx="2389701" cy="3148825"/>
                <a:chOff x="2100051" y="821901"/>
                <a:chExt cx="2389701" cy="3148825"/>
              </a:xfrm>
            </p:grpSpPr>
            <p:sp>
              <p:nvSpPr>
                <p:cNvPr id="916" name="Google Shape;916;p37">
                  <a:extLst>
                    <a:ext uri="{FF2B5EF4-FFF2-40B4-BE49-F238E27FC236}">
                      <a16:creationId xmlns:a16="http://schemas.microsoft.com/office/drawing/2014/main" id="{6B054387-CB3A-3014-7AA7-EE9820AEDBC9}"/>
                    </a:ext>
                  </a:extLst>
                </p:cNvPr>
                <p:cNvSpPr/>
                <p:nvPr/>
              </p:nvSpPr>
              <p:spPr>
                <a:xfrm>
                  <a:off x="3814118" y="1616045"/>
                  <a:ext cx="666489" cy="57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747" extrusionOk="0">
                      <a:moveTo>
                        <a:pt x="80" y="1497"/>
                      </a:moveTo>
                      <a:cubicBezTo>
                        <a:pt x="80" y="1497"/>
                        <a:pt x="-103" y="1687"/>
                        <a:pt x="85" y="1746"/>
                      </a:cubicBezTo>
                      <a:cubicBezTo>
                        <a:pt x="258" y="1799"/>
                        <a:pt x="1816" y="306"/>
                        <a:pt x="2030" y="72"/>
                      </a:cubicBezTo>
                      <a:cubicBezTo>
                        <a:pt x="2046" y="55"/>
                        <a:pt x="2045" y="28"/>
                        <a:pt x="2028" y="12"/>
                      </a:cubicBezTo>
                      <a:lnTo>
                        <a:pt x="2028" y="12"/>
                      </a:lnTo>
                      <a:cubicBezTo>
                        <a:pt x="2012" y="-3"/>
                        <a:pt x="1987" y="-4"/>
                        <a:pt x="1970" y="10"/>
                      </a:cubicBezTo>
                      <a:lnTo>
                        <a:pt x="80" y="14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37">
                  <a:extLst>
                    <a:ext uri="{FF2B5EF4-FFF2-40B4-BE49-F238E27FC236}">
                      <a16:creationId xmlns:a16="http://schemas.microsoft.com/office/drawing/2014/main" id="{1B8C62F2-809E-D45A-E418-ABD9AE4A832B}"/>
                    </a:ext>
                  </a:extLst>
                </p:cNvPr>
                <p:cNvSpPr/>
                <p:nvPr/>
              </p:nvSpPr>
              <p:spPr>
                <a:xfrm>
                  <a:off x="4235695" y="1749600"/>
                  <a:ext cx="254056" cy="11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362" extrusionOk="0">
                      <a:moveTo>
                        <a:pt x="184" y="193"/>
                      </a:moveTo>
                      <a:cubicBezTo>
                        <a:pt x="184" y="193"/>
                        <a:pt x="723" y="-37"/>
                        <a:pt x="776" y="6"/>
                      </a:cubicBezTo>
                      <a:cubicBezTo>
                        <a:pt x="819" y="42"/>
                        <a:pt x="298" y="349"/>
                        <a:pt x="0" y="362"/>
                      </a:cubicBezTo>
                      <a:lnTo>
                        <a:pt x="184" y="1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37">
                  <a:extLst>
                    <a:ext uri="{FF2B5EF4-FFF2-40B4-BE49-F238E27FC236}">
                      <a16:creationId xmlns:a16="http://schemas.microsoft.com/office/drawing/2014/main" id="{329B8EB5-527F-5013-FC1E-AEEE60A2C8CD}"/>
                    </a:ext>
                  </a:extLst>
                </p:cNvPr>
                <p:cNvSpPr/>
                <p:nvPr/>
              </p:nvSpPr>
              <p:spPr>
                <a:xfrm>
                  <a:off x="4202387" y="1656210"/>
                  <a:ext cx="40819" cy="20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627" extrusionOk="0">
                      <a:moveTo>
                        <a:pt x="107" y="531"/>
                      </a:moveTo>
                      <a:cubicBezTo>
                        <a:pt x="107" y="531"/>
                        <a:pt x="156" y="19"/>
                        <a:pt x="96" y="1"/>
                      </a:cubicBezTo>
                      <a:cubicBezTo>
                        <a:pt x="36" y="-18"/>
                        <a:pt x="0" y="627"/>
                        <a:pt x="0" y="627"/>
                      </a:cubicBezTo>
                      <a:lnTo>
                        <a:pt x="107" y="5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37">
                  <a:extLst>
                    <a:ext uri="{FF2B5EF4-FFF2-40B4-BE49-F238E27FC236}">
                      <a16:creationId xmlns:a16="http://schemas.microsoft.com/office/drawing/2014/main" id="{C6DDAD8E-55E5-9ECB-1095-249525939F09}"/>
                    </a:ext>
                  </a:extLst>
                </p:cNvPr>
                <p:cNvSpPr/>
                <p:nvPr/>
              </p:nvSpPr>
              <p:spPr>
                <a:xfrm>
                  <a:off x="3558428" y="1187299"/>
                  <a:ext cx="129967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909" extrusionOk="0">
                      <a:moveTo>
                        <a:pt x="3" y="477"/>
                      </a:moveTo>
                      <a:cubicBezTo>
                        <a:pt x="2" y="441"/>
                        <a:pt x="15" y="408"/>
                        <a:pt x="35" y="384"/>
                      </a:cubicBezTo>
                      <a:cubicBezTo>
                        <a:pt x="15" y="376"/>
                        <a:pt x="1" y="354"/>
                        <a:pt x="0" y="329"/>
                      </a:cubicBezTo>
                      <a:cubicBezTo>
                        <a:pt x="-1" y="295"/>
                        <a:pt x="23" y="267"/>
                        <a:pt x="53" y="266"/>
                      </a:cubicBezTo>
                      <a:cubicBezTo>
                        <a:pt x="55" y="266"/>
                        <a:pt x="56" y="267"/>
                        <a:pt x="58" y="267"/>
                      </a:cubicBezTo>
                      <a:cubicBezTo>
                        <a:pt x="48" y="249"/>
                        <a:pt x="42" y="228"/>
                        <a:pt x="42" y="206"/>
                      </a:cubicBezTo>
                      <a:cubicBezTo>
                        <a:pt x="41" y="134"/>
                        <a:pt x="91" y="74"/>
                        <a:pt x="156" y="73"/>
                      </a:cubicBezTo>
                      <a:cubicBezTo>
                        <a:pt x="163" y="72"/>
                        <a:pt x="170" y="73"/>
                        <a:pt x="177" y="74"/>
                      </a:cubicBezTo>
                      <a:cubicBezTo>
                        <a:pt x="195" y="32"/>
                        <a:pt x="233" y="2"/>
                        <a:pt x="279" y="0"/>
                      </a:cubicBezTo>
                      <a:cubicBezTo>
                        <a:pt x="343" y="-1"/>
                        <a:pt x="396" y="56"/>
                        <a:pt x="398" y="127"/>
                      </a:cubicBezTo>
                      <a:cubicBezTo>
                        <a:pt x="399" y="199"/>
                        <a:pt x="348" y="259"/>
                        <a:pt x="284" y="260"/>
                      </a:cubicBezTo>
                      <a:cubicBezTo>
                        <a:pt x="277" y="261"/>
                        <a:pt x="270" y="260"/>
                        <a:pt x="263" y="258"/>
                      </a:cubicBezTo>
                      <a:cubicBezTo>
                        <a:pt x="256" y="274"/>
                        <a:pt x="247" y="288"/>
                        <a:pt x="235" y="299"/>
                      </a:cubicBezTo>
                      <a:cubicBezTo>
                        <a:pt x="241" y="311"/>
                        <a:pt x="245" y="325"/>
                        <a:pt x="246" y="341"/>
                      </a:cubicBezTo>
                      <a:cubicBezTo>
                        <a:pt x="246" y="368"/>
                        <a:pt x="236" y="392"/>
                        <a:pt x="220" y="410"/>
                      </a:cubicBezTo>
                      <a:cubicBezTo>
                        <a:pt x="229" y="428"/>
                        <a:pt x="235" y="449"/>
                        <a:pt x="236" y="471"/>
                      </a:cubicBezTo>
                      <a:cubicBezTo>
                        <a:pt x="236" y="503"/>
                        <a:pt x="226" y="533"/>
                        <a:pt x="209" y="556"/>
                      </a:cubicBezTo>
                      <a:cubicBezTo>
                        <a:pt x="233" y="579"/>
                        <a:pt x="248" y="612"/>
                        <a:pt x="249" y="650"/>
                      </a:cubicBezTo>
                      <a:lnTo>
                        <a:pt x="249" y="651"/>
                      </a:lnTo>
                      <a:cubicBezTo>
                        <a:pt x="252" y="650"/>
                        <a:pt x="256" y="650"/>
                        <a:pt x="259" y="649"/>
                      </a:cubicBezTo>
                      <a:cubicBezTo>
                        <a:pt x="324" y="648"/>
                        <a:pt x="377" y="705"/>
                        <a:pt x="378" y="776"/>
                      </a:cubicBezTo>
                      <a:cubicBezTo>
                        <a:pt x="380" y="848"/>
                        <a:pt x="329" y="908"/>
                        <a:pt x="265" y="909"/>
                      </a:cubicBezTo>
                      <a:cubicBezTo>
                        <a:pt x="216" y="911"/>
                        <a:pt x="174" y="878"/>
                        <a:pt x="156" y="831"/>
                      </a:cubicBezTo>
                      <a:cubicBezTo>
                        <a:pt x="150" y="834"/>
                        <a:pt x="143" y="836"/>
                        <a:pt x="136" y="836"/>
                      </a:cubicBezTo>
                      <a:cubicBezTo>
                        <a:pt x="110" y="837"/>
                        <a:pt x="88" y="814"/>
                        <a:pt x="87" y="784"/>
                      </a:cubicBezTo>
                      <a:cubicBezTo>
                        <a:pt x="87" y="780"/>
                        <a:pt x="88" y="776"/>
                        <a:pt x="88" y="773"/>
                      </a:cubicBezTo>
                      <a:cubicBezTo>
                        <a:pt x="47" y="754"/>
                        <a:pt x="17" y="709"/>
                        <a:pt x="16" y="656"/>
                      </a:cubicBezTo>
                      <a:cubicBezTo>
                        <a:pt x="16" y="624"/>
                        <a:pt x="26" y="594"/>
                        <a:pt x="43" y="571"/>
                      </a:cubicBezTo>
                      <a:cubicBezTo>
                        <a:pt x="19" y="548"/>
                        <a:pt x="4" y="515"/>
                        <a:pt x="3" y="477"/>
                      </a:cubicBezTo>
                      <a:close/>
                    </a:path>
                  </a:pathLst>
                </a:custGeom>
                <a:solidFill>
                  <a:srgbClr val="EEB737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37">
                  <a:extLst>
                    <a:ext uri="{FF2B5EF4-FFF2-40B4-BE49-F238E27FC236}">
                      <a16:creationId xmlns:a16="http://schemas.microsoft.com/office/drawing/2014/main" id="{B11A3800-46C9-70BF-8993-5F1F76B303D1}"/>
                    </a:ext>
                  </a:extLst>
                </p:cNvPr>
                <p:cNvSpPr/>
                <p:nvPr/>
              </p:nvSpPr>
              <p:spPr>
                <a:xfrm>
                  <a:off x="3563653" y="1388447"/>
                  <a:ext cx="118211" cy="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93" extrusionOk="0">
                      <a:moveTo>
                        <a:pt x="72" y="157"/>
                      </a:moveTo>
                      <a:cubicBezTo>
                        <a:pt x="72" y="160"/>
                        <a:pt x="71" y="164"/>
                        <a:pt x="71" y="168"/>
                      </a:cubicBezTo>
                      <a:cubicBezTo>
                        <a:pt x="72" y="198"/>
                        <a:pt x="94" y="221"/>
                        <a:pt x="120" y="220"/>
                      </a:cubicBezTo>
                      <a:cubicBezTo>
                        <a:pt x="127" y="220"/>
                        <a:pt x="134" y="218"/>
                        <a:pt x="140" y="215"/>
                      </a:cubicBezTo>
                      <a:cubicBezTo>
                        <a:pt x="158" y="262"/>
                        <a:pt x="200" y="295"/>
                        <a:pt x="249" y="293"/>
                      </a:cubicBezTo>
                      <a:cubicBezTo>
                        <a:pt x="313" y="292"/>
                        <a:pt x="364" y="232"/>
                        <a:pt x="362" y="160"/>
                      </a:cubicBezTo>
                      <a:cubicBezTo>
                        <a:pt x="362" y="139"/>
                        <a:pt x="357" y="119"/>
                        <a:pt x="348" y="102"/>
                      </a:cubicBezTo>
                      <a:cubicBezTo>
                        <a:pt x="334" y="154"/>
                        <a:pt x="291" y="192"/>
                        <a:pt x="240" y="194"/>
                      </a:cubicBezTo>
                      <a:cubicBezTo>
                        <a:pt x="191" y="195"/>
                        <a:pt x="149" y="162"/>
                        <a:pt x="130" y="115"/>
                      </a:cubicBezTo>
                      <a:cubicBezTo>
                        <a:pt x="124" y="119"/>
                        <a:pt x="118" y="120"/>
                        <a:pt x="111" y="120"/>
                      </a:cubicBezTo>
                      <a:cubicBezTo>
                        <a:pt x="85" y="121"/>
                        <a:pt x="63" y="98"/>
                        <a:pt x="62" y="68"/>
                      </a:cubicBezTo>
                      <a:cubicBezTo>
                        <a:pt x="62" y="64"/>
                        <a:pt x="62" y="61"/>
                        <a:pt x="63" y="57"/>
                      </a:cubicBezTo>
                      <a:cubicBezTo>
                        <a:pt x="38" y="46"/>
                        <a:pt x="18" y="25"/>
                        <a:pt x="5" y="0"/>
                      </a:cubicBezTo>
                      <a:cubicBezTo>
                        <a:pt x="2" y="12"/>
                        <a:pt x="0" y="26"/>
                        <a:pt x="0" y="40"/>
                      </a:cubicBezTo>
                      <a:cubicBezTo>
                        <a:pt x="1" y="93"/>
                        <a:pt x="31" y="138"/>
                        <a:pt x="72" y="157"/>
                      </a:cubicBezTo>
                      <a:close/>
                    </a:path>
                  </a:pathLst>
                </a:custGeom>
                <a:solidFill>
                  <a:srgbClr val="E09F2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37">
                  <a:extLst>
                    <a:ext uri="{FF2B5EF4-FFF2-40B4-BE49-F238E27FC236}">
                      <a16:creationId xmlns:a16="http://schemas.microsoft.com/office/drawing/2014/main" id="{DB96596D-1E43-FC21-BCE2-79BBCD26B73D}"/>
                    </a:ext>
                  </a:extLst>
                </p:cNvPr>
                <p:cNvSpPr/>
                <p:nvPr/>
              </p:nvSpPr>
              <p:spPr>
                <a:xfrm>
                  <a:off x="3611330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260" y="0"/>
                      </a:moveTo>
                      <a:lnTo>
                        <a:pt x="372" y="0"/>
                      </a:lnTo>
                      <a:cubicBezTo>
                        <a:pt x="579" y="0"/>
                        <a:pt x="713" y="203"/>
                        <a:pt x="713" y="454"/>
                      </a:cubicBezTo>
                      <a:cubicBezTo>
                        <a:pt x="713" y="705"/>
                        <a:pt x="579" y="908"/>
                        <a:pt x="372" y="908"/>
                      </a:cubicBezTo>
                      <a:lnTo>
                        <a:pt x="260" y="908"/>
                      </a:lnTo>
                      <a:lnTo>
                        <a:pt x="260" y="908"/>
                      </a:lnTo>
                      <a:cubicBezTo>
                        <a:pt x="117" y="908"/>
                        <a:pt x="0" y="705"/>
                        <a:pt x="0" y="454"/>
                      </a:cubicBezTo>
                      <a:cubicBezTo>
                        <a:pt x="0" y="203"/>
                        <a:pt x="11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37">
                  <a:extLst>
                    <a:ext uri="{FF2B5EF4-FFF2-40B4-BE49-F238E27FC236}">
                      <a16:creationId xmlns:a16="http://schemas.microsoft.com/office/drawing/2014/main" id="{75C449F0-B9B9-7738-15E3-A241FA421619}"/>
                    </a:ext>
                  </a:extLst>
                </p:cNvPr>
                <p:cNvSpPr/>
                <p:nvPr/>
              </p:nvSpPr>
              <p:spPr>
                <a:xfrm>
                  <a:off x="3611330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0" y="386"/>
                      </a:moveTo>
                      <a:cubicBezTo>
                        <a:pt x="0" y="511"/>
                        <a:pt x="30" y="625"/>
                        <a:pt x="76" y="707"/>
                      </a:cubicBezTo>
                      <a:cubicBezTo>
                        <a:pt x="124" y="789"/>
                        <a:pt x="188" y="840"/>
                        <a:pt x="260" y="840"/>
                      </a:cubicBezTo>
                      <a:lnTo>
                        <a:pt x="373" y="840"/>
                      </a:lnTo>
                      <a:cubicBezTo>
                        <a:pt x="507" y="840"/>
                        <a:pt x="611" y="753"/>
                        <a:pt x="667" y="623"/>
                      </a:cubicBezTo>
                      <a:cubicBezTo>
                        <a:pt x="610" y="688"/>
                        <a:pt x="533" y="727"/>
                        <a:pt x="443" y="727"/>
                      </a:cubicBezTo>
                      <a:lnTo>
                        <a:pt x="331" y="727"/>
                      </a:lnTo>
                      <a:cubicBezTo>
                        <a:pt x="259" y="727"/>
                        <a:pt x="194" y="676"/>
                        <a:pt x="147" y="593"/>
                      </a:cubicBezTo>
                      <a:cubicBezTo>
                        <a:pt x="100" y="511"/>
                        <a:pt x="71" y="398"/>
                        <a:pt x="71" y="272"/>
                      </a:cubicBezTo>
                      <a:cubicBezTo>
                        <a:pt x="71" y="170"/>
                        <a:pt x="90" y="76"/>
                        <a:pt x="123" y="0"/>
                      </a:cubicBezTo>
                      <a:cubicBezTo>
                        <a:pt x="49" y="81"/>
                        <a:pt x="0" y="223"/>
                        <a:pt x="0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37">
                  <a:extLst>
                    <a:ext uri="{FF2B5EF4-FFF2-40B4-BE49-F238E27FC236}">
                      <a16:creationId xmlns:a16="http://schemas.microsoft.com/office/drawing/2014/main" id="{B70CEED5-DACF-6F89-4FE0-17964A7E52C3}"/>
                    </a:ext>
                  </a:extLst>
                </p:cNvPr>
                <p:cNvSpPr/>
                <p:nvPr/>
              </p:nvSpPr>
              <p:spPr>
                <a:xfrm>
                  <a:off x="3727908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92" y="168"/>
                      </a:moveTo>
                      <a:cubicBezTo>
                        <a:pt x="160" y="223"/>
                        <a:pt x="230" y="243"/>
                        <a:pt x="250" y="214"/>
                      </a:cubicBezTo>
                      <a:cubicBezTo>
                        <a:pt x="269" y="184"/>
                        <a:pt x="230" y="116"/>
                        <a:pt x="162" y="60"/>
                      </a:cubicBezTo>
                      <a:cubicBezTo>
                        <a:pt x="94" y="5"/>
                        <a:pt x="24" y="-16"/>
                        <a:pt x="5" y="14"/>
                      </a:cubicBezTo>
                      <a:cubicBezTo>
                        <a:pt x="-15" y="43"/>
                        <a:pt x="24" y="112"/>
                        <a:pt x="9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37">
                  <a:extLst>
                    <a:ext uri="{FF2B5EF4-FFF2-40B4-BE49-F238E27FC236}">
                      <a16:creationId xmlns:a16="http://schemas.microsoft.com/office/drawing/2014/main" id="{5DD33936-86CA-1168-7C2C-8D63C72845F3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1631117" cy="235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" h="7208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3676" y="54"/>
                        <a:pt x="4503" y="842"/>
                        <a:pt x="4459" y="1765"/>
                      </a:cubicBezTo>
                      <a:cubicBezTo>
                        <a:pt x="4442" y="2118"/>
                        <a:pt x="4300" y="2439"/>
                        <a:pt x="4072" y="2698"/>
                      </a:cubicBezTo>
                      <a:cubicBezTo>
                        <a:pt x="4606" y="3131"/>
                        <a:pt x="4959" y="3781"/>
                        <a:pt x="4993" y="4522"/>
                      </a:cubicBezTo>
                      <a:cubicBezTo>
                        <a:pt x="5056" y="5900"/>
                        <a:pt x="3945" y="7248"/>
                        <a:pt x="2566" y="7207"/>
                      </a:cubicBezTo>
                      <a:cubicBezTo>
                        <a:pt x="863" y="7156"/>
                        <a:pt x="65" y="6128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37">
                  <a:extLst>
                    <a:ext uri="{FF2B5EF4-FFF2-40B4-BE49-F238E27FC236}">
                      <a16:creationId xmlns:a16="http://schemas.microsoft.com/office/drawing/2014/main" id="{D1E69FDC-636E-DA1D-7313-16EB2BEAD251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918259" cy="235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7202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2680" y="6"/>
                        <a:pt x="2747" y="13"/>
                        <a:pt x="2812" y="22"/>
                      </a:cubicBezTo>
                      <a:cubicBezTo>
                        <a:pt x="1838" y="62"/>
                        <a:pt x="1048" y="737"/>
                        <a:pt x="1007" y="1601"/>
                      </a:cubicBezTo>
                      <a:cubicBezTo>
                        <a:pt x="988" y="1998"/>
                        <a:pt x="1131" y="2370"/>
                        <a:pt x="1383" y="2669"/>
                      </a:cubicBezTo>
                      <a:cubicBezTo>
                        <a:pt x="754" y="3148"/>
                        <a:pt x="363" y="3918"/>
                        <a:pt x="402" y="4768"/>
                      </a:cubicBezTo>
                      <a:cubicBezTo>
                        <a:pt x="457" y="5993"/>
                        <a:pt x="1092" y="7119"/>
                        <a:pt x="2430" y="7202"/>
                      </a:cubicBezTo>
                      <a:cubicBezTo>
                        <a:pt x="820" y="7145"/>
                        <a:pt x="64" y="6090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37">
                  <a:extLst>
                    <a:ext uri="{FF2B5EF4-FFF2-40B4-BE49-F238E27FC236}">
                      <a16:creationId xmlns:a16="http://schemas.microsoft.com/office/drawing/2014/main" id="{6A095B3F-4C31-32D7-AFAE-4E6CDD664BAD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327203" cy="82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529" extrusionOk="0">
                      <a:moveTo>
                        <a:pt x="1002" y="2349"/>
                      </a:moveTo>
                      <a:cubicBezTo>
                        <a:pt x="1001" y="2337"/>
                        <a:pt x="972" y="2215"/>
                        <a:pt x="948" y="2116"/>
                      </a:cubicBezTo>
                      <a:cubicBezTo>
                        <a:pt x="954" y="2089"/>
                        <a:pt x="955" y="2061"/>
                        <a:pt x="952" y="2032"/>
                      </a:cubicBezTo>
                      <a:cubicBezTo>
                        <a:pt x="902" y="1565"/>
                        <a:pt x="701" y="567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282" y="865"/>
                        <a:pt x="409" y="2087"/>
                      </a:cubicBezTo>
                      <a:cubicBezTo>
                        <a:pt x="412" y="2110"/>
                        <a:pt x="417" y="2132"/>
                        <a:pt x="424" y="2152"/>
                      </a:cubicBezTo>
                      <a:cubicBezTo>
                        <a:pt x="406" y="2343"/>
                        <a:pt x="397" y="2445"/>
                        <a:pt x="398" y="2457"/>
                      </a:cubicBezTo>
                      <a:cubicBezTo>
                        <a:pt x="400" y="2473"/>
                        <a:pt x="414" y="2486"/>
                        <a:pt x="430" y="2486"/>
                      </a:cubicBezTo>
                      <a:cubicBezTo>
                        <a:pt x="431" y="2486"/>
                        <a:pt x="432" y="2486"/>
                        <a:pt x="434" y="2486"/>
                      </a:cubicBezTo>
                      <a:cubicBezTo>
                        <a:pt x="451" y="2484"/>
                        <a:pt x="464" y="2469"/>
                        <a:pt x="463" y="2452"/>
                      </a:cubicBezTo>
                      <a:cubicBezTo>
                        <a:pt x="463" y="2438"/>
                        <a:pt x="472" y="2340"/>
                        <a:pt x="481" y="2245"/>
                      </a:cubicBezTo>
                      <a:cubicBezTo>
                        <a:pt x="489" y="2254"/>
                        <a:pt x="499" y="2263"/>
                        <a:pt x="509" y="2271"/>
                      </a:cubicBezTo>
                      <a:cubicBezTo>
                        <a:pt x="515" y="2356"/>
                        <a:pt x="525" y="2484"/>
                        <a:pt x="526" y="2494"/>
                      </a:cubicBezTo>
                      <a:cubicBezTo>
                        <a:pt x="527" y="2511"/>
                        <a:pt x="541" y="2523"/>
                        <a:pt x="558" y="2523"/>
                      </a:cubicBezTo>
                      <a:cubicBezTo>
                        <a:pt x="559" y="2523"/>
                        <a:pt x="560" y="2523"/>
                        <a:pt x="561" y="2523"/>
                      </a:cubicBezTo>
                      <a:cubicBezTo>
                        <a:pt x="579" y="2522"/>
                        <a:pt x="592" y="2506"/>
                        <a:pt x="590" y="2488"/>
                      </a:cubicBezTo>
                      <a:cubicBezTo>
                        <a:pt x="590" y="2481"/>
                        <a:pt x="583" y="2396"/>
                        <a:pt x="577" y="2312"/>
                      </a:cubicBezTo>
                      <a:cubicBezTo>
                        <a:pt x="590" y="2317"/>
                        <a:pt x="604" y="2322"/>
                        <a:pt x="618" y="2325"/>
                      </a:cubicBezTo>
                      <a:cubicBezTo>
                        <a:pt x="632" y="2410"/>
                        <a:pt x="646" y="2491"/>
                        <a:pt x="647" y="2500"/>
                      </a:cubicBezTo>
                      <a:cubicBezTo>
                        <a:pt x="649" y="2517"/>
                        <a:pt x="663" y="2529"/>
                        <a:pt x="679" y="2529"/>
                      </a:cubicBezTo>
                      <a:cubicBezTo>
                        <a:pt x="680" y="2529"/>
                        <a:pt x="681" y="2529"/>
                        <a:pt x="682" y="2529"/>
                      </a:cubicBezTo>
                      <a:cubicBezTo>
                        <a:pt x="700" y="2527"/>
                        <a:pt x="713" y="2511"/>
                        <a:pt x="711" y="2494"/>
                      </a:cubicBezTo>
                      <a:cubicBezTo>
                        <a:pt x="710" y="2485"/>
                        <a:pt x="697" y="2407"/>
                        <a:pt x="685" y="2332"/>
                      </a:cubicBezTo>
                      <a:cubicBezTo>
                        <a:pt x="686" y="2332"/>
                        <a:pt x="687" y="2332"/>
                        <a:pt x="687" y="2332"/>
                      </a:cubicBezTo>
                      <a:cubicBezTo>
                        <a:pt x="704" y="2332"/>
                        <a:pt x="720" y="2330"/>
                        <a:pt x="735" y="2327"/>
                      </a:cubicBezTo>
                      <a:cubicBezTo>
                        <a:pt x="753" y="2402"/>
                        <a:pt x="770" y="2473"/>
                        <a:pt x="771" y="2483"/>
                      </a:cubicBezTo>
                      <a:cubicBezTo>
                        <a:pt x="773" y="2500"/>
                        <a:pt x="787" y="2512"/>
                        <a:pt x="803" y="2512"/>
                      </a:cubicBezTo>
                      <a:cubicBezTo>
                        <a:pt x="804" y="2512"/>
                        <a:pt x="806" y="2512"/>
                        <a:pt x="807" y="2512"/>
                      </a:cubicBezTo>
                      <a:cubicBezTo>
                        <a:pt x="824" y="2510"/>
                        <a:pt x="837" y="2494"/>
                        <a:pt x="836" y="2477"/>
                      </a:cubicBezTo>
                      <a:cubicBezTo>
                        <a:pt x="835" y="2467"/>
                        <a:pt x="816" y="2388"/>
                        <a:pt x="797" y="2307"/>
                      </a:cubicBezTo>
                      <a:cubicBezTo>
                        <a:pt x="804" y="2303"/>
                        <a:pt x="811" y="2300"/>
                        <a:pt x="818" y="2296"/>
                      </a:cubicBezTo>
                      <a:cubicBezTo>
                        <a:pt x="835" y="2367"/>
                        <a:pt x="850" y="2432"/>
                        <a:pt x="851" y="2442"/>
                      </a:cubicBezTo>
                      <a:cubicBezTo>
                        <a:pt x="853" y="2458"/>
                        <a:pt x="867" y="2470"/>
                        <a:pt x="884" y="2470"/>
                      </a:cubicBezTo>
                      <a:cubicBezTo>
                        <a:pt x="885" y="2470"/>
                        <a:pt x="886" y="2470"/>
                        <a:pt x="887" y="2470"/>
                      </a:cubicBezTo>
                      <a:cubicBezTo>
                        <a:pt x="904" y="2469"/>
                        <a:pt x="917" y="2453"/>
                        <a:pt x="916" y="2435"/>
                      </a:cubicBezTo>
                      <a:cubicBezTo>
                        <a:pt x="915" y="2425"/>
                        <a:pt x="894" y="2338"/>
                        <a:pt x="874" y="2253"/>
                      </a:cubicBezTo>
                      <a:cubicBezTo>
                        <a:pt x="885" y="2241"/>
                        <a:pt x="896" y="2229"/>
                        <a:pt x="905" y="2215"/>
                      </a:cubicBezTo>
                      <a:cubicBezTo>
                        <a:pt x="922" y="2284"/>
                        <a:pt x="936" y="2346"/>
                        <a:pt x="937" y="2356"/>
                      </a:cubicBezTo>
                      <a:cubicBezTo>
                        <a:pt x="939" y="2372"/>
                        <a:pt x="953" y="2384"/>
                        <a:pt x="970" y="2384"/>
                      </a:cubicBezTo>
                      <a:cubicBezTo>
                        <a:pt x="971" y="2384"/>
                        <a:pt x="972" y="2384"/>
                        <a:pt x="973" y="2384"/>
                      </a:cubicBezTo>
                      <a:cubicBezTo>
                        <a:pt x="991" y="2382"/>
                        <a:pt x="1004" y="2367"/>
                        <a:pt x="1002" y="2349"/>
                      </a:cubicBezTo>
                      <a:moveTo>
                        <a:pt x="463" y="2450"/>
                      </a:moveTo>
                      <a:cubicBezTo>
                        <a:pt x="463" y="2451"/>
                        <a:pt x="463" y="2451"/>
                        <a:pt x="463" y="2451"/>
                      </a:cubicBezTo>
                      <a:lnTo>
                        <a:pt x="463" y="2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37">
                  <a:extLst>
                    <a:ext uri="{FF2B5EF4-FFF2-40B4-BE49-F238E27FC236}">
                      <a16:creationId xmlns:a16="http://schemas.microsoft.com/office/drawing/2014/main" id="{B68FBB47-6D94-BDF2-DEF7-14927E726485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220095" cy="29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911" extrusionOk="0">
                      <a:moveTo>
                        <a:pt x="224" y="911"/>
                      </a:moveTo>
                      <a:cubicBezTo>
                        <a:pt x="517" y="889"/>
                        <a:pt x="674" y="708"/>
                        <a:pt x="674" y="708"/>
                      </a:cubicBezTo>
                      <a:cubicBezTo>
                        <a:pt x="594" y="447"/>
                        <a:pt x="500" y="198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110" y="378"/>
                        <a:pt x="224" y="91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37">
                  <a:extLst>
                    <a:ext uri="{FF2B5EF4-FFF2-40B4-BE49-F238E27FC236}">
                      <a16:creationId xmlns:a16="http://schemas.microsoft.com/office/drawing/2014/main" id="{23F74D2B-4BED-FBEB-44D2-ACED3ABC42AB}"/>
                    </a:ext>
                  </a:extLst>
                </p:cNvPr>
                <p:cNvSpPr/>
                <p:nvPr/>
              </p:nvSpPr>
              <p:spPr>
                <a:xfrm>
                  <a:off x="2873324" y="1714334"/>
                  <a:ext cx="343857" cy="7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357" extrusionOk="0">
                      <a:moveTo>
                        <a:pt x="1045" y="156"/>
                      </a:moveTo>
                      <a:lnTo>
                        <a:pt x="601" y="0"/>
                      </a:lnTo>
                      <a:cubicBezTo>
                        <a:pt x="601" y="0"/>
                        <a:pt x="513" y="634"/>
                        <a:pt x="156" y="1809"/>
                      </a:cubicBezTo>
                      <a:cubicBezTo>
                        <a:pt x="149" y="1831"/>
                        <a:pt x="145" y="1853"/>
                        <a:pt x="144" y="1875"/>
                      </a:cubicBezTo>
                      <a:cubicBezTo>
                        <a:pt x="53" y="2043"/>
                        <a:pt x="5" y="2134"/>
                        <a:pt x="2" y="2145"/>
                      </a:cubicBezTo>
                      <a:cubicBezTo>
                        <a:pt x="-4" y="2162"/>
                        <a:pt x="6" y="2180"/>
                        <a:pt x="23" y="2186"/>
                      </a:cubicBezTo>
                      <a:cubicBezTo>
                        <a:pt x="26" y="2187"/>
                        <a:pt x="29" y="2187"/>
                        <a:pt x="32" y="2187"/>
                      </a:cubicBezTo>
                      <a:cubicBezTo>
                        <a:pt x="46" y="2187"/>
                        <a:pt x="58" y="2179"/>
                        <a:pt x="63" y="2166"/>
                      </a:cubicBezTo>
                      <a:cubicBezTo>
                        <a:pt x="68" y="2153"/>
                        <a:pt x="115" y="2066"/>
                        <a:pt x="160" y="1982"/>
                      </a:cubicBezTo>
                      <a:cubicBezTo>
                        <a:pt x="164" y="1994"/>
                        <a:pt x="170" y="2006"/>
                        <a:pt x="176" y="2018"/>
                      </a:cubicBezTo>
                      <a:cubicBezTo>
                        <a:pt x="149" y="2098"/>
                        <a:pt x="107" y="2220"/>
                        <a:pt x="104" y="2229"/>
                      </a:cubicBezTo>
                      <a:cubicBezTo>
                        <a:pt x="99" y="2246"/>
                        <a:pt x="109" y="2265"/>
                        <a:pt x="126" y="2270"/>
                      </a:cubicBezTo>
                      <a:cubicBezTo>
                        <a:pt x="129" y="2271"/>
                        <a:pt x="132" y="2271"/>
                        <a:pt x="135" y="2271"/>
                      </a:cubicBezTo>
                      <a:cubicBezTo>
                        <a:pt x="149" y="2271"/>
                        <a:pt x="162" y="2263"/>
                        <a:pt x="166" y="2249"/>
                      </a:cubicBezTo>
                      <a:cubicBezTo>
                        <a:pt x="169" y="2242"/>
                        <a:pt x="196" y="2162"/>
                        <a:pt x="223" y="2081"/>
                      </a:cubicBezTo>
                      <a:cubicBezTo>
                        <a:pt x="233" y="2092"/>
                        <a:pt x="244" y="2101"/>
                        <a:pt x="255" y="2110"/>
                      </a:cubicBezTo>
                      <a:cubicBezTo>
                        <a:pt x="235" y="2193"/>
                        <a:pt x="216" y="2273"/>
                        <a:pt x="214" y="2282"/>
                      </a:cubicBezTo>
                      <a:cubicBezTo>
                        <a:pt x="209" y="2299"/>
                        <a:pt x="218" y="2317"/>
                        <a:pt x="235" y="2322"/>
                      </a:cubicBezTo>
                      <a:cubicBezTo>
                        <a:pt x="238" y="2323"/>
                        <a:pt x="242" y="2324"/>
                        <a:pt x="245" y="2324"/>
                      </a:cubicBezTo>
                      <a:cubicBezTo>
                        <a:pt x="258" y="2324"/>
                        <a:pt x="271" y="2315"/>
                        <a:pt x="275" y="2301"/>
                      </a:cubicBezTo>
                      <a:cubicBezTo>
                        <a:pt x="278" y="2293"/>
                        <a:pt x="297" y="2216"/>
                        <a:pt x="314" y="2142"/>
                      </a:cubicBezTo>
                      <a:cubicBezTo>
                        <a:pt x="315" y="2143"/>
                        <a:pt x="316" y="2143"/>
                        <a:pt x="316" y="2143"/>
                      </a:cubicBezTo>
                      <a:cubicBezTo>
                        <a:pt x="331" y="2149"/>
                        <a:pt x="347" y="2154"/>
                        <a:pt x="362" y="2157"/>
                      </a:cubicBezTo>
                      <a:cubicBezTo>
                        <a:pt x="349" y="2233"/>
                        <a:pt x="337" y="2305"/>
                        <a:pt x="335" y="2315"/>
                      </a:cubicBezTo>
                      <a:cubicBezTo>
                        <a:pt x="330" y="2332"/>
                        <a:pt x="339" y="2350"/>
                        <a:pt x="356" y="2355"/>
                      </a:cubicBezTo>
                      <a:cubicBezTo>
                        <a:pt x="359" y="2356"/>
                        <a:pt x="363" y="2357"/>
                        <a:pt x="366" y="2357"/>
                      </a:cubicBezTo>
                      <a:cubicBezTo>
                        <a:pt x="380" y="2357"/>
                        <a:pt x="392" y="2348"/>
                        <a:pt x="397" y="2334"/>
                      </a:cubicBezTo>
                      <a:cubicBezTo>
                        <a:pt x="400" y="2325"/>
                        <a:pt x="413" y="2245"/>
                        <a:pt x="427" y="2162"/>
                      </a:cubicBezTo>
                      <a:cubicBezTo>
                        <a:pt x="435" y="2162"/>
                        <a:pt x="443" y="2161"/>
                        <a:pt x="450" y="2160"/>
                      </a:cubicBezTo>
                      <a:cubicBezTo>
                        <a:pt x="438" y="2233"/>
                        <a:pt x="427" y="2298"/>
                        <a:pt x="425" y="2308"/>
                      </a:cubicBezTo>
                      <a:cubicBezTo>
                        <a:pt x="420" y="2325"/>
                        <a:pt x="429" y="2342"/>
                        <a:pt x="446" y="2348"/>
                      </a:cubicBezTo>
                      <a:cubicBezTo>
                        <a:pt x="449" y="2349"/>
                        <a:pt x="453" y="2349"/>
                        <a:pt x="456" y="2349"/>
                      </a:cubicBezTo>
                      <a:cubicBezTo>
                        <a:pt x="470" y="2349"/>
                        <a:pt x="482" y="2340"/>
                        <a:pt x="487" y="2327"/>
                      </a:cubicBezTo>
                      <a:cubicBezTo>
                        <a:pt x="490" y="2317"/>
                        <a:pt x="505" y="2229"/>
                        <a:pt x="519" y="2142"/>
                      </a:cubicBezTo>
                      <a:cubicBezTo>
                        <a:pt x="534" y="2136"/>
                        <a:pt x="549" y="2129"/>
                        <a:pt x="562" y="2120"/>
                      </a:cubicBezTo>
                      <a:cubicBezTo>
                        <a:pt x="551" y="2190"/>
                        <a:pt x="540" y="2252"/>
                        <a:pt x="538" y="2262"/>
                      </a:cubicBezTo>
                      <a:cubicBezTo>
                        <a:pt x="533" y="2279"/>
                        <a:pt x="542" y="2297"/>
                        <a:pt x="559" y="2302"/>
                      </a:cubicBezTo>
                      <a:cubicBezTo>
                        <a:pt x="562" y="2303"/>
                        <a:pt x="566" y="2303"/>
                        <a:pt x="569" y="2303"/>
                      </a:cubicBezTo>
                      <a:cubicBezTo>
                        <a:pt x="583" y="2303"/>
                        <a:pt x="595" y="2294"/>
                        <a:pt x="600" y="2281"/>
                      </a:cubicBezTo>
                      <a:cubicBezTo>
                        <a:pt x="603" y="2269"/>
                        <a:pt x="624" y="2146"/>
                        <a:pt x="640" y="2045"/>
                      </a:cubicBezTo>
                      <a:cubicBezTo>
                        <a:pt x="656" y="2023"/>
                        <a:pt x="669" y="1997"/>
                        <a:pt x="677" y="1969"/>
                      </a:cubicBezTo>
                      <a:cubicBezTo>
                        <a:pt x="813" y="1520"/>
                        <a:pt x="1108" y="799"/>
                        <a:pt x="1045" y="156"/>
                      </a:cubicBezTo>
                      <a:moveTo>
                        <a:pt x="63" y="2165"/>
                      </a:moveTo>
                      <a:lnTo>
                        <a:pt x="63" y="21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37">
                  <a:extLst>
                    <a:ext uri="{FF2B5EF4-FFF2-40B4-BE49-F238E27FC236}">
                      <a16:creationId xmlns:a16="http://schemas.microsoft.com/office/drawing/2014/main" id="{7ECDEBD4-18A7-D200-BF8C-1A0DD37488C4}"/>
                    </a:ext>
                  </a:extLst>
                </p:cNvPr>
                <p:cNvSpPr/>
                <p:nvPr/>
              </p:nvSpPr>
              <p:spPr>
                <a:xfrm>
                  <a:off x="3028109" y="1714334"/>
                  <a:ext cx="189399" cy="28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858" extrusionOk="0">
                      <a:moveTo>
                        <a:pt x="571" y="156"/>
                      </a:moveTo>
                      <a:lnTo>
                        <a:pt x="127" y="0"/>
                      </a:lnTo>
                      <a:cubicBezTo>
                        <a:pt x="127" y="0"/>
                        <a:pt x="97" y="218"/>
                        <a:pt x="0" y="633"/>
                      </a:cubicBezTo>
                      <a:lnTo>
                        <a:pt x="0" y="633"/>
                      </a:lnTo>
                      <a:cubicBezTo>
                        <a:pt x="0" y="633"/>
                        <a:pt x="135" y="756"/>
                        <a:pt x="525" y="858"/>
                      </a:cubicBezTo>
                      <a:cubicBezTo>
                        <a:pt x="570" y="625"/>
                        <a:pt x="594" y="386"/>
                        <a:pt x="571" y="156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37">
                  <a:extLst>
                    <a:ext uri="{FF2B5EF4-FFF2-40B4-BE49-F238E27FC236}">
                      <a16:creationId xmlns:a16="http://schemas.microsoft.com/office/drawing/2014/main" id="{DCBFF34D-E8EB-793A-5E39-41522F715219}"/>
                    </a:ext>
                  </a:extLst>
                </p:cNvPr>
                <p:cNvSpPr/>
                <p:nvPr/>
              </p:nvSpPr>
              <p:spPr>
                <a:xfrm>
                  <a:off x="2900428" y="1571962"/>
                  <a:ext cx="723635" cy="384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178" extrusionOk="0">
                      <a:moveTo>
                        <a:pt x="39" y="0"/>
                      </a:moveTo>
                      <a:cubicBezTo>
                        <a:pt x="39" y="0"/>
                        <a:pt x="-321" y="1142"/>
                        <a:pt x="1144" y="1178"/>
                      </a:cubicBezTo>
                      <a:cubicBezTo>
                        <a:pt x="2535" y="1211"/>
                        <a:pt x="2174" y="50"/>
                        <a:pt x="2174" y="50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37">
                  <a:extLst>
                    <a:ext uri="{FF2B5EF4-FFF2-40B4-BE49-F238E27FC236}">
                      <a16:creationId xmlns:a16="http://schemas.microsoft.com/office/drawing/2014/main" id="{05A916F0-41D0-D182-0B1B-DD06888D20A0}"/>
                    </a:ext>
                  </a:extLst>
                </p:cNvPr>
                <p:cNvSpPr/>
                <p:nvPr/>
              </p:nvSpPr>
              <p:spPr>
                <a:xfrm>
                  <a:off x="2962472" y="1544860"/>
                  <a:ext cx="602811" cy="28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874" extrusionOk="0">
                      <a:moveTo>
                        <a:pt x="944" y="2"/>
                      </a:moveTo>
                      <a:cubicBezTo>
                        <a:pt x="1106" y="10"/>
                        <a:pt x="1264" y="38"/>
                        <a:pt x="1403" y="83"/>
                      </a:cubicBezTo>
                      <a:cubicBezTo>
                        <a:pt x="1541" y="127"/>
                        <a:pt x="1655" y="188"/>
                        <a:pt x="1733" y="258"/>
                      </a:cubicBezTo>
                      <a:cubicBezTo>
                        <a:pt x="1811" y="328"/>
                        <a:pt x="1849" y="405"/>
                        <a:pt x="1846" y="481"/>
                      </a:cubicBezTo>
                      <a:cubicBezTo>
                        <a:pt x="1842" y="557"/>
                        <a:pt x="1796" y="630"/>
                        <a:pt x="1712" y="693"/>
                      </a:cubicBezTo>
                      <a:cubicBezTo>
                        <a:pt x="1628" y="755"/>
                        <a:pt x="1509" y="804"/>
                        <a:pt x="1367" y="836"/>
                      </a:cubicBezTo>
                      <a:cubicBezTo>
                        <a:pt x="1225" y="867"/>
                        <a:pt x="1064" y="880"/>
                        <a:pt x="902" y="872"/>
                      </a:cubicBezTo>
                      <a:cubicBezTo>
                        <a:pt x="740" y="864"/>
                        <a:pt x="582" y="837"/>
                        <a:pt x="444" y="792"/>
                      </a:cubicBezTo>
                      <a:cubicBezTo>
                        <a:pt x="305" y="747"/>
                        <a:pt x="191" y="686"/>
                        <a:pt x="113" y="617"/>
                      </a:cubicBezTo>
                      <a:cubicBezTo>
                        <a:pt x="35" y="547"/>
                        <a:pt x="-4" y="470"/>
                        <a:pt x="0" y="393"/>
                      </a:cubicBezTo>
                      <a:cubicBezTo>
                        <a:pt x="4" y="317"/>
                        <a:pt x="50" y="244"/>
                        <a:pt x="134" y="182"/>
                      </a:cubicBezTo>
                      <a:cubicBezTo>
                        <a:pt x="218" y="119"/>
                        <a:pt x="337" y="70"/>
                        <a:pt x="479" y="39"/>
                      </a:cubicBezTo>
                      <a:cubicBezTo>
                        <a:pt x="622" y="7"/>
                        <a:pt x="782" y="-5"/>
                        <a:pt x="944" y="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37">
                  <a:extLst>
                    <a:ext uri="{FF2B5EF4-FFF2-40B4-BE49-F238E27FC236}">
                      <a16:creationId xmlns:a16="http://schemas.microsoft.com/office/drawing/2014/main" id="{CE5A6A14-4BAE-F3DF-5598-8A6F44E21E6F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872868" cy="83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547" extrusionOk="0">
                      <a:moveTo>
                        <a:pt x="1397" y="2"/>
                      </a:moveTo>
                      <a:cubicBezTo>
                        <a:pt x="1632" y="13"/>
                        <a:pt x="1859" y="83"/>
                        <a:pt x="2057" y="204"/>
                      </a:cubicBezTo>
                      <a:cubicBezTo>
                        <a:pt x="2255" y="325"/>
                        <a:pt x="2416" y="494"/>
                        <a:pt x="2524" y="693"/>
                      </a:cubicBezTo>
                      <a:cubicBezTo>
                        <a:pt x="2632" y="892"/>
                        <a:pt x="2682" y="1113"/>
                        <a:pt x="2672" y="1337"/>
                      </a:cubicBezTo>
                      <a:cubicBezTo>
                        <a:pt x="2661" y="1560"/>
                        <a:pt x="2589" y="1777"/>
                        <a:pt x="2463" y="1965"/>
                      </a:cubicBezTo>
                      <a:cubicBezTo>
                        <a:pt x="2336" y="2153"/>
                        <a:pt x="2160" y="2305"/>
                        <a:pt x="1952" y="2407"/>
                      </a:cubicBezTo>
                      <a:cubicBezTo>
                        <a:pt x="1743" y="2509"/>
                        <a:pt x="1511" y="2557"/>
                        <a:pt x="1276" y="2546"/>
                      </a:cubicBezTo>
                      <a:cubicBezTo>
                        <a:pt x="1042" y="2535"/>
                        <a:pt x="815" y="2465"/>
                        <a:pt x="617" y="2344"/>
                      </a:cubicBezTo>
                      <a:cubicBezTo>
                        <a:pt x="419" y="2222"/>
                        <a:pt x="258" y="2054"/>
                        <a:pt x="150" y="1855"/>
                      </a:cubicBezTo>
                      <a:cubicBezTo>
                        <a:pt x="42" y="1656"/>
                        <a:pt x="-9" y="1434"/>
                        <a:pt x="2" y="1210"/>
                      </a:cubicBezTo>
                      <a:cubicBezTo>
                        <a:pt x="12" y="987"/>
                        <a:pt x="84" y="771"/>
                        <a:pt x="211" y="583"/>
                      </a:cubicBezTo>
                      <a:cubicBezTo>
                        <a:pt x="337" y="395"/>
                        <a:pt x="513" y="243"/>
                        <a:pt x="722" y="141"/>
                      </a:cubicBezTo>
                      <a:cubicBezTo>
                        <a:pt x="930" y="39"/>
                        <a:pt x="1163" y="-9"/>
                        <a:pt x="1397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37">
                  <a:extLst>
                    <a:ext uri="{FF2B5EF4-FFF2-40B4-BE49-F238E27FC236}">
                      <a16:creationId xmlns:a16="http://schemas.microsoft.com/office/drawing/2014/main" id="{0057ACEA-054E-D4E4-B13C-44478D138AFC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665509" cy="80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461" extrusionOk="0">
                      <a:moveTo>
                        <a:pt x="1397" y="2"/>
                      </a:moveTo>
                      <a:cubicBezTo>
                        <a:pt x="1633" y="13"/>
                        <a:pt x="1851" y="82"/>
                        <a:pt x="2038" y="193"/>
                      </a:cubicBezTo>
                      <a:cubicBezTo>
                        <a:pt x="1908" y="145"/>
                        <a:pt x="1768" y="115"/>
                        <a:pt x="1621" y="108"/>
                      </a:cubicBezTo>
                      <a:cubicBezTo>
                        <a:pt x="884" y="73"/>
                        <a:pt x="259" y="614"/>
                        <a:pt x="225" y="1317"/>
                      </a:cubicBezTo>
                      <a:cubicBezTo>
                        <a:pt x="203" y="1795"/>
                        <a:pt x="460" y="2225"/>
                        <a:pt x="859" y="2461"/>
                      </a:cubicBezTo>
                      <a:cubicBezTo>
                        <a:pt x="335" y="2268"/>
                        <a:pt x="-25" y="1773"/>
                        <a:pt x="1" y="1210"/>
                      </a:cubicBezTo>
                      <a:cubicBezTo>
                        <a:pt x="35" y="508"/>
                        <a:pt x="660" y="-33"/>
                        <a:pt x="1397" y="2"/>
                      </a:cubicBezTo>
                      <a:close/>
                    </a:path>
                  </a:pathLst>
                </a:custGeom>
                <a:solidFill>
                  <a:srgbClr val="6E99E1">
                    <a:alpha val="2940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37">
                  <a:extLst>
                    <a:ext uri="{FF2B5EF4-FFF2-40B4-BE49-F238E27FC236}">
                      <a16:creationId xmlns:a16="http://schemas.microsoft.com/office/drawing/2014/main" id="{ED776CBF-6011-EB35-A2E5-16A3E15C4041}"/>
                    </a:ext>
                  </a:extLst>
                </p:cNvPr>
                <p:cNvSpPr/>
                <p:nvPr/>
              </p:nvSpPr>
              <p:spPr>
                <a:xfrm>
                  <a:off x="3009496" y="1324772"/>
                  <a:ext cx="167847" cy="14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452" extrusionOk="0">
                      <a:moveTo>
                        <a:pt x="514" y="234"/>
                      </a:moveTo>
                      <a:cubicBezTo>
                        <a:pt x="510" y="359"/>
                        <a:pt x="392" y="457"/>
                        <a:pt x="250" y="452"/>
                      </a:cubicBezTo>
                      <a:cubicBezTo>
                        <a:pt x="108" y="448"/>
                        <a:pt x="-4" y="343"/>
                        <a:pt x="0" y="218"/>
                      </a:cubicBezTo>
                      <a:cubicBezTo>
                        <a:pt x="4" y="93"/>
                        <a:pt x="123" y="-4"/>
                        <a:pt x="264" y="0"/>
                      </a:cubicBezTo>
                      <a:cubicBezTo>
                        <a:pt x="406" y="5"/>
                        <a:pt x="518" y="110"/>
                        <a:pt x="514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37">
                  <a:extLst>
                    <a:ext uri="{FF2B5EF4-FFF2-40B4-BE49-F238E27FC236}">
                      <a16:creationId xmlns:a16="http://schemas.microsoft.com/office/drawing/2014/main" id="{E13F0DE6-5523-83A6-1438-8F4B7322A813}"/>
                    </a:ext>
                  </a:extLst>
                </p:cNvPr>
                <p:cNvSpPr/>
                <p:nvPr/>
              </p:nvSpPr>
              <p:spPr>
                <a:xfrm>
                  <a:off x="3191058" y="1227136"/>
                  <a:ext cx="78045" cy="7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40" extrusionOk="0">
                      <a:moveTo>
                        <a:pt x="239" y="126"/>
                      </a:moveTo>
                      <a:cubicBezTo>
                        <a:pt x="236" y="192"/>
                        <a:pt x="180" y="243"/>
                        <a:pt x="114" y="240"/>
                      </a:cubicBezTo>
                      <a:cubicBezTo>
                        <a:pt x="48" y="237"/>
                        <a:pt x="-3" y="180"/>
                        <a:pt x="0" y="114"/>
                      </a:cubicBezTo>
                      <a:cubicBezTo>
                        <a:pt x="3" y="48"/>
                        <a:pt x="59" y="-3"/>
                        <a:pt x="125" y="0"/>
                      </a:cubicBezTo>
                      <a:cubicBezTo>
                        <a:pt x="192" y="3"/>
                        <a:pt x="243" y="60"/>
                        <a:pt x="239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550" rIns="81625" bIns="37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37">
                  <a:extLst>
                    <a:ext uri="{FF2B5EF4-FFF2-40B4-BE49-F238E27FC236}">
                      <a16:creationId xmlns:a16="http://schemas.microsoft.com/office/drawing/2014/main" id="{3C6CE276-F6A4-23BF-87D9-48D004614115}"/>
                    </a:ext>
                  </a:extLst>
                </p:cNvPr>
                <p:cNvSpPr/>
                <p:nvPr/>
              </p:nvSpPr>
              <p:spPr>
                <a:xfrm>
                  <a:off x="3406255" y="1237586"/>
                  <a:ext cx="78372" cy="7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39" extrusionOk="0">
                      <a:moveTo>
                        <a:pt x="240" y="125"/>
                      </a:moveTo>
                      <a:cubicBezTo>
                        <a:pt x="236" y="191"/>
                        <a:pt x="180" y="242"/>
                        <a:pt x="114" y="239"/>
                      </a:cubicBezTo>
                      <a:cubicBezTo>
                        <a:pt x="48" y="236"/>
                        <a:pt x="-3" y="180"/>
                        <a:pt x="0" y="114"/>
                      </a:cubicBezTo>
                      <a:cubicBezTo>
                        <a:pt x="3" y="47"/>
                        <a:pt x="59" y="-4"/>
                        <a:pt x="125" y="0"/>
                      </a:cubicBezTo>
                      <a:cubicBezTo>
                        <a:pt x="192" y="3"/>
                        <a:pt x="243" y="59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225" rIns="81625" bIns="37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37">
                  <a:extLst>
                    <a:ext uri="{FF2B5EF4-FFF2-40B4-BE49-F238E27FC236}">
                      <a16:creationId xmlns:a16="http://schemas.microsoft.com/office/drawing/2014/main" id="{2CAE0724-87D0-E9D4-2B5F-AC42ABDDABB4}"/>
                    </a:ext>
                  </a:extLst>
                </p:cNvPr>
                <p:cNvSpPr/>
                <p:nvPr/>
              </p:nvSpPr>
              <p:spPr>
                <a:xfrm>
                  <a:off x="3536876" y="1338813"/>
                  <a:ext cx="167520" cy="14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51" extrusionOk="0">
                      <a:moveTo>
                        <a:pt x="513" y="234"/>
                      </a:moveTo>
                      <a:cubicBezTo>
                        <a:pt x="509" y="358"/>
                        <a:pt x="391" y="456"/>
                        <a:pt x="249" y="451"/>
                      </a:cubicBezTo>
                      <a:cubicBezTo>
                        <a:pt x="108" y="447"/>
                        <a:pt x="-4" y="342"/>
                        <a:pt x="0" y="217"/>
                      </a:cubicBezTo>
                      <a:cubicBezTo>
                        <a:pt x="4" y="92"/>
                        <a:pt x="122" y="-5"/>
                        <a:pt x="264" y="0"/>
                      </a:cubicBezTo>
                      <a:cubicBezTo>
                        <a:pt x="406" y="4"/>
                        <a:pt x="517" y="109"/>
                        <a:pt x="513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37">
                  <a:extLst>
                    <a:ext uri="{FF2B5EF4-FFF2-40B4-BE49-F238E27FC236}">
                      <a16:creationId xmlns:a16="http://schemas.microsoft.com/office/drawing/2014/main" id="{63A473FC-4D24-E30A-83A5-A8BB76C6D34E}"/>
                    </a:ext>
                  </a:extLst>
                </p:cNvPr>
                <p:cNvSpPr/>
                <p:nvPr/>
              </p:nvSpPr>
              <p:spPr>
                <a:xfrm>
                  <a:off x="3207386" y="1477266"/>
                  <a:ext cx="132906" cy="6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04" extrusionOk="0">
                      <a:moveTo>
                        <a:pt x="293" y="204"/>
                      </a:moveTo>
                      <a:cubicBezTo>
                        <a:pt x="354" y="207"/>
                        <a:pt x="395" y="192"/>
                        <a:pt x="396" y="192"/>
                      </a:cubicBezTo>
                      <a:cubicBezTo>
                        <a:pt x="405" y="189"/>
                        <a:pt x="409" y="179"/>
                        <a:pt x="406" y="171"/>
                      </a:cubicBezTo>
                      <a:cubicBezTo>
                        <a:pt x="403" y="163"/>
                        <a:pt x="394" y="158"/>
                        <a:pt x="385" y="161"/>
                      </a:cubicBezTo>
                      <a:cubicBezTo>
                        <a:pt x="377" y="164"/>
                        <a:pt x="183" y="232"/>
                        <a:pt x="30" y="7"/>
                      </a:cubicBezTo>
                      <a:cubicBezTo>
                        <a:pt x="25" y="0"/>
                        <a:pt x="15" y="-2"/>
                        <a:pt x="7" y="3"/>
                      </a:cubicBezTo>
                      <a:cubicBezTo>
                        <a:pt x="0" y="8"/>
                        <a:pt x="-2" y="18"/>
                        <a:pt x="3" y="26"/>
                      </a:cubicBezTo>
                      <a:cubicBezTo>
                        <a:pt x="99" y="166"/>
                        <a:pt x="212" y="201"/>
                        <a:pt x="293" y="2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5775" rIns="81625" bIns="25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37">
                  <a:extLst>
                    <a:ext uri="{FF2B5EF4-FFF2-40B4-BE49-F238E27FC236}">
                      <a16:creationId xmlns:a16="http://schemas.microsoft.com/office/drawing/2014/main" id="{3A1659AD-0741-B65B-9839-95AAC7769A86}"/>
                    </a:ext>
                  </a:extLst>
                </p:cNvPr>
                <p:cNvSpPr/>
                <p:nvPr/>
              </p:nvSpPr>
              <p:spPr>
                <a:xfrm>
                  <a:off x="3178976" y="1438081"/>
                  <a:ext cx="48003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1" extrusionOk="0">
                      <a:moveTo>
                        <a:pt x="15" y="211"/>
                      </a:moveTo>
                      <a:cubicBezTo>
                        <a:pt x="17" y="211"/>
                        <a:pt x="20" y="210"/>
                        <a:pt x="22" y="210"/>
                      </a:cubicBezTo>
                      <a:cubicBezTo>
                        <a:pt x="158" y="158"/>
                        <a:pt x="147" y="16"/>
                        <a:pt x="147" y="15"/>
                      </a:cubicBezTo>
                      <a:cubicBezTo>
                        <a:pt x="146" y="6"/>
                        <a:pt x="138" y="-1"/>
                        <a:pt x="129" y="0"/>
                      </a:cubicBezTo>
                      <a:cubicBezTo>
                        <a:pt x="121" y="1"/>
                        <a:pt x="114" y="9"/>
                        <a:pt x="115" y="18"/>
                      </a:cubicBezTo>
                      <a:lnTo>
                        <a:pt x="115" y="18"/>
                      </a:lnTo>
                      <a:cubicBezTo>
                        <a:pt x="115" y="22"/>
                        <a:pt x="123" y="136"/>
                        <a:pt x="10" y="179"/>
                      </a:cubicBezTo>
                      <a:cubicBezTo>
                        <a:pt x="2" y="182"/>
                        <a:pt x="-2" y="192"/>
                        <a:pt x="1" y="200"/>
                      </a:cubicBezTo>
                      <a:cubicBezTo>
                        <a:pt x="3" y="206"/>
                        <a:pt x="9" y="210"/>
                        <a:pt x="15" y="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8075" rIns="81625" bIns="28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37">
                  <a:extLst>
                    <a:ext uri="{FF2B5EF4-FFF2-40B4-BE49-F238E27FC236}">
                      <a16:creationId xmlns:a16="http://schemas.microsoft.com/office/drawing/2014/main" id="{BDA5504E-30C9-BBD2-144A-5BC6DAE7C533}"/>
                    </a:ext>
                  </a:extLst>
                </p:cNvPr>
                <p:cNvSpPr/>
                <p:nvPr/>
              </p:nvSpPr>
              <p:spPr>
                <a:xfrm>
                  <a:off x="2100051" y="1564125"/>
                  <a:ext cx="711552" cy="5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568" extrusionOk="0">
                      <a:moveTo>
                        <a:pt x="2085" y="1317"/>
                      </a:moveTo>
                      <a:cubicBezTo>
                        <a:pt x="2085" y="1317"/>
                        <a:pt x="2285" y="1491"/>
                        <a:pt x="2103" y="1566"/>
                      </a:cubicBezTo>
                      <a:cubicBezTo>
                        <a:pt x="1935" y="1635"/>
                        <a:pt x="249" y="289"/>
                        <a:pt x="14" y="75"/>
                      </a:cubicBezTo>
                      <a:cubicBezTo>
                        <a:pt x="-4" y="60"/>
                        <a:pt x="-5" y="33"/>
                        <a:pt x="10" y="15"/>
                      </a:cubicBezTo>
                      <a:lnTo>
                        <a:pt x="10" y="15"/>
                      </a:lnTo>
                      <a:cubicBezTo>
                        <a:pt x="25" y="-2"/>
                        <a:pt x="50" y="-5"/>
                        <a:pt x="68" y="8"/>
                      </a:cubicBezTo>
                      <a:lnTo>
                        <a:pt x="2085" y="13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37">
                  <a:extLst>
                    <a:ext uri="{FF2B5EF4-FFF2-40B4-BE49-F238E27FC236}">
                      <a16:creationId xmlns:a16="http://schemas.microsoft.com/office/drawing/2014/main" id="{A8C69751-6566-2DC1-FE4D-2422992651AE}"/>
                    </a:ext>
                  </a:extLst>
                </p:cNvPr>
                <p:cNvSpPr/>
                <p:nvPr/>
              </p:nvSpPr>
              <p:spPr>
                <a:xfrm>
                  <a:off x="2102337" y="1698660"/>
                  <a:ext cx="263526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92" extrusionOk="0">
                      <a:moveTo>
                        <a:pt x="607" y="141"/>
                      </a:moveTo>
                      <a:cubicBezTo>
                        <a:pt x="607" y="141"/>
                        <a:pt x="50" y="-40"/>
                        <a:pt x="2" y="8"/>
                      </a:cubicBezTo>
                      <a:cubicBezTo>
                        <a:pt x="-39" y="48"/>
                        <a:pt x="508" y="306"/>
                        <a:pt x="807" y="292"/>
                      </a:cubicBezTo>
                      <a:lnTo>
                        <a:pt x="607" y="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37">
                  <a:extLst>
                    <a:ext uri="{FF2B5EF4-FFF2-40B4-BE49-F238E27FC236}">
                      <a16:creationId xmlns:a16="http://schemas.microsoft.com/office/drawing/2014/main" id="{331984F7-3D48-E9BB-99B1-387FCB5F7D2E}"/>
                    </a:ext>
                  </a:extLst>
                </p:cNvPr>
                <p:cNvSpPr/>
                <p:nvPr/>
              </p:nvSpPr>
              <p:spPr>
                <a:xfrm>
                  <a:off x="2342352" y="1583065"/>
                  <a:ext cx="56167" cy="2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16" extrusionOk="0">
                      <a:moveTo>
                        <a:pt x="56" y="530"/>
                      </a:moveTo>
                      <a:cubicBezTo>
                        <a:pt x="56" y="530"/>
                        <a:pt x="-39" y="25"/>
                        <a:pt x="19" y="1"/>
                      </a:cubicBezTo>
                      <a:cubicBezTo>
                        <a:pt x="77" y="-23"/>
                        <a:pt x="172" y="616"/>
                        <a:pt x="172" y="616"/>
                      </a:cubicBezTo>
                      <a:lnTo>
                        <a:pt x="56" y="5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37">
                  <a:extLst>
                    <a:ext uri="{FF2B5EF4-FFF2-40B4-BE49-F238E27FC236}">
                      <a16:creationId xmlns:a16="http://schemas.microsoft.com/office/drawing/2014/main" id="{6E305748-47DA-E0DC-786C-45655C59ADD0}"/>
                    </a:ext>
                  </a:extLst>
                </p:cNvPr>
                <p:cNvSpPr/>
                <p:nvPr/>
              </p:nvSpPr>
              <p:spPr>
                <a:xfrm>
                  <a:off x="3290656" y="1357426"/>
                  <a:ext cx="445414" cy="15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462" extrusionOk="0">
                      <a:moveTo>
                        <a:pt x="7" y="126"/>
                      </a:moveTo>
                      <a:cubicBezTo>
                        <a:pt x="49" y="-69"/>
                        <a:pt x="325" y="14"/>
                        <a:pt x="406" y="44"/>
                      </a:cubicBezTo>
                      <a:cubicBezTo>
                        <a:pt x="495" y="76"/>
                        <a:pt x="739" y="162"/>
                        <a:pt x="850" y="199"/>
                      </a:cubicBezTo>
                      <a:cubicBezTo>
                        <a:pt x="961" y="236"/>
                        <a:pt x="1375" y="377"/>
                        <a:pt x="1364" y="433"/>
                      </a:cubicBezTo>
                      <a:cubicBezTo>
                        <a:pt x="1355" y="474"/>
                        <a:pt x="976" y="469"/>
                        <a:pt x="668" y="439"/>
                      </a:cubicBezTo>
                      <a:cubicBezTo>
                        <a:pt x="368" y="409"/>
                        <a:pt x="-57" y="420"/>
                        <a:pt x="7" y="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37">
                  <a:extLst>
                    <a:ext uri="{FF2B5EF4-FFF2-40B4-BE49-F238E27FC236}">
                      <a16:creationId xmlns:a16="http://schemas.microsoft.com/office/drawing/2014/main" id="{B0496EE5-5672-4FA6-7E3A-FD2F7AF304E2}"/>
                    </a:ext>
                  </a:extLst>
                </p:cNvPr>
                <p:cNvSpPr/>
                <p:nvPr/>
              </p:nvSpPr>
              <p:spPr>
                <a:xfrm>
                  <a:off x="3397765" y="1372447"/>
                  <a:ext cx="24165" cy="4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7" extrusionOk="0">
                      <a:moveTo>
                        <a:pt x="11" y="147"/>
                      </a:moveTo>
                      <a:cubicBezTo>
                        <a:pt x="11" y="147"/>
                        <a:pt x="10" y="147"/>
                        <a:pt x="9" y="147"/>
                      </a:cubicBezTo>
                      <a:cubicBezTo>
                        <a:pt x="4" y="146"/>
                        <a:pt x="-1" y="140"/>
                        <a:pt x="0" y="134"/>
                      </a:cubicBezTo>
                      <a:cubicBezTo>
                        <a:pt x="11" y="59"/>
                        <a:pt x="53" y="7"/>
                        <a:pt x="55" y="4"/>
                      </a:cubicBezTo>
                      <a:cubicBezTo>
                        <a:pt x="59" y="0"/>
                        <a:pt x="66" y="-1"/>
                        <a:pt x="70" y="3"/>
                      </a:cubicBezTo>
                      <a:cubicBezTo>
                        <a:pt x="75" y="7"/>
                        <a:pt x="76" y="14"/>
                        <a:pt x="72" y="18"/>
                      </a:cubicBezTo>
                      <a:cubicBezTo>
                        <a:pt x="72" y="19"/>
                        <a:pt x="32" y="68"/>
                        <a:pt x="22" y="138"/>
                      </a:cubicBezTo>
                      <a:cubicBezTo>
                        <a:pt x="21" y="143"/>
                        <a:pt x="16" y="147"/>
                        <a:pt x="11" y="147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7175" rIns="81625" bIns="71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37">
                  <a:extLst>
                    <a:ext uri="{FF2B5EF4-FFF2-40B4-BE49-F238E27FC236}">
                      <a16:creationId xmlns:a16="http://schemas.microsoft.com/office/drawing/2014/main" id="{78172913-CA57-C59E-F09D-69B3970D93EA}"/>
                    </a:ext>
                  </a:extLst>
                </p:cNvPr>
                <p:cNvSpPr/>
                <p:nvPr/>
              </p:nvSpPr>
              <p:spPr>
                <a:xfrm>
                  <a:off x="3447727" y="1449183"/>
                  <a:ext cx="9796" cy="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42" extrusionOk="0">
                      <a:moveTo>
                        <a:pt x="20" y="142"/>
                      </a:moveTo>
                      <a:cubicBezTo>
                        <a:pt x="15" y="142"/>
                        <a:pt x="11" y="139"/>
                        <a:pt x="9" y="135"/>
                      </a:cubicBezTo>
                      <a:cubicBezTo>
                        <a:pt x="8" y="132"/>
                        <a:pt x="-9" y="79"/>
                        <a:pt x="9" y="9"/>
                      </a:cubicBezTo>
                      <a:cubicBezTo>
                        <a:pt x="10" y="3"/>
                        <a:pt x="16" y="-1"/>
                        <a:pt x="22" y="1"/>
                      </a:cubicBezTo>
                      <a:cubicBezTo>
                        <a:pt x="28" y="2"/>
                        <a:pt x="32" y="8"/>
                        <a:pt x="30" y="14"/>
                      </a:cubicBezTo>
                      <a:cubicBezTo>
                        <a:pt x="14" y="77"/>
                        <a:pt x="30" y="127"/>
                        <a:pt x="30" y="128"/>
                      </a:cubicBezTo>
                      <a:cubicBezTo>
                        <a:pt x="32" y="134"/>
                        <a:pt x="29" y="140"/>
                        <a:pt x="23" y="142"/>
                      </a:cubicBezTo>
                      <a:cubicBezTo>
                        <a:pt x="22" y="142"/>
                        <a:pt x="21" y="142"/>
                        <a:pt x="20" y="14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5525" rIns="81625" bIns="55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37">
                  <a:extLst>
                    <a:ext uri="{FF2B5EF4-FFF2-40B4-BE49-F238E27FC236}">
                      <a16:creationId xmlns:a16="http://schemas.microsoft.com/office/drawing/2014/main" id="{A2F1D8D2-4885-C910-5664-29E11C7317F1}"/>
                    </a:ext>
                  </a:extLst>
                </p:cNvPr>
                <p:cNvSpPr/>
                <p:nvPr/>
              </p:nvSpPr>
              <p:spPr>
                <a:xfrm>
                  <a:off x="3548305" y="1419468"/>
                  <a:ext cx="14368" cy="4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26" extrusionOk="0">
                      <a:moveTo>
                        <a:pt x="12" y="126"/>
                      </a:moveTo>
                      <a:cubicBezTo>
                        <a:pt x="7" y="126"/>
                        <a:pt x="2" y="121"/>
                        <a:pt x="1" y="115"/>
                      </a:cubicBezTo>
                      <a:cubicBezTo>
                        <a:pt x="-2" y="64"/>
                        <a:pt x="22" y="9"/>
                        <a:pt x="23" y="6"/>
                      </a:cubicBezTo>
                      <a:cubicBezTo>
                        <a:pt x="26" y="1"/>
                        <a:pt x="32" y="-2"/>
                        <a:pt x="38" y="1"/>
                      </a:cubicBezTo>
                      <a:cubicBezTo>
                        <a:pt x="43" y="3"/>
                        <a:pt x="46" y="9"/>
                        <a:pt x="43" y="15"/>
                      </a:cubicBezTo>
                      <a:cubicBezTo>
                        <a:pt x="43" y="16"/>
                        <a:pt x="20" y="68"/>
                        <a:pt x="23" y="114"/>
                      </a:cubicBezTo>
                      <a:cubicBezTo>
                        <a:pt x="24" y="120"/>
                        <a:pt x="19" y="125"/>
                        <a:pt x="13" y="126"/>
                      </a:cubicBez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25" rIns="81625" bIns="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37">
                  <a:extLst>
                    <a:ext uri="{FF2B5EF4-FFF2-40B4-BE49-F238E27FC236}">
                      <a16:creationId xmlns:a16="http://schemas.microsoft.com/office/drawing/2014/main" id="{CEFA190F-595B-E74B-200D-3CDFCFA4C8E5}"/>
                    </a:ext>
                  </a:extLst>
                </p:cNvPr>
                <p:cNvSpPr/>
                <p:nvPr/>
              </p:nvSpPr>
              <p:spPr>
                <a:xfrm>
                  <a:off x="3614268" y="1473674"/>
                  <a:ext cx="8817" cy="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03" extrusionOk="0">
                      <a:moveTo>
                        <a:pt x="17" y="103"/>
                      </a:moveTo>
                      <a:cubicBezTo>
                        <a:pt x="12" y="103"/>
                        <a:pt x="8" y="99"/>
                        <a:pt x="6" y="95"/>
                      </a:cubicBezTo>
                      <a:cubicBezTo>
                        <a:pt x="6" y="93"/>
                        <a:pt x="-8" y="44"/>
                        <a:pt x="7" y="7"/>
                      </a:cubicBezTo>
                      <a:cubicBezTo>
                        <a:pt x="9" y="2"/>
                        <a:pt x="15" y="-1"/>
                        <a:pt x="21" y="1"/>
                      </a:cubicBezTo>
                      <a:cubicBezTo>
                        <a:pt x="26" y="3"/>
                        <a:pt x="29" y="10"/>
                        <a:pt x="27" y="15"/>
                      </a:cubicBezTo>
                      <a:cubicBezTo>
                        <a:pt x="15" y="45"/>
                        <a:pt x="27" y="88"/>
                        <a:pt x="27" y="89"/>
                      </a:cubicBezTo>
                      <a:cubicBezTo>
                        <a:pt x="29" y="94"/>
                        <a:pt x="26" y="101"/>
                        <a:pt x="20" y="102"/>
                      </a:cubicBezTo>
                      <a:cubicBezTo>
                        <a:pt x="19" y="102"/>
                        <a:pt x="18" y="103"/>
                        <a:pt x="17" y="10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37">
                  <a:extLst>
                    <a:ext uri="{FF2B5EF4-FFF2-40B4-BE49-F238E27FC236}">
                      <a16:creationId xmlns:a16="http://schemas.microsoft.com/office/drawing/2014/main" id="{97664100-A97F-0E4A-850B-1806F69B02B3}"/>
                    </a:ext>
                  </a:extLst>
                </p:cNvPr>
                <p:cNvSpPr/>
                <p:nvPr/>
              </p:nvSpPr>
              <p:spPr>
                <a:xfrm>
                  <a:off x="3290330" y="1358079"/>
                  <a:ext cx="414065" cy="15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60" extrusionOk="0">
                      <a:moveTo>
                        <a:pt x="1268" y="456"/>
                      </a:moveTo>
                      <a:cubicBezTo>
                        <a:pt x="1135" y="467"/>
                        <a:pt x="884" y="458"/>
                        <a:pt x="669" y="437"/>
                      </a:cubicBezTo>
                      <a:cubicBezTo>
                        <a:pt x="369" y="407"/>
                        <a:pt x="-56" y="418"/>
                        <a:pt x="7" y="124"/>
                      </a:cubicBezTo>
                      <a:cubicBezTo>
                        <a:pt x="26" y="38"/>
                        <a:pt x="91" y="6"/>
                        <a:pt x="164" y="0"/>
                      </a:cubicBezTo>
                      <a:cubicBezTo>
                        <a:pt x="152" y="16"/>
                        <a:pt x="141" y="37"/>
                        <a:pt x="134" y="63"/>
                      </a:cubicBezTo>
                      <a:cubicBezTo>
                        <a:pt x="54" y="353"/>
                        <a:pt x="433" y="356"/>
                        <a:pt x="731" y="403"/>
                      </a:cubicBezTo>
                      <a:cubicBezTo>
                        <a:pt x="916" y="432"/>
                        <a:pt x="1128" y="453"/>
                        <a:pt x="1268" y="456"/>
                      </a:cubicBezTo>
                      <a:close/>
                    </a:path>
                  </a:pathLst>
                </a:custGeom>
                <a:solidFill>
                  <a:srgbClr val="432064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37">
                  <a:extLst>
                    <a:ext uri="{FF2B5EF4-FFF2-40B4-BE49-F238E27FC236}">
                      <a16:creationId xmlns:a16="http://schemas.microsoft.com/office/drawing/2014/main" id="{98C01079-FB4D-7737-CAE9-04854A18B694}"/>
                    </a:ext>
                  </a:extLst>
                </p:cNvPr>
                <p:cNvSpPr/>
                <p:nvPr/>
              </p:nvSpPr>
              <p:spPr>
                <a:xfrm>
                  <a:off x="3259960" y="2175408"/>
                  <a:ext cx="98292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2" extrusionOk="0">
                      <a:moveTo>
                        <a:pt x="301" y="151"/>
                      </a:moveTo>
                      <a:cubicBezTo>
                        <a:pt x="301" y="178"/>
                        <a:pt x="294" y="204"/>
                        <a:pt x="281" y="227"/>
                      </a:cubicBezTo>
                      <a:cubicBezTo>
                        <a:pt x="268" y="250"/>
                        <a:pt x="249" y="269"/>
                        <a:pt x="226" y="282"/>
                      </a:cubicBezTo>
                      <a:cubicBezTo>
                        <a:pt x="203" y="295"/>
                        <a:pt x="177" y="302"/>
                        <a:pt x="151" y="302"/>
                      </a:cubicBezTo>
                      <a:cubicBezTo>
                        <a:pt x="124" y="302"/>
                        <a:pt x="98" y="295"/>
                        <a:pt x="75" y="282"/>
                      </a:cubicBezTo>
                      <a:cubicBezTo>
                        <a:pt x="52" y="269"/>
                        <a:pt x="33" y="250"/>
                        <a:pt x="20" y="227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0" y="76"/>
                      </a:cubicBezTo>
                      <a:cubicBezTo>
                        <a:pt x="33" y="53"/>
                        <a:pt x="52" y="34"/>
                        <a:pt x="75" y="21"/>
                      </a:cubicBezTo>
                      <a:cubicBezTo>
                        <a:pt x="98" y="7"/>
                        <a:pt x="124" y="0"/>
                        <a:pt x="151" y="0"/>
                      </a:cubicBezTo>
                      <a:cubicBezTo>
                        <a:pt x="177" y="0"/>
                        <a:pt x="203" y="7"/>
                        <a:pt x="226" y="21"/>
                      </a:cubicBezTo>
                      <a:cubicBezTo>
                        <a:pt x="249" y="34"/>
                        <a:pt x="268" y="53"/>
                        <a:pt x="281" y="76"/>
                      </a:cubicBezTo>
                      <a:cubicBezTo>
                        <a:pt x="294" y="99"/>
                        <a:pt x="301" y="125"/>
                        <a:pt x="301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37">
                  <a:extLst>
                    <a:ext uri="{FF2B5EF4-FFF2-40B4-BE49-F238E27FC236}">
                      <a16:creationId xmlns:a16="http://schemas.microsoft.com/office/drawing/2014/main" id="{87879E20-0BBD-FF48-F5FD-AE05FBBA7274}"/>
                    </a:ext>
                  </a:extLst>
                </p:cNvPr>
                <p:cNvSpPr/>
                <p:nvPr/>
              </p:nvSpPr>
              <p:spPr>
                <a:xfrm>
                  <a:off x="3260287" y="2198266"/>
                  <a:ext cx="97965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232" extrusionOk="0">
                      <a:moveTo>
                        <a:pt x="300" y="81"/>
                      </a:moveTo>
                      <a:cubicBezTo>
                        <a:pt x="300" y="164"/>
                        <a:pt x="233" y="232"/>
                        <a:pt x="150" y="232"/>
                      </a:cubicBezTo>
                      <a:cubicBezTo>
                        <a:pt x="71" y="232"/>
                        <a:pt x="7" y="172"/>
                        <a:pt x="0" y="96"/>
                      </a:cubicBezTo>
                      <a:cubicBezTo>
                        <a:pt x="27" y="138"/>
                        <a:pt x="73" y="165"/>
                        <a:pt x="127" y="165"/>
                      </a:cubicBezTo>
                      <a:cubicBezTo>
                        <a:pt x="210" y="165"/>
                        <a:pt x="277" y="98"/>
                        <a:pt x="277" y="14"/>
                      </a:cubicBezTo>
                      <a:cubicBezTo>
                        <a:pt x="277" y="10"/>
                        <a:pt x="277" y="5"/>
                        <a:pt x="277" y="0"/>
                      </a:cubicBezTo>
                      <a:cubicBezTo>
                        <a:pt x="292" y="23"/>
                        <a:pt x="300" y="51"/>
                        <a:pt x="300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37">
                  <a:extLst>
                    <a:ext uri="{FF2B5EF4-FFF2-40B4-BE49-F238E27FC236}">
                      <a16:creationId xmlns:a16="http://schemas.microsoft.com/office/drawing/2014/main" id="{1BC32102-562C-5F37-51F1-27F66DCE5E04}"/>
                    </a:ext>
                  </a:extLst>
                </p:cNvPr>
                <p:cNvSpPr/>
                <p:nvPr/>
              </p:nvSpPr>
              <p:spPr>
                <a:xfrm>
                  <a:off x="3247878" y="2445456"/>
                  <a:ext cx="98618" cy="9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1" extrusionOk="0">
                      <a:moveTo>
                        <a:pt x="302" y="150"/>
                      </a:moveTo>
                      <a:cubicBezTo>
                        <a:pt x="302" y="177"/>
                        <a:pt x="295" y="203"/>
                        <a:pt x="282" y="226"/>
                      </a:cubicBezTo>
                      <a:cubicBezTo>
                        <a:pt x="268" y="249"/>
                        <a:pt x="249" y="268"/>
                        <a:pt x="226" y="281"/>
                      </a:cubicBezTo>
                      <a:cubicBezTo>
                        <a:pt x="203" y="294"/>
                        <a:pt x="177" y="301"/>
                        <a:pt x="151" y="301"/>
                      </a:cubicBezTo>
                      <a:cubicBezTo>
                        <a:pt x="125" y="301"/>
                        <a:pt x="99" y="294"/>
                        <a:pt x="76" y="281"/>
                      </a:cubicBezTo>
                      <a:cubicBezTo>
                        <a:pt x="53" y="268"/>
                        <a:pt x="33" y="249"/>
                        <a:pt x="20" y="226"/>
                      </a:cubicBezTo>
                      <a:cubicBezTo>
                        <a:pt x="6" y="203"/>
                        <a:pt x="0" y="177"/>
                        <a:pt x="0" y="150"/>
                      </a:cubicBezTo>
                      <a:cubicBezTo>
                        <a:pt x="0" y="124"/>
                        <a:pt x="7" y="98"/>
                        <a:pt x="20" y="75"/>
                      </a:cubicBezTo>
                      <a:cubicBezTo>
                        <a:pt x="34" y="52"/>
                        <a:pt x="53" y="33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7" y="0"/>
                        <a:pt x="203" y="7"/>
                        <a:pt x="226" y="20"/>
                      </a:cubicBezTo>
                      <a:cubicBezTo>
                        <a:pt x="249" y="33"/>
                        <a:pt x="268" y="52"/>
                        <a:pt x="282" y="75"/>
                      </a:cubicBezTo>
                      <a:cubicBezTo>
                        <a:pt x="295" y="98"/>
                        <a:pt x="302" y="124"/>
                        <a:pt x="302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37">
                  <a:extLst>
                    <a:ext uri="{FF2B5EF4-FFF2-40B4-BE49-F238E27FC236}">
                      <a16:creationId xmlns:a16="http://schemas.microsoft.com/office/drawing/2014/main" id="{492FFA94-3771-4730-99EA-214CF1376606}"/>
                    </a:ext>
                  </a:extLst>
                </p:cNvPr>
                <p:cNvSpPr/>
                <p:nvPr/>
              </p:nvSpPr>
              <p:spPr>
                <a:xfrm>
                  <a:off x="3248205" y="2467987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5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5"/>
                      </a:cubicBezTo>
                      <a:cubicBezTo>
                        <a:pt x="278" y="10"/>
                        <a:pt x="277" y="5"/>
                        <a:pt x="277" y="0"/>
                      </a:cubicBezTo>
                      <a:cubicBezTo>
                        <a:pt x="292" y="24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37">
                  <a:extLst>
                    <a:ext uri="{FF2B5EF4-FFF2-40B4-BE49-F238E27FC236}">
                      <a16:creationId xmlns:a16="http://schemas.microsoft.com/office/drawing/2014/main" id="{40D39BA5-E2C2-875B-FA61-A64ADE5B27EA}"/>
                    </a:ext>
                  </a:extLst>
                </p:cNvPr>
                <p:cNvSpPr/>
                <p:nvPr/>
              </p:nvSpPr>
              <p:spPr>
                <a:xfrm>
                  <a:off x="3251797" y="2737056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4"/>
                        <a:pt x="282" y="226"/>
                      </a:cubicBezTo>
                      <a:cubicBezTo>
                        <a:pt x="269" y="249"/>
                        <a:pt x="250" y="269"/>
                        <a:pt x="227" y="282"/>
                      </a:cubicBezTo>
                      <a:cubicBezTo>
                        <a:pt x="204" y="296"/>
                        <a:pt x="177" y="302"/>
                        <a:pt x="151" y="302"/>
                      </a:cubicBezTo>
                      <a:cubicBezTo>
                        <a:pt x="124" y="302"/>
                        <a:pt x="99" y="296"/>
                        <a:pt x="76" y="282"/>
                      </a:cubicBezTo>
                      <a:cubicBezTo>
                        <a:pt x="53" y="269"/>
                        <a:pt x="34" y="249"/>
                        <a:pt x="21" y="226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4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8" y="0"/>
                        <a:pt x="204" y="7"/>
                        <a:pt x="227" y="20"/>
                      </a:cubicBezTo>
                      <a:cubicBezTo>
                        <a:pt x="250" y="34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7">
                  <a:extLst>
                    <a:ext uri="{FF2B5EF4-FFF2-40B4-BE49-F238E27FC236}">
                      <a16:creationId xmlns:a16="http://schemas.microsoft.com/office/drawing/2014/main" id="{B38C5C1E-7444-9FDD-6208-454E05C985B0}"/>
                    </a:ext>
                  </a:extLst>
                </p:cNvPr>
                <p:cNvSpPr/>
                <p:nvPr/>
              </p:nvSpPr>
              <p:spPr>
                <a:xfrm>
                  <a:off x="3252123" y="2759914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4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7"/>
                        <a:pt x="74" y="165"/>
                        <a:pt x="127" y="165"/>
                      </a:cubicBezTo>
                      <a:cubicBezTo>
                        <a:pt x="211" y="165"/>
                        <a:pt x="278" y="97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37">
                  <a:extLst>
                    <a:ext uri="{FF2B5EF4-FFF2-40B4-BE49-F238E27FC236}">
                      <a16:creationId xmlns:a16="http://schemas.microsoft.com/office/drawing/2014/main" id="{0D668470-1774-379D-8261-4D554F72993F}"/>
                    </a:ext>
                  </a:extLst>
                </p:cNvPr>
                <p:cNvSpPr/>
                <p:nvPr/>
              </p:nvSpPr>
              <p:spPr>
                <a:xfrm>
                  <a:off x="3246245" y="3079270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5"/>
                        <a:pt x="282" y="227"/>
                      </a:cubicBezTo>
                      <a:cubicBezTo>
                        <a:pt x="269" y="250"/>
                        <a:pt x="249" y="269"/>
                        <a:pt x="227" y="282"/>
                      </a:cubicBezTo>
                      <a:cubicBezTo>
                        <a:pt x="204" y="295"/>
                        <a:pt x="177" y="302"/>
                        <a:pt x="151" y="302"/>
                      </a:cubicBezTo>
                      <a:cubicBezTo>
                        <a:pt x="124" y="302"/>
                        <a:pt x="99" y="295"/>
                        <a:pt x="76" y="282"/>
                      </a:cubicBezTo>
                      <a:cubicBezTo>
                        <a:pt x="53" y="269"/>
                        <a:pt x="34" y="250"/>
                        <a:pt x="21" y="227"/>
                      </a:cubicBezTo>
                      <a:cubicBezTo>
                        <a:pt x="7" y="205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5"/>
                        <a:pt x="76" y="21"/>
                      </a:cubicBezTo>
                      <a:cubicBezTo>
                        <a:pt x="99" y="8"/>
                        <a:pt x="125" y="0"/>
                        <a:pt x="151" y="0"/>
                      </a:cubicBezTo>
                      <a:cubicBezTo>
                        <a:pt x="178" y="0"/>
                        <a:pt x="204" y="8"/>
                        <a:pt x="227" y="21"/>
                      </a:cubicBezTo>
                      <a:cubicBezTo>
                        <a:pt x="249" y="35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37">
                  <a:extLst>
                    <a:ext uri="{FF2B5EF4-FFF2-40B4-BE49-F238E27FC236}">
                      <a16:creationId xmlns:a16="http://schemas.microsoft.com/office/drawing/2014/main" id="{FC8FAA6B-79F1-A1DA-5B89-45F96977C35B}"/>
                    </a:ext>
                  </a:extLst>
                </p:cNvPr>
                <p:cNvSpPr/>
                <p:nvPr/>
              </p:nvSpPr>
              <p:spPr>
                <a:xfrm>
                  <a:off x="3246572" y="3102128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37">
                  <a:extLst>
                    <a:ext uri="{FF2B5EF4-FFF2-40B4-BE49-F238E27FC236}">
                      <a16:creationId xmlns:a16="http://schemas.microsoft.com/office/drawing/2014/main" id="{9B2C337E-FBE4-0C24-DFC4-4CFA9B836648}"/>
                    </a:ext>
                  </a:extLst>
                </p:cNvPr>
                <p:cNvSpPr/>
                <p:nvPr/>
              </p:nvSpPr>
              <p:spPr>
                <a:xfrm>
                  <a:off x="2861895" y="1187299"/>
                  <a:ext cx="129640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909" extrusionOk="0">
                      <a:moveTo>
                        <a:pt x="394" y="477"/>
                      </a:moveTo>
                      <a:cubicBezTo>
                        <a:pt x="395" y="441"/>
                        <a:pt x="383" y="408"/>
                        <a:pt x="362" y="384"/>
                      </a:cubicBezTo>
                      <a:cubicBezTo>
                        <a:pt x="382" y="376"/>
                        <a:pt x="397" y="354"/>
                        <a:pt x="397" y="329"/>
                      </a:cubicBezTo>
                      <a:cubicBezTo>
                        <a:pt x="398" y="295"/>
                        <a:pt x="374" y="267"/>
                        <a:pt x="344" y="266"/>
                      </a:cubicBezTo>
                      <a:cubicBezTo>
                        <a:pt x="343" y="266"/>
                        <a:pt x="341" y="267"/>
                        <a:pt x="339" y="267"/>
                      </a:cubicBezTo>
                      <a:cubicBezTo>
                        <a:pt x="349" y="249"/>
                        <a:pt x="355" y="228"/>
                        <a:pt x="355" y="206"/>
                      </a:cubicBezTo>
                      <a:cubicBezTo>
                        <a:pt x="357" y="134"/>
                        <a:pt x="306" y="74"/>
                        <a:pt x="242" y="73"/>
                      </a:cubicBezTo>
                      <a:cubicBezTo>
                        <a:pt x="234" y="72"/>
                        <a:pt x="227" y="73"/>
                        <a:pt x="220" y="74"/>
                      </a:cubicBezTo>
                      <a:cubicBezTo>
                        <a:pt x="202" y="32"/>
                        <a:pt x="164" y="2"/>
                        <a:pt x="119" y="0"/>
                      </a:cubicBezTo>
                      <a:cubicBezTo>
                        <a:pt x="55" y="-1"/>
                        <a:pt x="1" y="56"/>
                        <a:pt x="0" y="127"/>
                      </a:cubicBezTo>
                      <a:cubicBezTo>
                        <a:pt x="-2" y="199"/>
                        <a:pt x="49" y="259"/>
                        <a:pt x="113" y="260"/>
                      </a:cubicBezTo>
                      <a:cubicBezTo>
                        <a:pt x="121" y="261"/>
                        <a:pt x="128" y="260"/>
                        <a:pt x="135" y="258"/>
                      </a:cubicBezTo>
                      <a:cubicBezTo>
                        <a:pt x="141" y="274"/>
                        <a:pt x="151" y="288"/>
                        <a:pt x="162" y="299"/>
                      </a:cubicBezTo>
                      <a:cubicBezTo>
                        <a:pt x="156" y="311"/>
                        <a:pt x="152" y="325"/>
                        <a:pt x="152" y="341"/>
                      </a:cubicBezTo>
                      <a:cubicBezTo>
                        <a:pt x="151" y="368"/>
                        <a:pt x="161" y="392"/>
                        <a:pt x="177" y="410"/>
                      </a:cubicBezTo>
                      <a:cubicBezTo>
                        <a:pt x="168" y="428"/>
                        <a:pt x="162" y="449"/>
                        <a:pt x="162" y="471"/>
                      </a:cubicBezTo>
                      <a:cubicBezTo>
                        <a:pt x="161" y="503"/>
                        <a:pt x="171" y="533"/>
                        <a:pt x="188" y="556"/>
                      </a:cubicBezTo>
                      <a:cubicBezTo>
                        <a:pt x="165" y="579"/>
                        <a:pt x="149" y="612"/>
                        <a:pt x="149" y="650"/>
                      </a:cubicBezTo>
                      <a:lnTo>
                        <a:pt x="149" y="651"/>
                      </a:lnTo>
                      <a:cubicBezTo>
                        <a:pt x="145" y="650"/>
                        <a:pt x="142" y="650"/>
                        <a:pt x="138" y="649"/>
                      </a:cubicBezTo>
                      <a:cubicBezTo>
                        <a:pt x="74" y="648"/>
                        <a:pt x="20" y="704"/>
                        <a:pt x="19" y="776"/>
                      </a:cubicBezTo>
                      <a:cubicBezTo>
                        <a:pt x="17" y="847"/>
                        <a:pt x="68" y="908"/>
                        <a:pt x="132" y="909"/>
                      </a:cubicBezTo>
                      <a:cubicBezTo>
                        <a:pt x="181" y="911"/>
                        <a:pt x="223" y="878"/>
                        <a:pt x="242" y="831"/>
                      </a:cubicBezTo>
                      <a:cubicBezTo>
                        <a:pt x="248" y="834"/>
                        <a:pt x="254" y="836"/>
                        <a:pt x="261" y="836"/>
                      </a:cubicBezTo>
                      <a:cubicBezTo>
                        <a:pt x="287" y="837"/>
                        <a:pt x="309" y="814"/>
                        <a:pt x="310" y="784"/>
                      </a:cubicBezTo>
                      <a:cubicBezTo>
                        <a:pt x="310" y="780"/>
                        <a:pt x="310" y="776"/>
                        <a:pt x="309" y="773"/>
                      </a:cubicBezTo>
                      <a:cubicBezTo>
                        <a:pt x="350" y="754"/>
                        <a:pt x="380" y="709"/>
                        <a:pt x="381" y="656"/>
                      </a:cubicBezTo>
                      <a:cubicBezTo>
                        <a:pt x="382" y="624"/>
                        <a:pt x="372" y="594"/>
                        <a:pt x="355" y="571"/>
                      </a:cubicBezTo>
                      <a:cubicBezTo>
                        <a:pt x="378" y="548"/>
                        <a:pt x="393" y="515"/>
                        <a:pt x="394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37">
                  <a:extLst>
                    <a:ext uri="{FF2B5EF4-FFF2-40B4-BE49-F238E27FC236}">
                      <a16:creationId xmlns:a16="http://schemas.microsoft.com/office/drawing/2014/main" id="{4D3D8372-25F8-AD18-2D54-B08B3282177C}"/>
                    </a:ext>
                  </a:extLst>
                </p:cNvPr>
                <p:cNvSpPr/>
                <p:nvPr/>
              </p:nvSpPr>
              <p:spPr>
                <a:xfrm>
                  <a:off x="2705803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453" y="0"/>
                      </a:moveTo>
                      <a:lnTo>
                        <a:pt x="341" y="0"/>
                      </a:lnTo>
                      <a:cubicBezTo>
                        <a:pt x="134" y="0"/>
                        <a:pt x="0" y="203"/>
                        <a:pt x="0" y="454"/>
                      </a:cubicBezTo>
                      <a:cubicBezTo>
                        <a:pt x="0" y="705"/>
                        <a:pt x="134" y="908"/>
                        <a:pt x="341" y="908"/>
                      </a:cubicBezTo>
                      <a:lnTo>
                        <a:pt x="453" y="908"/>
                      </a:lnTo>
                      <a:lnTo>
                        <a:pt x="453" y="908"/>
                      </a:lnTo>
                      <a:cubicBezTo>
                        <a:pt x="597" y="908"/>
                        <a:pt x="713" y="705"/>
                        <a:pt x="713" y="454"/>
                      </a:cubicBezTo>
                      <a:cubicBezTo>
                        <a:pt x="713" y="203"/>
                        <a:pt x="597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37">
                  <a:extLst>
                    <a:ext uri="{FF2B5EF4-FFF2-40B4-BE49-F238E27FC236}">
                      <a16:creationId xmlns:a16="http://schemas.microsoft.com/office/drawing/2014/main" id="{86A341A0-9BA0-6E2B-7DA4-53845165BA29}"/>
                    </a:ext>
                  </a:extLst>
                </p:cNvPr>
                <p:cNvSpPr/>
                <p:nvPr/>
              </p:nvSpPr>
              <p:spPr>
                <a:xfrm>
                  <a:off x="2720824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667" y="386"/>
                      </a:moveTo>
                      <a:cubicBezTo>
                        <a:pt x="667" y="511"/>
                        <a:pt x="638" y="625"/>
                        <a:pt x="591" y="707"/>
                      </a:cubicBezTo>
                      <a:cubicBezTo>
                        <a:pt x="544" y="789"/>
                        <a:pt x="479" y="840"/>
                        <a:pt x="407" y="840"/>
                      </a:cubicBezTo>
                      <a:lnTo>
                        <a:pt x="295" y="840"/>
                      </a:lnTo>
                      <a:cubicBezTo>
                        <a:pt x="160" y="840"/>
                        <a:pt x="56" y="753"/>
                        <a:pt x="0" y="623"/>
                      </a:cubicBezTo>
                      <a:cubicBezTo>
                        <a:pt x="57" y="688"/>
                        <a:pt x="134" y="727"/>
                        <a:pt x="224" y="727"/>
                      </a:cubicBezTo>
                      <a:lnTo>
                        <a:pt x="336" y="727"/>
                      </a:lnTo>
                      <a:cubicBezTo>
                        <a:pt x="408" y="727"/>
                        <a:pt x="473" y="676"/>
                        <a:pt x="520" y="593"/>
                      </a:cubicBezTo>
                      <a:cubicBezTo>
                        <a:pt x="567" y="511"/>
                        <a:pt x="596" y="398"/>
                        <a:pt x="596" y="272"/>
                      </a:cubicBezTo>
                      <a:cubicBezTo>
                        <a:pt x="596" y="170"/>
                        <a:pt x="577" y="76"/>
                        <a:pt x="545" y="0"/>
                      </a:cubicBezTo>
                      <a:cubicBezTo>
                        <a:pt x="618" y="81"/>
                        <a:pt x="667" y="223"/>
                        <a:pt x="667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37">
                  <a:extLst>
                    <a:ext uri="{FF2B5EF4-FFF2-40B4-BE49-F238E27FC236}">
                      <a16:creationId xmlns:a16="http://schemas.microsoft.com/office/drawing/2014/main" id="{4889E1C4-76F6-CD71-486A-80A225AE537E}"/>
                    </a:ext>
                  </a:extLst>
                </p:cNvPr>
                <p:cNvSpPr/>
                <p:nvPr/>
              </p:nvSpPr>
              <p:spPr>
                <a:xfrm>
                  <a:off x="2739111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162" y="168"/>
                      </a:moveTo>
                      <a:cubicBezTo>
                        <a:pt x="94" y="223"/>
                        <a:pt x="24" y="244"/>
                        <a:pt x="5" y="214"/>
                      </a:cubicBezTo>
                      <a:cubicBezTo>
                        <a:pt x="-15" y="185"/>
                        <a:pt x="24" y="115"/>
                        <a:pt x="92" y="60"/>
                      </a:cubicBezTo>
                      <a:cubicBezTo>
                        <a:pt x="160" y="4"/>
                        <a:pt x="230" y="-16"/>
                        <a:pt x="250" y="14"/>
                      </a:cubicBezTo>
                      <a:cubicBezTo>
                        <a:pt x="269" y="43"/>
                        <a:pt x="230" y="112"/>
                        <a:pt x="16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37">
                  <a:extLst>
                    <a:ext uri="{FF2B5EF4-FFF2-40B4-BE49-F238E27FC236}">
                      <a16:creationId xmlns:a16="http://schemas.microsoft.com/office/drawing/2014/main" id="{E877362A-4E50-C970-6D2C-BA84665F26BB}"/>
                    </a:ext>
                  </a:extLst>
                </p:cNvPr>
                <p:cNvSpPr/>
                <p:nvPr/>
              </p:nvSpPr>
              <p:spPr>
                <a:xfrm>
                  <a:off x="2786788" y="821901"/>
                  <a:ext cx="927402" cy="37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136" extrusionOk="0">
                      <a:moveTo>
                        <a:pt x="270" y="1134"/>
                      </a:moveTo>
                      <a:cubicBezTo>
                        <a:pt x="270" y="1134"/>
                        <a:pt x="1010" y="117"/>
                        <a:pt x="2137" y="564"/>
                      </a:cubicBezTo>
                      <a:cubicBezTo>
                        <a:pt x="2137" y="564"/>
                        <a:pt x="2492" y="702"/>
                        <a:pt x="2717" y="1136"/>
                      </a:cubicBezTo>
                      <a:cubicBezTo>
                        <a:pt x="2717" y="1136"/>
                        <a:pt x="2747" y="1120"/>
                        <a:pt x="2785" y="1120"/>
                      </a:cubicBezTo>
                      <a:cubicBezTo>
                        <a:pt x="2823" y="1120"/>
                        <a:pt x="2840" y="1119"/>
                        <a:pt x="2840" y="1119"/>
                      </a:cubicBezTo>
                      <a:cubicBezTo>
                        <a:pt x="2840" y="1119"/>
                        <a:pt x="2592" y="-107"/>
                        <a:pt x="1275" y="8"/>
                      </a:cubicBezTo>
                      <a:cubicBezTo>
                        <a:pt x="270" y="95"/>
                        <a:pt x="0" y="1134"/>
                        <a:pt x="0" y="1134"/>
                      </a:cubicBezTo>
                      <a:lnTo>
                        <a:pt x="270" y="1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37">
                  <a:extLst>
                    <a:ext uri="{FF2B5EF4-FFF2-40B4-BE49-F238E27FC236}">
                      <a16:creationId xmlns:a16="http://schemas.microsoft.com/office/drawing/2014/main" id="{EF2D650E-9F44-A5F1-E164-4E7D64C8D3F1}"/>
                    </a:ext>
                  </a:extLst>
                </p:cNvPr>
                <p:cNvSpPr/>
                <p:nvPr/>
              </p:nvSpPr>
              <p:spPr>
                <a:xfrm>
                  <a:off x="2855690" y="920189"/>
                  <a:ext cx="840540" cy="27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" h="835" extrusionOk="0">
                      <a:moveTo>
                        <a:pt x="2574" y="819"/>
                      </a:moveTo>
                      <a:cubicBezTo>
                        <a:pt x="2536" y="819"/>
                        <a:pt x="2506" y="835"/>
                        <a:pt x="2506" y="835"/>
                      </a:cubicBezTo>
                      <a:cubicBezTo>
                        <a:pt x="2281" y="401"/>
                        <a:pt x="1926" y="263"/>
                        <a:pt x="1926" y="263"/>
                      </a:cubicBezTo>
                      <a:cubicBezTo>
                        <a:pt x="799" y="-184"/>
                        <a:pt x="59" y="833"/>
                        <a:pt x="59" y="833"/>
                      </a:cubicBezTo>
                      <a:lnTo>
                        <a:pt x="0" y="833"/>
                      </a:lnTo>
                      <a:cubicBezTo>
                        <a:pt x="26" y="795"/>
                        <a:pt x="387" y="195"/>
                        <a:pt x="1038" y="34"/>
                      </a:cubicBezTo>
                      <a:cubicBezTo>
                        <a:pt x="1451" y="-68"/>
                        <a:pt x="1949" y="65"/>
                        <a:pt x="2244" y="371"/>
                      </a:cubicBezTo>
                      <a:cubicBezTo>
                        <a:pt x="2359" y="490"/>
                        <a:pt x="2483" y="642"/>
                        <a:pt x="2574" y="818"/>
                      </a:cubicBezTo>
                      <a:lnTo>
                        <a:pt x="2574" y="819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63" name="Google Shape;963;p37">
              <a:extLst>
                <a:ext uri="{FF2B5EF4-FFF2-40B4-BE49-F238E27FC236}">
                  <a16:creationId xmlns:a16="http://schemas.microsoft.com/office/drawing/2014/main" id="{B9358DBF-A237-BB1D-F43D-BFC4E00263D3}"/>
                </a:ext>
              </a:extLst>
            </p:cNvPr>
            <p:cNvGrpSpPr/>
            <p:nvPr/>
          </p:nvGrpSpPr>
          <p:grpSpPr>
            <a:xfrm>
              <a:off x="2565269" y="4323807"/>
              <a:ext cx="700908" cy="577998"/>
              <a:chOff x="6851679" y="4043465"/>
              <a:chExt cx="1040850" cy="858328"/>
            </a:xfrm>
          </p:grpSpPr>
          <p:sp>
            <p:nvSpPr>
              <p:cNvPr id="964" name="Google Shape;964;p37">
                <a:extLst>
                  <a:ext uri="{FF2B5EF4-FFF2-40B4-BE49-F238E27FC236}">
                    <a16:creationId xmlns:a16="http://schemas.microsoft.com/office/drawing/2014/main" id="{E2A395C8-A801-871B-5DE4-4DC476EB47EB}"/>
                  </a:ext>
                </a:extLst>
              </p:cNvPr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65" name="Google Shape;965;p37">
                <a:extLst>
                  <a:ext uri="{FF2B5EF4-FFF2-40B4-BE49-F238E27FC236}">
                    <a16:creationId xmlns:a16="http://schemas.microsoft.com/office/drawing/2014/main" id="{ADB8531A-BBDD-47DC-3902-E9C2C84F40B8}"/>
                  </a:ext>
                </a:extLst>
              </p:cNvPr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966" name="Google Shape;966;p37">
                  <a:extLst>
                    <a:ext uri="{FF2B5EF4-FFF2-40B4-BE49-F238E27FC236}">
                      <a16:creationId xmlns:a16="http://schemas.microsoft.com/office/drawing/2014/main" id="{A6088782-14E3-265C-35A8-1FCF5994D588}"/>
                    </a:ext>
                  </a:extLst>
                </p:cNvPr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37">
                  <a:extLst>
                    <a:ext uri="{FF2B5EF4-FFF2-40B4-BE49-F238E27FC236}">
                      <a16:creationId xmlns:a16="http://schemas.microsoft.com/office/drawing/2014/main" id="{EFCDEF35-439A-376A-C550-6DB9B5606D58}"/>
                    </a:ext>
                  </a:extLst>
                </p:cNvPr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37">
                  <a:extLst>
                    <a:ext uri="{FF2B5EF4-FFF2-40B4-BE49-F238E27FC236}">
                      <a16:creationId xmlns:a16="http://schemas.microsoft.com/office/drawing/2014/main" id="{080A6840-0EA1-FDAD-AE0D-C6C6048A4AD4}"/>
                    </a:ext>
                  </a:extLst>
                </p:cNvPr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37">
                  <a:extLst>
                    <a:ext uri="{FF2B5EF4-FFF2-40B4-BE49-F238E27FC236}">
                      <a16:creationId xmlns:a16="http://schemas.microsoft.com/office/drawing/2014/main" id="{12805AB9-EC11-3B48-0062-D4A00FED561E}"/>
                    </a:ext>
                  </a:extLst>
                </p:cNvPr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10425" rIns="81625" bIns="10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37">
                  <a:extLst>
                    <a:ext uri="{FF2B5EF4-FFF2-40B4-BE49-F238E27FC236}">
                      <a16:creationId xmlns:a16="http://schemas.microsoft.com/office/drawing/2014/main" id="{F04117E9-AD80-9987-51BB-EADB2E24F93D}"/>
                    </a:ext>
                  </a:extLst>
                </p:cNvPr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37">
                  <a:extLst>
                    <a:ext uri="{FF2B5EF4-FFF2-40B4-BE49-F238E27FC236}">
                      <a16:creationId xmlns:a16="http://schemas.microsoft.com/office/drawing/2014/main" id="{6C75FEDF-C6D6-534E-ACF6-0136BA8F8BF9}"/>
                    </a:ext>
                  </a:extLst>
                </p:cNvPr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37">
                  <a:extLst>
                    <a:ext uri="{FF2B5EF4-FFF2-40B4-BE49-F238E27FC236}">
                      <a16:creationId xmlns:a16="http://schemas.microsoft.com/office/drawing/2014/main" id="{D85D1095-86EA-47CB-ED59-1F76D9FCE526}"/>
                    </a:ext>
                  </a:extLst>
                </p:cNvPr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37">
                  <a:extLst>
                    <a:ext uri="{FF2B5EF4-FFF2-40B4-BE49-F238E27FC236}">
                      <a16:creationId xmlns:a16="http://schemas.microsoft.com/office/drawing/2014/main" id="{5257FEC8-2BDE-194F-7DC6-52C6D36BF9C9}"/>
                    </a:ext>
                  </a:extLst>
                </p:cNvPr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37">
                  <a:extLst>
                    <a:ext uri="{FF2B5EF4-FFF2-40B4-BE49-F238E27FC236}">
                      <a16:creationId xmlns:a16="http://schemas.microsoft.com/office/drawing/2014/main" id="{8E0B38A4-1043-B068-08CC-BA5B5D5D384D}"/>
                    </a:ext>
                  </a:extLst>
                </p:cNvPr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37">
                  <a:extLst>
                    <a:ext uri="{FF2B5EF4-FFF2-40B4-BE49-F238E27FC236}">
                      <a16:creationId xmlns:a16="http://schemas.microsoft.com/office/drawing/2014/main" id="{4AA63869-AA74-63F8-95A5-2C32FED8D155}"/>
                    </a:ext>
                  </a:extLst>
                </p:cNvPr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976" name="Google Shape;976;p37">
            <a:extLst>
              <a:ext uri="{FF2B5EF4-FFF2-40B4-BE49-F238E27FC236}">
                <a16:creationId xmlns:a16="http://schemas.microsoft.com/office/drawing/2014/main" id="{E3A062DF-ED88-19E2-2F18-77868ACECE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2000" y="1556102"/>
            <a:ext cx="5400000" cy="20312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solidFill>
                  <a:schemeClr val="tx1">
                    <a:lumMod val="75000"/>
                  </a:schemeClr>
                </a:solidFill>
              </a:rPr>
              <a:t>5.CỦNG CỐ, DẶN DÒ</a:t>
            </a:r>
            <a:endParaRPr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977" name="Google Shape;977;p37">
            <a:extLst>
              <a:ext uri="{FF2B5EF4-FFF2-40B4-BE49-F238E27FC236}">
                <a16:creationId xmlns:a16="http://schemas.microsoft.com/office/drawing/2014/main" id="{ED50270F-A498-FDD5-8634-EF0137F367DE}"/>
              </a:ext>
            </a:extLst>
          </p:cNvPr>
          <p:cNvGrpSpPr/>
          <p:nvPr/>
        </p:nvGrpSpPr>
        <p:grpSpPr>
          <a:xfrm>
            <a:off x="529859" y="386199"/>
            <a:ext cx="2920631" cy="1126177"/>
            <a:chOff x="529859" y="386199"/>
            <a:chExt cx="2920631" cy="1126177"/>
          </a:xfrm>
        </p:grpSpPr>
        <p:grpSp>
          <p:nvGrpSpPr>
            <p:cNvPr id="978" name="Google Shape;978;p37">
              <a:extLst>
                <a:ext uri="{FF2B5EF4-FFF2-40B4-BE49-F238E27FC236}">
                  <a16:creationId xmlns:a16="http://schemas.microsoft.com/office/drawing/2014/main" id="{47B5F410-CD4A-4869-AEAC-849753586C24}"/>
                </a:ext>
              </a:extLst>
            </p:cNvPr>
            <p:cNvGrpSpPr/>
            <p:nvPr/>
          </p:nvGrpSpPr>
          <p:grpSpPr>
            <a:xfrm>
              <a:off x="529859" y="386199"/>
              <a:ext cx="2003612" cy="1126177"/>
              <a:chOff x="204120" y="771198"/>
              <a:chExt cx="2803038" cy="1572433"/>
            </a:xfrm>
          </p:grpSpPr>
          <p:sp>
            <p:nvSpPr>
              <p:cNvPr id="979" name="Google Shape;979;p37">
                <a:extLst>
                  <a:ext uri="{FF2B5EF4-FFF2-40B4-BE49-F238E27FC236}">
                    <a16:creationId xmlns:a16="http://schemas.microsoft.com/office/drawing/2014/main" id="{35229152-7F01-828E-795A-D0B5EF6DBFAA}"/>
                  </a:ext>
                </a:extLst>
              </p:cNvPr>
              <p:cNvSpPr/>
              <p:nvPr/>
            </p:nvSpPr>
            <p:spPr>
              <a:xfrm>
                <a:off x="204120" y="771198"/>
                <a:ext cx="2803037" cy="157243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679" extrusionOk="0">
                    <a:moveTo>
                      <a:pt x="6022" y="2645"/>
                    </a:moveTo>
                    <a:cubicBezTo>
                      <a:pt x="6106" y="2484"/>
                      <a:pt x="6106" y="2316"/>
                      <a:pt x="6051" y="2163"/>
                    </a:cubicBezTo>
                    <a:cubicBezTo>
                      <a:pt x="5934" y="1840"/>
                      <a:pt x="5567" y="1590"/>
                      <a:pt x="5209" y="1638"/>
                    </a:cubicBezTo>
                    <a:cubicBezTo>
                      <a:pt x="4926" y="901"/>
                      <a:pt x="4301" y="-75"/>
                      <a:pt x="2987" y="4"/>
                    </a:cubicBezTo>
                    <a:cubicBezTo>
                      <a:pt x="1603" y="87"/>
                      <a:pt x="1257" y="1278"/>
                      <a:pt x="1187" y="2113"/>
                    </a:cubicBezTo>
                    <a:cubicBezTo>
                      <a:pt x="1013" y="2103"/>
                      <a:pt x="863" y="2280"/>
                      <a:pt x="932" y="2546"/>
                    </a:cubicBezTo>
                    <a:cubicBezTo>
                      <a:pt x="932" y="2546"/>
                      <a:pt x="528" y="2485"/>
                      <a:pt x="588" y="2923"/>
                    </a:cubicBezTo>
                    <a:cubicBezTo>
                      <a:pt x="484" y="2949"/>
                      <a:pt x="396" y="2981"/>
                      <a:pt x="322" y="3020"/>
                    </a:cubicBezTo>
                    <a:cubicBezTo>
                      <a:pt x="48" y="3160"/>
                      <a:pt x="-35" y="3382"/>
                      <a:pt x="13" y="3679"/>
                    </a:cubicBezTo>
                    <a:cubicBezTo>
                      <a:pt x="2038" y="3679"/>
                      <a:pt x="3015" y="3679"/>
                      <a:pt x="3015" y="3679"/>
                    </a:cubicBezTo>
                    <a:cubicBezTo>
                      <a:pt x="3015" y="3679"/>
                      <a:pt x="3044" y="3553"/>
                      <a:pt x="3030" y="3407"/>
                    </a:cubicBezTo>
                    <a:cubicBezTo>
                      <a:pt x="3012" y="3205"/>
                      <a:pt x="2911" y="2966"/>
                      <a:pt x="2537" y="2984"/>
                    </a:cubicBezTo>
                    <a:cubicBezTo>
                      <a:pt x="2652" y="2531"/>
                      <a:pt x="2498" y="2222"/>
                      <a:pt x="2272" y="2079"/>
                    </a:cubicBezTo>
                    <a:cubicBezTo>
                      <a:pt x="2359" y="1709"/>
                      <a:pt x="2557" y="1253"/>
                      <a:pt x="3015" y="1122"/>
                    </a:cubicBezTo>
                    <a:cubicBezTo>
                      <a:pt x="3641" y="943"/>
                      <a:pt x="4153" y="1713"/>
                      <a:pt x="4352" y="2070"/>
                    </a:cubicBezTo>
                    <a:cubicBezTo>
                      <a:pt x="4287" y="2135"/>
                      <a:pt x="4260" y="2255"/>
                      <a:pt x="4306" y="2350"/>
                    </a:cubicBezTo>
                    <a:cubicBezTo>
                      <a:pt x="4054" y="2315"/>
                      <a:pt x="3816" y="2437"/>
                      <a:pt x="3768" y="2662"/>
                    </a:cubicBezTo>
                    <a:cubicBezTo>
                      <a:pt x="3744" y="2774"/>
                      <a:pt x="3767" y="2912"/>
                      <a:pt x="3860" y="3068"/>
                    </a:cubicBezTo>
                    <a:lnTo>
                      <a:pt x="6558" y="3068"/>
                    </a:lnTo>
                    <a:cubicBezTo>
                      <a:pt x="6558" y="3068"/>
                      <a:pt x="6499" y="2464"/>
                      <a:pt x="6022" y="26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0" name="Google Shape;980;p37">
                <a:extLst>
                  <a:ext uri="{FF2B5EF4-FFF2-40B4-BE49-F238E27FC236}">
                    <a16:creationId xmlns:a16="http://schemas.microsoft.com/office/drawing/2014/main" id="{1F5F3CC2-D676-D057-8C0C-F09C05CA9BD1}"/>
                  </a:ext>
                </a:extLst>
              </p:cNvPr>
              <p:cNvGrpSpPr/>
              <p:nvPr/>
            </p:nvGrpSpPr>
            <p:grpSpPr>
              <a:xfrm>
                <a:off x="204120" y="771198"/>
                <a:ext cx="2803038" cy="1572433"/>
                <a:chOff x="204120" y="771198"/>
                <a:chExt cx="2803038" cy="1572433"/>
              </a:xfrm>
            </p:grpSpPr>
            <p:sp>
              <p:nvSpPr>
                <p:cNvPr id="981" name="Google Shape;981;p37">
                  <a:extLst>
                    <a:ext uri="{FF2B5EF4-FFF2-40B4-BE49-F238E27FC236}">
                      <a16:creationId xmlns:a16="http://schemas.microsoft.com/office/drawing/2014/main" id="{861037E9-769D-B33C-0603-F21610AC7901}"/>
                    </a:ext>
                  </a:extLst>
                </p:cNvPr>
                <p:cNvSpPr/>
                <p:nvPr/>
              </p:nvSpPr>
              <p:spPr>
                <a:xfrm>
                  <a:off x="704632" y="771198"/>
                  <a:ext cx="1818255" cy="12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924" extrusionOk="0">
                      <a:moveTo>
                        <a:pt x="21" y="2924"/>
                      </a:moveTo>
                      <a:cubicBezTo>
                        <a:pt x="21" y="2924"/>
                        <a:pt x="-329" y="133"/>
                        <a:pt x="1816" y="4"/>
                      </a:cubicBezTo>
                      <a:cubicBezTo>
                        <a:pt x="3908" y="-121"/>
                        <a:pt x="4254" y="2425"/>
                        <a:pt x="4254" y="2425"/>
                      </a:cubicBezTo>
                      <a:lnTo>
                        <a:pt x="3679" y="2477"/>
                      </a:lnTo>
                      <a:cubicBezTo>
                        <a:pt x="3679" y="2477"/>
                        <a:pt x="3063" y="335"/>
                        <a:pt x="1844" y="609"/>
                      </a:cubicBezTo>
                      <a:cubicBezTo>
                        <a:pt x="626" y="883"/>
                        <a:pt x="716" y="2667"/>
                        <a:pt x="716" y="2667"/>
                      </a:cubicBezTo>
                      <a:lnTo>
                        <a:pt x="21" y="2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37">
                  <a:extLst>
                    <a:ext uri="{FF2B5EF4-FFF2-40B4-BE49-F238E27FC236}">
                      <a16:creationId xmlns:a16="http://schemas.microsoft.com/office/drawing/2014/main" id="{86D91122-1E30-61B3-D211-2BCF0E10A826}"/>
                    </a:ext>
                  </a:extLst>
                </p:cNvPr>
                <p:cNvSpPr/>
                <p:nvPr/>
              </p:nvSpPr>
              <p:spPr>
                <a:xfrm>
                  <a:off x="766181" y="872494"/>
                  <a:ext cx="1643012" cy="106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490" extrusionOk="0">
                      <a:moveTo>
                        <a:pt x="0" y="2490"/>
                      </a:moveTo>
                      <a:cubicBezTo>
                        <a:pt x="0" y="2490"/>
                        <a:pt x="16" y="138"/>
                        <a:pt x="1700" y="6"/>
                      </a:cubicBezTo>
                      <a:cubicBezTo>
                        <a:pt x="3383" y="-125"/>
                        <a:pt x="3844" y="1855"/>
                        <a:pt x="3844" y="1855"/>
                      </a:cubicBezTo>
                      <a:lnTo>
                        <a:pt x="3565" y="1932"/>
                      </a:lnTo>
                      <a:cubicBezTo>
                        <a:pt x="3565" y="1932"/>
                        <a:pt x="2896" y="555"/>
                        <a:pt x="1719" y="555"/>
                      </a:cubicBezTo>
                      <a:cubicBezTo>
                        <a:pt x="542" y="555"/>
                        <a:pt x="648" y="2240"/>
                        <a:pt x="648" y="2240"/>
                      </a:cubicBezTo>
                      <a:lnTo>
                        <a:pt x="0" y="249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37">
                  <a:extLst>
                    <a:ext uri="{FF2B5EF4-FFF2-40B4-BE49-F238E27FC236}">
                      <a16:creationId xmlns:a16="http://schemas.microsoft.com/office/drawing/2014/main" id="{94DEAC6A-EF96-909C-5BCC-2623877BE11B}"/>
                    </a:ext>
                  </a:extLst>
                </p:cNvPr>
                <p:cNvSpPr/>
                <p:nvPr/>
              </p:nvSpPr>
              <p:spPr>
                <a:xfrm>
                  <a:off x="913642" y="1002426"/>
                  <a:ext cx="1402373" cy="87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2053" extrusionOk="0">
                      <a:moveTo>
                        <a:pt x="0" y="2053"/>
                      </a:moveTo>
                      <a:cubicBezTo>
                        <a:pt x="0" y="2053"/>
                        <a:pt x="-12" y="220"/>
                        <a:pt x="1211" y="16"/>
                      </a:cubicBezTo>
                      <a:cubicBezTo>
                        <a:pt x="2433" y="-187"/>
                        <a:pt x="3281" y="1521"/>
                        <a:pt x="3281" y="1521"/>
                      </a:cubicBezTo>
                      <a:lnTo>
                        <a:pt x="3083" y="1628"/>
                      </a:lnTo>
                      <a:cubicBezTo>
                        <a:pt x="3083" y="1628"/>
                        <a:pt x="2226" y="212"/>
                        <a:pt x="1370" y="466"/>
                      </a:cubicBezTo>
                      <a:cubicBezTo>
                        <a:pt x="514" y="721"/>
                        <a:pt x="427" y="2053"/>
                        <a:pt x="427" y="2053"/>
                      </a:cubicBezTo>
                      <a:lnTo>
                        <a:pt x="0" y="20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37">
                  <a:extLst>
                    <a:ext uri="{FF2B5EF4-FFF2-40B4-BE49-F238E27FC236}">
                      <a16:creationId xmlns:a16="http://schemas.microsoft.com/office/drawing/2014/main" id="{72EC55BD-A28B-3847-277B-DEB5DE011EB4}"/>
                    </a:ext>
                  </a:extLst>
                </p:cNvPr>
                <p:cNvSpPr/>
                <p:nvPr/>
              </p:nvSpPr>
              <p:spPr>
                <a:xfrm>
                  <a:off x="1023489" y="1104149"/>
                  <a:ext cx="1190799" cy="775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815" extrusionOk="0">
                      <a:moveTo>
                        <a:pt x="0" y="1767"/>
                      </a:moveTo>
                      <a:cubicBezTo>
                        <a:pt x="0" y="1767"/>
                        <a:pt x="25" y="158"/>
                        <a:pt x="1025" y="10"/>
                      </a:cubicBezTo>
                      <a:cubicBezTo>
                        <a:pt x="2026" y="-138"/>
                        <a:pt x="2786" y="1326"/>
                        <a:pt x="2786" y="1326"/>
                      </a:cubicBezTo>
                      <a:lnTo>
                        <a:pt x="2525" y="1464"/>
                      </a:lnTo>
                      <a:cubicBezTo>
                        <a:pt x="2525" y="1464"/>
                        <a:pt x="1905" y="112"/>
                        <a:pt x="1098" y="343"/>
                      </a:cubicBezTo>
                      <a:cubicBezTo>
                        <a:pt x="290" y="574"/>
                        <a:pt x="289" y="1815"/>
                        <a:pt x="289" y="1815"/>
                      </a:cubicBezTo>
                      <a:lnTo>
                        <a:pt x="0" y="17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37">
                  <a:extLst>
                    <a:ext uri="{FF2B5EF4-FFF2-40B4-BE49-F238E27FC236}">
                      <a16:creationId xmlns:a16="http://schemas.microsoft.com/office/drawing/2014/main" id="{3B5C5306-D19A-1C6C-3D33-71DFB16FFBBE}"/>
                    </a:ext>
                  </a:extLst>
                </p:cNvPr>
                <p:cNvSpPr/>
                <p:nvPr/>
              </p:nvSpPr>
              <p:spPr>
                <a:xfrm>
                  <a:off x="204120" y="1620458"/>
                  <a:ext cx="1296800" cy="72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92" extrusionOk="0">
                      <a:moveTo>
                        <a:pt x="3015" y="1692"/>
                      </a:moveTo>
                      <a:cubicBezTo>
                        <a:pt x="3015" y="1692"/>
                        <a:pt x="2038" y="1692"/>
                        <a:pt x="13" y="1692"/>
                      </a:cubicBezTo>
                      <a:cubicBezTo>
                        <a:pt x="-35" y="1395"/>
                        <a:pt x="48" y="1173"/>
                        <a:pt x="322" y="1033"/>
                      </a:cubicBezTo>
                      <a:cubicBezTo>
                        <a:pt x="396" y="994"/>
                        <a:pt x="484" y="962"/>
                        <a:pt x="588" y="936"/>
                      </a:cubicBezTo>
                      <a:cubicBezTo>
                        <a:pt x="528" y="498"/>
                        <a:pt x="932" y="559"/>
                        <a:pt x="932" y="559"/>
                      </a:cubicBezTo>
                      <a:cubicBezTo>
                        <a:pt x="823" y="135"/>
                        <a:pt x="1267" y="-61"/>
                        <a:pt x="1479" y="359"/>
                      </a:cubicBezTo>
                      <a:cubicBezTo>
                        <a:pt x="1705" y="-309"/>
                        <a:pt x="2794" y="-16"/>
                        <a:pt x="2537" y="997"/>
                      </a:cubicBezTo>
                      <a:cubicBezTo>
                        <a:pt x="2911" y="979"/>
                        <a:pt x="3012" y="1218"/>
                        <a:pt x="3030" y="1420"/>
                      </a:cubicBezTo>
                      <a:cubicBezTo>
                        <a:pt x="3044" y="1566"/>
                        <a:pt x="3015" y="1692"/>
                        <a:pt x="3015" y="169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37">
                  <a:extLst>
                    <a:ext uri="{FF2B5EF4-FFF2-40B4-BE49-F238E27FC236}">
                      <a16:creationId xmlns:a16="http://schemas.microsoft.com/office/drawing/2014/main" id="{BC8CA3AB-86CD-BE45-AAC0-6BBCB7076529}"/>
                    </a:ext>
                  </a:extLst>
                </p:cNvPr>
                <p:cNvSpPr/>
                <p:nvPr/>
              </p:nvSpPr>
              <p:spPr>
                <a:xfrm>
                  <a:off x="1810802" y="1468728"/>
                  <a:ext cx="1196356" cy="6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436" extrusionOk="0">
                      <a:moveTo>
                        <a:pt x="2799" y="1436"/>
                      </a:moveTo>
                      <a:lnTo>
                        <a:pt x="101" y="1436"/>
                      </a:lnTo>
                      <a:cubicBezTo>
                        <a:pt x="8" y="1280"/>
                        <a:pt x="-15" y="1142"/>
                        <a:pt x="9" y="1030"/>
                      </a:cubicBezTo>
                      <a:cubicBezTo>
                        <a:pt x="57" y="805"/>
                        <a:pt x="295" y="683"/>
                        <a:pt x="547" y="718"/>
                      </a:cubicBezTo>
                      <a:cubicBezTo>
                        <a:pt x="456" y="529"/>
                        <a:pt x="653" y="242"/>
                        <a:pt x="864" y="484"/>
                      </a:cubicBezTo>
                      <a:cubicBezTo>
                        <a:pt x="1262" y="-323"/>
                        <a:pt x="2103" y="10"/>
                        <a:pt x="2292" y="531"/>
                      </a:cubicBezTo>
                      <a:cubicBezTo>
                        <a:pt x="2347" y="684"/>
                        <a:pt x="2347" y="852"/>
                        <a:pt x="2263" y="1013"/>
                      </a:cubicBezTo>
                      <a:cubicBezTo>
                        <a:pt x="2740" y="832"/>
                        <a:pt x="2799" y="1436"/>
                        <a:pt x="2799" y="14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37">
                  <a:extLst>
                    <a:ext uri="{FF2B5EF4-FFF2-40B4-BE49-F238E27FC236}">
                      <a16:creationId xmlns:a16="http://schemas.microsoft.com/office/drawing/2014/main" id="{DCAFB234-C18C-86E9-6E35-7431D0845F01}"/>
                    </a:ext>
                  </a:extLst>
                </p:cNvPr>
                <p:cNvSpPr/>
                <p:nvPr/>
              </p:nvSpPr>
              <p:spPr>
                <a:xfrm>
                  <a:off x="204120" y="2061970"/>
                  <a:ext cx="1296800" cy="28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659" extrusionOk="0">
                      <a:moveTo>
                        <a:pt x="3015" y="659"/>
                      </a:moveTo>
                      <a:cubicBezTo>
                        <a:pt x="3015" y="659"/>
                        <a:pt x="2038" y="659"/>
                        <a:pt x="13" y="659"/>
                      </a:cubicBezTo>
                      <a:cubicBezTo>
                        <a:pt x="-35" y="362"/>
                        <a:pt x="48" y="140"/>
                        <a:pt x="322" y="0"/>
                      </a:cubicBezTo>
                      <a:cubicBezTo>
                        <a:pt x="312" y="227"/>
                        <a:pt x="399" y="506"/>
                        <a:pt x="871" y="523"/>
                      </a:cubicBezTo>
                      <a:cubicBezTo>
                        <a:pt x="1071" y="85"/>
                        <a:pt x="1315" y="364"/>
                        <a:pt x="1315" y="364"/>
                      </a:cubicBezTo>
                      <a:cubicBezTo>
                        <a:pt x="1315" y="364"/>
                        <a:pt x="1810" y="-111"/>
                        <a:pt x="2060" y="523"/>
                      </a:cubicBezTo>
                      <a:cubicBezTo>
                        <a:pt x="2356" y="221"/>
                        <a:pt x="2450" y="523"/>
                        <a:pt x="2450" y="523"/>
                      </a:cubicBezTo>
                      <a:cubicBezTo>
                        <a:pt x="2450" y="523"/>
                        <a:pt x="2782" y="522"/>
                        <a:pt x="3030" y="387"/>
                      </a:cubicBezTo>
                      <a:cubicBezTo>
                        <a:pt x="3044" y="533"/>
                        <a:pt x="3015" y="659"/>
                        <a:pt x="3015" y="65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37">
                  <a:extLst>
                    <a:ext uri="{FF2B5EF4-FFF2-40B4-BE49-F238E27FC236}">
                      <a16:creationId xmlns:a16="http://schemas.microsoft.com/office/drawing/2014/main" id="{A1D90243-8C97-28B2-49A8-75B24C8E93EC}"/>
                    </a:ext>
                  </a:extLst>
                </p:cNvPr>
                <p:cNvSpPr/>
                <p:nvPr/>
              </p:nvSpPr>
              <p:spPr>
                <a:xfrm>
                  <a:off x="1810802" y="1695681"/>
                  <a:ext cx="1196356" cy="38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05" extrusionOk="0">
                      <a:moveTo>
                        <a:pt x="2799" y="905"/>
                      </a:moveTo>
                      <a:lnTo>
                        <a:pt x="101" y="905"/>
                      </a:lnTo>
                      <a:cubicBezTo>
                        <a:pt x="8" y="749"/>
                        <a:pt x="-15" y="611"/>
                        <a:pt x="9" y="499"/>
                      </a:cubicBezTo>
                      <a:cubicBezTo>
                        <a:pt x="42" y="538"/>
                        <a:pt x="85" y="568"/>
                        <a:pt x="136" y="581"/>
                      </a:cubicBezTo>
                      <a:cubicBezTo>
                        <a:pt x="229" y="605"/>
                        <a:pt x="327" y="566"/>
                        <a:pt x="414" y="524"/>
                      </a:cubicBezTo>
                      <a:cubicBezTo>
                        <a:pt x="502" y="481"/>
                        <a:pt x="592" y="433"/>
                        <a:pt x="689" y="437"/>
                      </a:cubicBezTo>
                      <a:cubicBezTo>
                        <a:pt x="786" y="440"/>
                        <a:pt x="888" y="522"/>
                        <a:pt x="872" y="618"/>
                      </a:cubicBezTo>
                      <a:cubicBezTo>
                        <a:pt x="906" y="530"/>
                        <a:pt x="994" y="466"/>
                        <a:pt x="1088" y="460"/>
                      </a:cubicBezTo>
                      <a:cubicBezTo>
                        <a:pt x="1182" y="454"/>
                        <a:pt x="1277" y="506"/>
                        <a:pt x="1322" y="589"/>
                      </a:cubicBezTo>
                      <a:cubicBezTo>
                        <a:pt x="1334" y="497"/>
                        <a:pt x="1435" y="442"/>
                        <a:pt x="1528" y="436"/>
                      </a:cubicBezTo>
                      <a:cubicBezTo>
                        <a:pt x="1620" y="430"/>
                        <a:pt x="1712" y="457"/>
                        <a:pt x="1805" y="453"/>
                      </a:cubicBezTo>
                      <a:cubicBezTo>
                        <a:pt x="2018" y="444"/>
                        <a:pt x="2198" y="269"/>
                        <a:pt x="2271" y="68"/>
                      </a:cubicBezTo>
                      <a:cubicBezTo>
                        <a:pt x="2279" y="46"/>
                        <a:pt x="2286" y="23"/>
                        <a:pt x="2292" y="0"/>
                      </a:cubicBezTo>
                      <a:cubicBezTo>
                        <a:pt x="2347" y="153"/>
                        <a:pt x="2347" y="321"/>
                        <a:pt x="2263" y="482"/>
                      </a:cubicBezTo>
                      <a:cubicBezTo>
                        <a:pt x="2740" y="301"/>
                        <a:pt x="2799" y="905"/>
                        <a:pt x="2799" y="905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89" name="Google Shape;989;p37">
              <a:extLst>
                <a:ext uri="{FF2B5EF4-FFF2-40B4-BE49-F238E27FC236}">
                  <a16:creationId xmlns:a16="http://schemas.microsoft.com/office/drawing/2014/main" id="{A99C7C45-BA66-0CE1-B5F4-8BC6552EEC16}"/>
                </a:ext>
              </a:extLst>
            </p:cNvPr>
            <p:cNvGrpSpPr/>
            <p:nvPr/>
          </p:nvGrpSpPr>
          <p:grpSpPr>
            <a:xfrm>
              <a:off x="3167277" y="601298"/>
              <a:ext cx="283214" cy="298709"/>
              <a:chOff x="6879837" y="678375"/>
              <a:chExt cx="444257" cy="468489"/>
            </a:xfrm>
          </p:grpSpPr>
          <p:sp>
            <p:nvSpPr>
              <p:cNvPr id="990" name="Google Shape;990;p37">
                <a:extLst>
                  <a:ext uri="{FF2B5EF4-FFF2-40B4-BE49-F238E27FC236}">
                    <a16:creationId xmlns:a16="http://schemas.microsoft.com/office/drawing/2014/main" id="{B5CE0F50-3E3F-0B77-FAC7-13183554F181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91" name="Google Shape;991;p37">
                <a:extLst>
                  <a:ext uri="{FF2B5EF4-FFF2-40B4-BE49-F238E27FC236}">
                    <a16:creationId xmlns:a16="http://schemas.microsoft.com/office/drawing/2014/main" id="{10210622-EADB-8AC4-C811-27317517AC3A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2" name="Google Shape;992;p37">
            <a:extLst>
              <a:ext uri="{FF2B5EF4-FFF2-40B4-BE49-F238E27FC236}">
                <a16:creationId xmlns:a16="http://schemas.microsoft.com/office/drawing/2014/main" id="{324656FC-9F19-96AE-9A4A-5338945C913D}"/>
              </a:ext>
            </a:extLst>
          </p:cNvPr>
          <p:cNvGrpSpPr/>
          <p:nvPr/>
        </p:nvGrpSpPr>
        <p:grpSpPr>
          <a:xfrm>
            <a:off x="7347264" y="2020292"/>
            <a:ext cx="1343240" cy="2805375"/>
            <a:chOff x="7419764" y="2109542"/>
            <a:chExt cx="1343240" cy="2805375"/>
          </a:xfrm>
        </p:grpSpPr>
        <p:grpSp>
          <p:nvGrpSpPr>
            <p:cNvPr id="993" name="Google Shape;993;p37">
              <a:extLst>
                <a:ext uri="{FF2B5EF4-FFF2-40B4-BE49-F238E27FC236}">
                  <a16:creationId xmlns:a16="http://schemas.microsoft.com/office/drawing/2014/main" id="{6C2B54A3-FDAD-B33D-48DF-0737A4B6D8BF}"/>
                </a:ext>
              </a:extLst>
            </p:cNvPr>
            <p:cNvGrpSpPr/>
            <p:nvPr/>
          </p:nvGrpSpPr>
          <p:grpSpPr>
            <a:xfrm flipH="1">
              <a:off x="7419764" y="3103245"/>
              <a:ext cx="1343240" cy="1811672"/>
              <a:chOff x="7416165" y="3358962"/>
              <a:chExt cx="1323129" cy="1784547"/>
            </a:xfrm>
          </p:grpSpPr>
          <p:sp>
            <p:nvSpPr>
              <p:cNvPr id="994" name="Google Shape;994;p37">
                <a:extLst>
                  <a:ext uri="{FF2B5EF4-FFF2-40B4-BE49-F238E27FC236}">
                    <a16:creationId xmlns:a16="http://schemas.microsoft.com/office/drawing/2014/main" id="{6E5AD4F5-956C-380C-88B2-D6585D3C9DC4}"/>
                  </a:ext>
                </a:extLst>
              </p:cNvPr>
              <p:cNvSpPr/>
              <p:nvPr/>
            </p:nvSpPr>
            <p:spPr>
              <a:xfrm>
                <a:off x="7416165" y="3358962"/>
                <a:ext cx="1323129" cy="1784547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4935" extrusionOk="0">
                    <a:moveTo>
                      <a:pt x="691" y="1841"/>
                    </a:moveTo>
                    <a:cubicBezTo>
                      <a:pt x="1103" y="1965"/>
                      <a:pt x="1145" y="2476"/>
                      <a:pt x="1147" y="2508"/>
                    </a:cubicBezTo>
                    <a:cubicBezTo>
                      <a:pt x="1147" y="2509"/>
                      <a:pt x="1148" y="2509"/>
                      <a:pt x="1148" y="2509"/>
                    </a:cubicBezTo>
                    <a:cubicBezTo>
                      <a:pt x="1148" y="2509"/>
                      <a:pt x="1374" y="2104"/>
                      <a:pt x="1723" y="2159"/>
                    </a:cubicBezTo>
                    <a:lnTo>
                      <a:pt x="1663" y="2348"/>
                    </a:lnTo>
                    <a:lnTo>
                      <a:pt x="1663" y="2348"/>
                    </a:lnTo>
                    <a:lnTo>
                      <a:pt x="1237" y="3689"/>
                    </a:lnTo>
                    <a:lnTo>
                      <a:pt x="1177" y="3669"/>
                    </a:lnTo>
                    <a:lnTo>
                      <a:pt x="981" y="4286"/>
                    </a:lnTo>
                    <a:cubicBezTo>
                      <a:pt x="902" y="4536"/>
                      <a:pt x="1025" y="4813"/>
                      <a:pt x="1271" y="4905"/>
                    </a:cubicBezTo>
                    <a:cubicBezTo>
                      <a:pt x="1365" y="4939"/>
                      <a:pt x="1461" y="4944"/>
                      <a:pt x="1551" y="4923"/>
                    </a:cubicBezTo>
                    <a:cubicBezTo>
                      <a:pt x="1714" y="4886"/>
                      <a:pt x="1854" y="4765"/>
                      <a:pt x="1908" y="4595"/>
                    </a:cubicBezTo>
                    <a:lnTo>
                      <a:pt x="1946" y="4477"/>
                    </a:lnTo>
                    <a:cubicBezTo>
                      <a:pt x="1958" y="4437"/>
                      <a:pt x="1953" y="4396"/>
                      <a:pt x="1936" y="4362"/>
                    </a:cubicBezTo>
                    <a:cubicBezTo>
                      <a:pt x="1918" y="4327"/>
                      <a:pt x="1887" y="4299"/>
                      <a:pt x="1846" y="4286"/>
                    </a:cubicBezTo>
                    <a:cubicBezTo>
                      <a:pt x="1766" y="4261"/>
                      <a:pt x="1681" y="4305"/>
                      <a:pt x="1655" y="4385"/>
                    </a:cubicBezTo>
                    <a:lnTo>
                      <a:pt x="1618" y="4502"/>
                    </a:lnTo>
                    <a:cubicBezTo>
                      <a:pt x="1585" y="4607"/>
                      <a:pt x="1467" y="4661"/>
                      <a:pt x="1364" y="4614"/>
                    </a:cubicBezTo>
                    <a:cubicBezTo>
                      <a:pt x="1279" y="4574"/>
                      <a:pt x="1241" y="4474"/>
                      <a:pt x="1269" y="4385"/>
                    </a:cubicBezTo>
                    <a:lnTo>
                      <a:pt x="1467" y="3761"/>
                    </a:lnTo>
                    <a:lnTo>
                      <a:pt x="1430" y="3750"/>
                    </a:lnTo>
                    <a:lnTo>
                      <a:pt x="1908" y="2243"/>
                    </a:lnTo>
                    <a:cubicBezTo>
                      <a:pt x="2139" y="2431"/>
                      <a:pt x="2212" y="2858"/>
                      <a:pt x="2212" y="2858"/>
                    </a:cubicBezTo>
                    <a:cubicBezTo>
                      <a:pt x="2212" y="2858"/>
                      <a:pt x="2212" y="2857"/>
                      <a:pt x="2214" y="2856"/>
                    </a:cubicBezTo>
                    <a:cubicBezTo>
                      <a:pt x="2238" y="2825"/>
                      <a:pt x="2505" y="2501"/>
                      <a:pt x="2859" y="2543"/>
                    </a:cubicBezTo>
                    <a:cubicBezTo>
                      <a:pt x="3230" y="2586"/>
                      <a:pt x="3389" y="3045"/>
                      <a:pt x="3389" y="3045"/>
                    </a:cubicBezTo>
                    <a:cubicBezTo>
                      <a:pt x="3389" y="3045"/>
                      <a:pt x="3454" y="2849"/>
                      <a:pt x="3502" y="2559"/>
                    </a:cubicBezTo>
                    <a:cubicBezTo>
                      <a:pt x="3533" y="2374"/>
                      <a:pt x="3557" y="2149"/>
                      <a:pt x="3552" y="1914"/>
                    </a:cubicBezTo>
                    <a:cubicBezTo>
                      <a:pt x="3540" y="1292"/>
                      <a:pt x="3329" y="591"/>
                      <a:pt x="2523" y="304"/>
                    </a:cubicBezTo>
                    <a:lnTo>
                      <a:pt x="2578" y="132"/>
                    </a:lnTo>
                    <a:cubicBezTo>
                      <a:pt x="2595" y="79"/>
                      <a:pt x="2565" y="22"/>
                      <a:pt x="2512" y="5"/>
                    </a:cubicBezTo>
                    <a:cubicBezTo>
                      <a:pt x="2459" y="-11"/>
                      <a:pt x="2403" y="18"/>
                      <a:pt x="2386" y="71"/>
                    </a:cubicBezTo>
                    <a:lnTo>
                      <a:pt x="2330" y="246"/>
                    </a:lnTo>
                    <a:cubicBezTo>
                      <a:pt x="1994" y="164"/>
                      <a:pt x="1699" y="189"/>
                      <a:pt x="1442" y="281"/>
                    </a:cubicBezTo>
                    <a:cubicBezTo>
                      <a:pt x="1250" y="349"/>
                      <a:pt x="1079" y="454"/>
                      <a:pt x="928" y="580"/>
                    </a:cubicBezTo>
                    <a:cubicBezTo>
                      <a:pt x="281" y="1120"/>
                      <a:pt x="0" y="2041"/>
                      <a:pt x="0" y="2041"/>
                    </a:cubicBezTo>
                    <a:cubicBezTo>
                      <a:pt x="0" y="2041"/>
                      <a:pt x="267" y="1713"/>
                      <a:pt x="691" y="1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95" name="Google Shape;995;p37">
                <a:extLst>
                  <a:ext uri="{FF2B5EF4-FFF2-40B4-BE49-F238E27FC236}">
                    <a16:creationId xmlns:a16="http://schemas.microsoft.com/office/drawing/2014/main" id="{F4330D8C-A839-373C-F8C2-E72337EC105D}"/>
                  </a:ext>
                </a:extLst>
              </p:cNvPr>
              <p:cNvGrpSpPr/>
              <p:nvPr/>
            </p:nvGrpSpPr>
            <p:grpSpPr>
              <a:xfrm>
                <a:off x="7416165" y="3358962"/>
                <a:ext cx="1323128" cy="1784184"/>
                <a:chOff x="7416165" y="3358962"/>
                <a:chExt cx="1323128" cy="1784184"/>
              </a:xfrm>
            </p:grpSpPr>
            <p:sp>
              <p:nvSpPr>
                <p:cNvPr id="996" name="Google Shape;996;p37">
                  <a:extLst>
                    <a:ext uri="{FF2B5EF4-FFF2-40B4-BE49-F238E27FC236}">
                      <a16:creationId xmlns:a16="http://schemas.microsoft.com/office/drawing/2014/main" id="{94A73186-C407-421D-BD71-A7515A86F13C}"/>
                    </a:ext>
                  </a:extLst>
                </p:cNvPr>
                <p:cNvSpPr/>
                <p:nvPr/>
              </p:nvSpPr>
              <p:spPr>
                <a:xfrm>
                  <a:off x="7807929" y="3909694"/>
                  <a:ext cx="396231" cy="10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811" extrusionOk="0">
                      <a:moveTo>
                        <a:pt x="0" y="2750"/>
                      </a:moveTo>
                      <a:lnTo>
                        <a:pt x="872" y="0"/>
                      </a:lnTo>
                      <a:lnTo>
                        <a:pt x="1064" y="61"/>
                      </a:lnTo>
                      <a:lnTo>
                        <a:pt x="192" y="2811"/>
                      </a:lnTo>
                      <a:lnTo>
                        <a:pt x="0" y="27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37">
                  <a:extLst>
                    <a:ext uri="{FF2B5EF4-FFF2-40B4-BE49-F238E27FC236}">
                      <a16:creationId xmlns:a16="http://schemas.microsoft.com/office/drawing/2014/main" id="{41E75082-B20B-E22C-CAF1-B645725A1C44}"/>
                    </a:ext>
                  </a:extLst>
                </p:cNvPr>
                <p:cNvSpPr/>
                <p:nvPr/>
              </p:nvSpPr>
              <p:spPr>
                <a:xfrm>
                  <a:off x="8035837" y="3909694"/>
                  <a:ext cx="168324" cy="32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908" extrusionOk="0">
                      <a:moveTo>
                        <a:pt x="452" y="61"/>
                      </a:moveTo>
                      <a:lnTo>
                        <a:pt x="184" y="908"/>
                      </a:lnTo>
                      <a:cubicBezTo>
                        <a:pt x="137" y="870"/>
                        <a:pt x="82" y="841"/>
                        <a:pt x="21" y="828"/>
                      </a:cubicBezTo>
                      <a:cubicBezTo>
                        <a:pt x="14" y="827"/>
                        <a:pt x="7" y="825"/>
                        <a:pt x="0" y="824"/>
                      </a:cubicBezTo>
                      <a:lnTo>
                        <a:pt x="260" y="0"/>
                      </a:lnTo>
                      <a:lnTo>
                        <a:pt x="452" y="61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37">
                  <a:extLst>
                    <a:ext uri="{FF2B5EF4-FFF2-40B4-BE49-F238E27FC236}">
                      <a16:creationId xmlns:a16="http://schemas.microsoft.com/office/drawing/2014/main" id="{36C47B36-684D-C3EC-B7C6-A2C128B640BE}"/>
                    </a:ext>
                  </a:extLst>
                </p:cNvPr>
                <p:cNvSpPr/>
                <p:nvPr/>
              </p:nvSpPr>
              <p:spPr>
                <a:xfrm>
                  <a:off x="7416165" y="3429838"/>
                  <a:ext cx="1323128" cy="102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2848" extrusionOk="0">
                      <a:moveTo>
                        <a:pt x="3388" y="2848"/>
                      </a:moveTo>
                      <a:cubicBezTo>
                        <a:pt x="3388" y="2848"/>
                        <a:pt x="3230" y="2390"/>
                        <a:pt x="2859" y="2346"/>
                      </a:cubicBezTo>
                      <a:cubicBezTo>
                        <a:pt x="2505" y="2304"/>
                        <a:pt x="2238" y="2629"/>
                        <a:pt x="2213" y="2659"/>
                      </a:cubicBezTo>
                      <a:cubicBezTo>
                        <a:pt x="2212" y="2661"/>
                        <a:pt x="2212" y="2662"/>
                        <a:pt x="2212" y="2662"/>
                      </a:cubicBezTo>
                      <a:cubicBezTo>
                        <a:pt x="2212" y="2662"/>
                        <a:pt x="2105" y="2040"/>
                        <a:pt x="1745" y="1966"/>
                      </a:cubicBezTo>
                      <a:cubicBezTo>
                        <a:pt x="1383" y="1891"/>
                        <a:pt x="1148" y="2312"/>
                        <a:pt x="1148" y="2312"/>
                      </a:cubicBezTo>
                      <a:lnTo>
                        <a:pt x="1148" y="2311"/>
                      </a:lnTo>
                      <a:cubicBezTo>
                        <a:pt x="1146" y="2279"/>
                        <a:pt x="1104" y="1768"/>
                        <a:pt x="692" y="1644"/>
                      </a:cubicBezTo>
                      <a:cubicBezTo>
                        <a:pt x="267" y="1516"/>
                        <a:pt x="0" y="1844"/>
                        <a:pt x="0" y="1844"/>
                      </a:cubicBezTo>
                      <a:cubicBezTo>
                        <a:pt x="0" y="1844"/>
                        <a:pt x="281" y="924"/>
                        <a:pt x="929" y="384"/>
                      </a:cubicBezTo>
                      <a:cubicBezTo>
                        <a:pt x="1080" y="257"/>
                        <a:pt x="1251" y="152"/>
                        <a:pt x="1443" y="84"/>
                      </a:cubicBezTo>
                      <a:cubicBezTo>
                        <a:pt x="1722" y="-15"/>
                        <a:pt x="2045" y="-36"/>
                        <a:pt x="2418" y="73"/>
                      </a:cubicBezTo>
                      <a:cubicBezTo>
                        <a:pt x="3310" y="334"/>
                        <a:pt x="3539" y="1069"/>
                        <a:pt x="3552" y="1717"/>
                      </a:cubicBezTo>
                      <a:cubicBezTo>
                        <a:pt x="3556" y="1953"/>
                        <a:pt x="3532" y="2177"/>
                        <a:pt x="3502" y="2363"/>
                      </a:cubicBezTo>
                      <a:cubicBezTo>
                        <a:pt x="3453" y="2652"/>
                        <a:pt x="3388" y="2848"/>
                        <a:pt x="3388" y="28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37">
                  <a:extLst>
                    <a:ext uri="{FF2B5EF4-FFF2-40B4-BE49-F238E27FC236}">
                      <a16:creationId xmlns:a16="http://schemas.microsoft.com/office/drawing/2014/main" id="{BAC63C23-6672-DA9D-E4F5-97CFCEC73499}"/>
                    </a:ext>
                  </a:extLst>
                </p:cNvPr>
                <p:cNvSpPr/>
                <p:nvPr/>
              </p:nvSpPr>
              <p:spPr>
                <a:xfrm>
                  <a:off x="7843679" y="3456235"/>
                  <a:ext cx="579823" cy="93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589" extrusionOk="0">
                      <a:moveTo>
                        <a:pt x="1065" y="2586"/>
                      </a:moveTo>
                      <a:cubicBezTo>
                        <a:pt x="1064" y="2588"/>
                        <a:pt x="1064" y="2589"/>
                        <a:pt x="1064" y="2589"/>
                      </a:cubicBezTo>
                      <a:cubicBezTo>
                        <a:pt x="1064" y="2589"/>
                        <a:pt x="957" y="1967"/>
                        <a:pt x="597" y="1893"/>
                      </a:cubicBezTo>
                      <a:cubicBezTo>
                        <a:pt x="235" y="1818"/>
                        <a:pt x="0" y="2239"/>
                        <a:pt x="0" y="2239"/>
                      </a:cubicBezTo>
                      <a:lnTo>
                        <a:pt x="0" y="2238"/>
                      </a:lnTo>
                      <a:cubicBezTo>
                        <a:pt x="0" y="2176"/>
                        <a:pt x="12" y="380"/>
                        <a:pt x="1270" y="0"/>
                      </a:cubicBezTo>
                      <a:cubicBezTo>
                        <a:pt x="2001" y="1067"/>
                        <a:pt x="1107" y="2519"/>
                        <a:pt x="1065" y="2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37">
                  <a:extLst>
                    <a:ext uri="{FF2B5EF4-FFF2-40B4-BE49-F238E27FC236}">
                      <a16:creationId xmlns:a16="http://schemas.microsoft.com/office/drawing/2014/main" id="{71716FB6-6A69-FC64-09E2-358DFB3A729F}"/>
                    </a:ext>
                  </a:extLst>
                </p:cNvPr>
                <p:cNvSpPr/>
                <p:nvPr/>
              </p:nvSpPr>
              <p:spPr>
                <a:xfrm>
                  <a:off x="7953536" y="3429838"/>
                  <a:ext cx="785386" cy="6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717" extrusionOk="0">
                      <a:moveTo>
                        <a:pt x="2109" y="1717"/>
                      </a:moveTo>
                      <a:cubicBezTo>
                        <a:pt x="1764" y="466"/>
                        <a:pt x="622" y="168"/>
                        <a:pt x="0" y="84"/>
                      </a:cubicBezTo>
                      <a:cubicBezTo>
                        <a:pt x="279" y="-15"/>
                        <a:pt x="602" y="-36"/>
                        <a:pt x="975" y="73"/>
                      </a:cubicBezTo>
                      <a:cubicBezTo>
                        <a:pt x="1867" y="334"/>
                        <a:pt x="2096" y="1069"/>
                        <a:pt x="2109" y="1717"/>
                      </a:cubicBezTo>
                      <a:close/>
                    </a:path>
                  </a:pathLst>
                </a:custGeom>
                <a:solidFill>
                  <a:srgbClr val="FFFFFF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37">
                  <a:extLst>
                    <a:ext uri="{FF2B5EF4-FFF2-40B4-BE49-F238E27FC236}">
                      <a16:creationId xmlns:a16="http://schemas.microsoft.com/office/drawing/2014/main" id="{D51AD17B-F650-FC18-F04B-5A9106E82349}"/>
                    </a:ext>
                  </a:extLst>
                </p:cNvPr>
                <p:cNvSpPr/>
                <p:nvPr/>
              </p:nvSpPr>
              <p:spPr>
                <a:xfrm>
                  <a:off x="7416165" y="3568696"/>
                  <a:ext cx="1304136" cy="89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" h="2464" extrusionOk="0">
                      <a:moveTo>
                        <a:pt x="3388" y="2464"/>
                      </a:moveTo>
                      <a:cubicBezTo>
                        <a:pt x="3388" y="2464"/>
                        <a:pt x="3230" y="2006"/>
                        <a:pt x="2859" y="1962"/>
                      </a:cubicBezTo>
                      <a:cubicBezTo>
                        <a:pt x="2505" y="1920"/>
                        <a:pt x="2238" y="2245"/>
                        <a:pt x="2213" y="2275"/>
                      </a:cubicBezTo>
                      <a:cubicBezTo>
                        <a:pt x="2212" y="2277"/>
                        <a:pt x="2212" y="2278"/>
                        <a:pt x="2212" y="2278"/>
                      </a:cubicBezTo>
                      <a:cubicBezTo>
                        <a:pt x="2212" y="2278"/>
                        <a:pt x="2105" y="1656"/>
                        <a:pt x="1745" y="1582"/>
                      </a:cubicBezTo>
                      <a:cubicBezTo>
                        <a:pt x="1383" y="1507"/>
                        <a:pt x="1148" y="1928"/>
                        <a:pt x="1148" y="1928"/>
                      </a:cubicBezTo>
                      <a:lnTo>
                        <a:pt x="1148" y="1927"/>
                      </a:lnTo>
                      <a:cubicBezTo>
                        <a:pt x="1146" y="1895"/>
                        <a:pt x="1104" y="1384"/>
                        <a:pt x="692" y="1260"/>
                      </a:cubicBezTo>
                      <a:cubicBezTo>
                        <a:pt x="267" y="1132"/>
                        <a:pt x="0" y="1460"/>
                        <a:pt x="0" y="1460"/>
                      </a:cubicBezTo>
                      <a:cubicBezTo>
                        <a:pt x="0" y="1460"/>
                        <a:pt x="281" y="540"/>
                        <a:pt x="929" y="0"/>
                      </a:cubicBezTo>
                      <a:cubicBezTo>
                        <a:pt x="968" y="528"/>
                        <a:pt x="1354" y="1490"/>
                        <a:pt x="3502" y="1979"/>
                      </a:cubicBezTo>
                      <a:cubicBezTo>
                        <a:pt x="3453" y="2268"/>
                        <a:pt x="3388" y="2464"/>
                        <a:pt x="3388" y="2464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37">
                  <a:extLst>
                    <a:ext uri="{FF2B5EF4-FFF2-40B4-BE49-F238E27FC236}">
                      <a16:creationId xmlns:a16="http://schemas.microsoft.com/office/drawing/2014/main" id="{473555D9-4CF6-B4F6-C947-02826D0BF947}"/>
                    </a:ext>
                  </a:extLst>
                </p:cNvPr>
                <p:cNvSpPr/>
                <p:nvPr/>
              </p:nvSpPr>
              <p:spPr>
                <a:xfrm>
                  <a:off x="8281248" y="3358962"/>
                  <a:ext cx="96823" cy="14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388" extrusionOk="0">
                      <a:moveTo>
                        <a:pt x="255" y="131"/>
                      </a:moveTo>
                      <a:lnTo>
                        <a:pt x="196" y="317"/>
                      </a:lnTo>
                      <a:cubicBezTo>
                        <a:pt x="179" y="370"/>
                        <a:pt x="122" y="400"/>
                        <a:pt x="69" y="383"/>
                      </a:cubicBezTo>
                      <a:lnTo>
                        <a:pt x="69" y="383"/>
                      </a:lnTo>
                      <a:cubicBezTo>
                        <a:pt x="16" y="366"/>
                        <a:pt x="-13" y="309"/>
                        <a:pt x="4" y="256"/>
                      </a:cubicBezTo>
                      <a:lnTo>
                        <a:pt x="63" y="70"/>
                      </a:lnTo>
                      <a:cubicBezTo>
                        <a:pt x="79" y="17"/>
                        <a:pt x="136" y="-12"/>
                        <a:pt x="189" y="5"/>
                      </a:cubicBezTo>
                      <a:lnTo>
                        <a:pt x="189" y="5"/>
                      </a:lnTo>
                      <a:cubicBezTo>
                        <a:pt x="242" y="22"/>
                        <a:pt x="271" y="78"/>
                        <a:pt x="255" y="1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37">
                  <a:extLst>
                    <a:ext uri="{FF2B5EF4-FFF2-40B4-BE49-F238E27FC236}">
                      <a16:creationId xmlns:a16="http://schemas.microsoft.com/office/drawing/2014/main" id="{2C3B115B-0314-B8EE-7318-243BD7B9E493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221204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65" extrusionOk="0">
                      <a:moveTo>
                        <a:pt x="594" y="1253"/>
                      </a:move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347" y="40"/>
                      </a:lnTo>
                      <a:cubicBezTo>
                        <a:pt x="347" y="40"/>
                        <a:pt x="-238" y="960"/>
                        <a:pt x="594" y="125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37">
                  <a:extLst>
                    <a:ext uri="{FF2B5EF4-FFF2-40B4-BE49-F238E27FC236}">
                      <a16:creationId xmlns:a16="http://schemas.microsoft.com/office/drawing/2014/main" id="{1AEDDD5D-E0EA-2271-5DA4-9E4BC417C605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370536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265" extrusionOk="0">
                      <a:moveTo>
                        <a:pt x="987" y="808"/>
                      </a:moveTo>
                      <a:lnTo>
                        <a:pt x="950" y="925"/>
                      </a:lnTo>
                      <a:cubicBezTo>
                        <a:pt x="897" y="1095"/>
                        <a:pt x="757" y="1216"/>
                        <a:pt x="594" y="1253"/>
                      </a:cubicBez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510" y="92"/>
                      </a:lnTo>
                      <a:lnTo>
                        <a:pt x="312" y="715"/>
                      </a:lnTo>
                      <a:cubicBezTo>
                        <a:pt x="284" y="805"/>
                        <a:pt x="322" y="904"/>
                        <a:pt x="407" y="944"/>
                      </a:cubicBezTo>
                      <a:cubicBezTo>
                        <a:pt x="510" y="992"/>
                        <a:pt x="628" y="937"/>
                        <a:pt x="661" y="833"/>
                      </a:cubicBezTo>
                      <a:lnTo>
                        <a:pt x="698" y="716"/>
                      </a:lnTo>
                      <a:cubicBezTo>
                        <a:pt x="724" y="635"/>
                        <a:pt x="809" y="591"/>
                        <a:pt x="889" y="617"/>
                      </a:cubicBezTo>
                      <a:cubicBezTo>
                        <a:pt x="928" y="629"/>
                        <a:pt x="959" y="657"/>
                        <a:pt x="977" y="692"/>
                      </a:cubicBezTo>
                      <a:cubicBezTo>
                        <a:pt x="995" y="726"/>
                        <a:pt x="1000" y="768"/>
                        <a:pt x="987" y="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05" name="Google Shape;1005;p37">
              <a:extLst>
                <a:ext uri="{FF2B5EF4-FFF2-40B4-BE49-F238E27FC236}">
                  <a16:creationId xmlns:a16="http://schemas.microsoft.com/office/drawing/2014/main" id="{E087BD83-3BB8-BDD8-9FB0-C5F529283DA9}"/>
                </a:ext>
              </a:extLst>
            </p:cNvPr>
            <p:cNvGrpSpPr/>
            <p:nvPr/>
          </p:nvGrpSpPr>
          <p:grpSpPr>
            <a:xfrm rot="-330869">
              <a:off x="7996886" y="2134770"/>
              <a:ext cx="556572" cy="654753"/>
              <a:chOff x="7549405" y="2100035"/>
              <a:chExt cx="556556" cy="654735"/>
            </a:xfrm>
          </p:grpSpPr>
          <p:grpSp>
            <p:nvGrpSpPr>
              <p:cNvPr id="1006" name="Google Shape;1006;p37">
                <a:extLst>
                  <a:ext uri="{FF2B5EF4-FFF2-40B4-BE49-F238E27FC236}">
                    <a16:creationId xmlns:a16="http://schemas.microsoft.com/office/drawing/2014/main" id="{D1BB6FD3-B714-64D2-9A45-11EC955218D3}"/>
                  </a:ext>
                </a:extLst>
              </p:cNvPr>
              <p:cNvGrpSpPr/>
              <p:nvPr/>
            </p:nvGrpSpPr>
            <p:grpSpPr>
              <a:xfrm>
                <a:off x="7549405" y="2565050"/>
                <a:ext cx="99598" cy="189720"/>
                <a:chOff x="2448367" y="3751979"/>
                <a:chExt cx="99598" cy="189720"/>
              </a:xfrm>
            </p:grpSpPr>
            <p:sp>
              <p:nvSpPr>
                <p:cNvPr id="1007" name="Google Shape;1007;p37">
                  <a:extLst>
                    <a:ext uri="{FF2B5EF4-FFF2-40B4-BE49-F238E27FC236}">
                      <a16:creationId xmlns:a16="http://schemas.microsoft.com/office/drawing/2014/main" id="{1538BE0B-D2D8-20C0-B82A-28684127C2A6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08" name="Google Shape;1008;p37">
                  <a:extLst>
                    <a:ext uri="{FF2B5EF4-FFF2-40B4-BE49-F238E27FC236}">
                      <a16:creationId xmlns:a16="http://schemas.microsoft.com/office/drawing/2014/main" id="{8DA6DB2E-8A55-12D0-29A8-1B28F87C4700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9" name="Google Shape;1009;p37">
                <a:extLst>
                  <a:ext uri="{FF2B5EF4-FFF2-40B4-BE49-F238E27FC236}">
                    <a16:creationId xmlns:a16="http://schemas.microsoft.com/office/drawing/2014/main" id="{998AD6A0-C289-ECEA-900C-E671E2A4FE34}"/>
                  </a:ext>
                </a:extLst>
              </p:cNvPr>
              <p:cNvGrpSpPr/>
              <p:nvPr/>
            </p:nvGrpSpPr>
            <p:grpSpPr>
              <a:xfrm>
                <a:off x="8006364" y="2100035"/>
                <a:ext cx="99598" cy="189720"/>
                <a:chOff x="2981526" y="3439364"/>
                <a:chExt cx="99598" cy="189720"/>
              </a:xfrm>
            </p:grpSpPr>
            <p:sp>
              <p:nvSpPr>
                <p:cNvPr id="1010" name="Google Shape;1010;p37">
                  <a:extLst>
                    <a:ext uri="{FF2B5EF4-FFF2-40B4-BE49-F238E27FC236}">
                      <a16:creationId xmlns:a16="http://schemas.microsoft.com/office/drawing/2014/main" id="{F3FE3024-D424-8BFE-DC47-C0AC7EE5E976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1" name="Google Shape;1011;p37">
                  <a:extLst>
                    <a:ext uri="{FF2B5EF4-FFF2-40B4-BE49-F238E27FC236}">
                      <a16:creationId xmlns:a16="http://schemas.microsoft.com/office/drawing/2014/main" id="{40F721DD-541F-02E4-30DA-9AAA2B142192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2" name="Google Shape;1012;p37">
                <a:extLst>
                  <a:ext uri="{FF2B5EF4-FFF2-40B4-BE49-F238E27FC236}">
                    <a16:creationId xmlns:a16="http://schemas.microsoft.com/office/drawing/2014/main" id="{8B14020B-3FF9-A592-62AB-BEC8316B6C96}"/>
                  </a:ext>
                </a:extLst>
              </p:cNvPr>
              <p:cNvGrpSpPr/>
              <p:nvPr/>
            </p:nvGrpSpPr>
            <p:grpSpPr>
              <a:xfrm>
                <a:off x="7778758" y="2339037"/>
                <a:ext cx="71514" cy="136167"/>
                <a:chOff x="2677720" y="3593491"/>
                <a:chExt cx="71514" cy="136167"/>
              </a:xfrm>
            </p:grpSpPr>
            <p:sp>
              <p:nvSpPr>
                <p:cNvPr id="1013" name="Google Shape;1013;p37">
                  <a:extLst>
                    <a:ext uri="{FF2B5EF4-FFF2-40B4-BE49-F238E27FC236}">
                      <a16:creationId xmlns:a16="http://schemas.microsoft.com/office/drawing/2014/main" id="{9EC3BE13-CE16-7BE3-056E-8CEB14C38D83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4" name="Google Shape;1014;p37">
                  <a:extLst>
                    <a:ext uri="{FF2B5EF4-FFF2-40B4-BE49-F238E27FC236}">
                      <a16:creationId xmlns:a16="http://schemas.microsoft.com/office/drawing/2014/main" id="{474F5E4E-3232-4388-62E2-E7835EBEDA27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5" name="Google Shape;1015;p37">
                <a:extLst>
                  <a:ext uri="{FF2B5EF4-FFF2-40B4-BE49-F238E27FC236}">
                    <a16:creationId xmlns:a16="http://schemas.microsoft.com/office/drawing/2014/main" id="{0E917A02-7B71-165A-81E3-35A8D3373862}"/>
                  </a:ext>
                </a:extLst>
              </p:cNvPr>
              <p:cNvGrpSpPr/>
              <p:nvPr/>
            </p:nvGrpSpPr>
            <p:grpSpPr>
              <a:xfrm>
                <a:off x="7970883" y="2591826"/>
                <a:ext cx="71514" cy="136167"/>
                <a:chOff x="2869845" y="3778755"/>
                <a:chExt cx="71514" cy="136167"/>
              </a:xfrm>
            </p:grpSpPr>
            <p:sp>
              <p:nvSpPr>
                <p:cNvPr id="1016" name="Google Shape;1016;p37">
                  <a:extLst>
                    <a:ext uri="{FF2B5EF4-FFF2-40B4-BE49-F238E27FC236}">
                      <a16:creationId xmlns:a16="http://schemas.microsoft.com/office/drawing/2014/main" id="{7AACFABC-CDAA-6048-BE1E-CC6B4DC26C29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7" name="Google Shape;1017;p37">
                  <a:extLst>
                    <a:ext uri="{FF2B5EF4-FFF2-40B4-BE49-F238E27FC236}">
                      <a16:creationId xmlns:a16="http://schemas.microsoft.com/office/drawing/2014/main" id="{F103934F-EBD4-F053-5FA6-F332D70EA32C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8" name="Google Shape;1018;p37">
                <a:extLst>
                  <a:ext uri="{FF2B5EF4-FFF2-40B4-BE49-F238E27FC236}">
                    <a16:creationId xmlns:a16="http://schemas.microsoft.com/office/drawing/2014/main" id="{0A5EC9AD-4231-AF47-07B8-9219D0E39C3A}"/>
                  </a:ext>
                </a:extLst>
              </p:cNvPr>
              <p:cNvGrpSpPr/>
              <p:nvPr/>
            </p:nvGrpSpPr>
            <p:grpSpPr>
              <a:xfrm>
                <a:off x="7563446" y="2100036"/>
                <a:ext cx="71514" cy="136167"/>
                <a:chOff x="2375433" y="3389941"/>
                <a:chExt cx="71514" cy="136167"/>
              </a:xfrm>
            </p:grpSpPr>
            <p:sp>
              <p:nvSpPr>
                <p:cNvPr id="1019" name="Google Shape;1019;p37">
                  <a:extLst>
                    <a:ext uri="{FF2B5EF4-FFF2-40B4-BE49-F238E27FC236}">
                      <a16:creationId xmlns:a16="http://schemas.microsoft.com/office/drawing/2014/main" id="{893A5186-FAAF-2E57-BE79-7A79D4FB77A4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20" name="Google Shape;1020;p37">
                  <a:extLst>
                    <a:ext uri="{FF2B5EF4-FFF2-40B4-BE49-F238E27FC236}">
                      <a16:creationId xmlns:a16="http://schemas.microsoft.com/office/drawing/2014/main" id="{4FD49E3F-1F3F-933F-A8BA-B292682E058F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5491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b="1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Trạng ngữ thường đứng ở ví trí nào trong câu?</a:t>
            </a:r>
            <a:endParaRPr lang="en-US" sz="2400" b="1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36153" y="429304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câu</a:t>
            </a:r>
            <a:endPara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35" y="2064344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377894" y="427478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câu</a:t>
            </a:r>
            <a:endPara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16" y="2064344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189012" y="427478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</a:t>
            </a:r>
            <a:endParaRPr lang="en-US" sz="21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" y="1634949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 2: Câu nào sau đây không có trạng ngữ chỉ thời gian?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3" y="903683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06123" y="3835702"/>
            <a:ext cx="1964099" cy="13077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Sáng nay, em đi học muộn.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72" y="1700924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237085" y="3835702"/>
            <a:ext cx="2383560" cy="13077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Ngoài đường, xe cộ chạy tấp nập.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4" y="1696871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10733" y="3835701"/>
            <a:ext cx="2080634" cy="13077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Cuối tuần, em được đi chợ cùng mẹ.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96" y="1696871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81455" y="3835700"/>
            <a:ext cx="2200752" cy="130779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vi-VN" sz="2100" kern="1200" noProof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Mùa xuân, cây cối đâm chồi nảy lộc.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24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b="1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Thêm trạng ngữ thích hợp cho câu sau: “...., những chú chim hót líu lo.”</a:t>
            </a:r>
            <a:endParaRPr lang="en-US" sz="2400" b="1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endParaRPr lang="en-US" sz="2400" b="1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1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en-US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trời mưa</a:t>
            </a:r>
            <a:endPara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en-US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mai</a:t>
            </a:r>
            <a:endPara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biển</a:t>
            </a:r>
            <a:endParaRPr lang="en-US" sz="21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Trên cành cây</a:t>
            </a:r>
            <a:endParaRPr lang="en-US" sz="21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" y="1634949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17" y="363109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b="1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Câu nào sau đây có trạng ngữ chỉ nơi chốn?</a:t>
            </a:r>
            <a:endParaRPr lang="en-US" sz="2400" b="1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3" y="903683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06123" y="3835702"/>
            <a:ext cx="1964099" cy="13077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nay, mẹ đưa em đi học.</a:t>
            </a:r>
            <a:endPara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72" y="1700924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376846" y="3835702"/>
            <a:ext cx="2290839" cy="13077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sân, chú mèo mướp đang phơi nắng.</a:t>
            </a:r>
            <a:endPara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4" y="1696871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10733" y="3835701"/>
            <a:ext cx="2080634" cy="13077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en-US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thương bố mẹ, An luôn cố gắng học.</a:t>
            </a:r>
            <a:endParaRPr lang="en-US" sz="21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96" y="1696871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81455" y="3835700"/>
            <a:ext cx="2200752" cy="130779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en-US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đến trường đúng giờ, em luôn dậy từ rất sớm.</a:t>
            </a:r>
            <a:endParaRPr lang="en-US" sz="21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7"/>
          <p:cNvGrpSpPr/>
          <p:nvPr/>
        </p:nvGrpSpPr>
        <p:grpSpPr>
          <a:xfrm>
            <a:off x="305648" y="2673396"/>
            <a:ext cx="2517310" cy="2186321"/>
            <a:chOff x="294498" y="2418265"/>
            <a:chExt cx="2971680" cy="2580948"/>
          </a:xfrm>
        </p:grpSpPr>
        <p:grpSp>
          <p:nvGrpSpPr>
            <p:cNvPr id="913" name="Google Shape;913;p37"/>
            <p:cNvGrpSpPr/>
            <p:nvPr/>
          </p:nvGrpSpPr>
          <p:grpSpPr>
            <a:xfrm rot="-298840">
              <a:off x="396501" y="2493743"/>
              <a:ext cx="1844411" cy="2429992"/>
              <a:chOff x="4697765" y="1185670"/>
              <a:chExt cx="2390019" cy="3148825"/>
            </a:xfrm>
          </p:grpSpPr>
          <p:sp>
            <p:nvSpPr>
              <p:cNvPr id="914" name="Google Shape;914;p37"/>
              <p:cNvSpPr/>
              <p:nvPr/>
            </p:nvSpPr>
            <p:spPr>
              <a:xfrm>
                <a:off x="4697765" y="1185670"/>
                <a:ext cx="2390019" cy="31488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9643" extrusionOk="0">
                    <a:moveTo>
                      <a:pt x="5427" y="4149"/>
                    </a:moveTo>
                    <a:cubicBezTo>
                      <a:pt x="5640" y="4033"/>
                      <a:pt x="6133" y="3599"/>
                      <a:pt x="6561" y="3201"/>
                    </a:cubicBezTo>
                    <a:cubicBezTo>
                      <a:pt x="6862" y="3176"/>
                      <a:pt x="7358" y="2883"/>
                      <a:pt x="7316" y="2847"/>
                    </a:cubicBezTo>
                    <a:cubicBezTo>
                      <a:pt x="7270" y="2809"/>
                      <a:pt x="6859" y="2978"/>
                      <a:pt x="6751" y="3023"/>
                    </a:cubicBezTo>
                    <a:cubicBezTo>
                      <a:pt x="7005" y="2783"/>
                      <a:pt x="7211" y="2579"/>
                      <a:pt x="7279" y="2504"/>
                    </a:cubicBezTo>
                    <a:cubicBezTo>
                      <a:pt x="7295" y="2487"/>
                      <a:pt x="7294" y="2460"/>
                      <a:pt x="7277" y="2444"/>
                    </a:cubicBezTo>
                    <a:cubicBezTo>
                      <a:pt x="7261" y="2429"/>
                      <a:pt x="7236" y="2428"/>
                      <a:pt x="7219" y="2442"/>
                    </a:cubicBezTo>
                    <a:lnTo>
                      <a:pt x="6554" y="2965"/>
                    </a:lnTo>
                    <a:cubicBezTo>
                      <a:pt x="6565" y="2813"/>
                      <a:pt x="6575" y="2568"/>
                      <a:pt x="6534" y="2556"/>
                    </a:cubicBezTo>
                    <a:cubicBezTo>
                      <a:pt x="6491" y="2542"/>
                      <a:pt x="6461" y="2862"/>
                      <a:pt x="6446" y="3050"/>
                    </a:cubicBezTo>
                    <a:lnTo>
                      <a:pt x="5404" y="3870"/>
                    </a:lnTo>
                    <a:cubicBezTo>
                      <a:pt x="5325" y="3433"/>
                      <a:pt x="5051" y="3047"/>
                      <a:pt x="4659" y="2786"/>
                    </a:cubicBezTo>
                    <a:cubicBezTo>
                      <a:pt x="4673" y="2674"/>
                      <a:pt x="4666" y="2569"/>
                      <a:pt x="4654" y="2490"/>
                    </a:cubicBezTo>
                    <a:cubicBezTo>
                      <a:pt x="4752" y="2375"/>
                      <a:pt x="4829" y="2244"/>
                      <a:pt x="4881" y="2100"/>
                    </a:cubicBezTo>
                    <a:cubicBezTo>
                      <a:pt x="4957" y="2096"/>
                      <a:pt x="5006" y="2087"/>
                      <a:pt x="5009" y="2073"/>
                    </a:cubicBezTo>
                    <a:cubicBezTo>
                      <a:pt x="5012" y="2061"/>
                      <a:pt x="4995" y="2046"/>
                      <a:pt x="4967" y="2028"/>
                    </a:cubicBezTo>
                    <a:lnTo>
                      <a:pt x="5000" y="2028"/>
                    </a:lnTo>
                    <a:cubicBezTo>
                      <a:pt x="5003" y="2028"/>
                      <a:pt x="5005" y="2028"/>
                      <a:pt x="5007" y="2028"/>
                    </a:cubicBezTo>
                    <a:cubicBezTo>
                      <a:pt x="5016" y="2028"/>
                      <a:pt x="5024" y="2027"/>
                      <a:pt x="5032" y="2026"/>
                    </a:cubicBezTo>
                    <a:cubicBezTo>
                      <a:pt x="5036" y="2026"/>
                      <a:pt x="5040" y="2025"/>
                      <a:pt x="5044" y="2025"/>
                    </a:cubicBezTo>
                    <a:cubicBezTo>
                      <a:pt x="5053" y="2023"/>
                      <a:pt x="5062" y="2022"/>
                      <a:pt x="5070" y="2020"/>
                    </a:cubicBezTo>
                    <a:cubicBezTo>
                      <a:pt x="5074" y="2019"/>
                      <a:pt x="5077" y="2018"/>
                      <a:pt x="5081" y="2017"/>
                    </a:cubicBezTo>
                    <a:cubicBezTo>
                      <a:pt x="5088" y="2015"/>
                      <a:pt x="5095" y="2012"/>
                      <a:pt x="5102" y="2010"/>
                    </a:cubicBezTo>
                    <a:cubicBezTo>
                      <a:pt x="5106" y="2008"/>
                      <a:pt x="5110" y="2007"/>
                      <a:pt x="5113" y="2006"/>
                    </a:cubicBezTo>
                    <a:cubicBezTo>
                      <a:pt x="5122" y="2002"/>
                      <a:pt x="5130" y="1998"/>
                      <a:pt x="5139" y="1993"/>
                    </a:cubicBezTo>
                    <a:cubicBezTo>
                      <a:pt x="5141" y="1992"/>
                      <a:pt x="5144" y="1990"/>
                      <a:pt x="5146" y="1989"/>
                    </a:cubicBezTo>
                    <a:cubicBezTo>
                      <a:pt x="5153" y="1985"/>
                      <a:pt x="5160" y="1981"/>
                      <a:pt x="5166" y="1977"/>
                    </a:cubicBezTo>
                    <a:cubicBezTo>
                      <a:pt x="5169" y="1975"/>
                      <a:pt x="5171" y="1973"/>
                      <a:pt x="5174" y="1971"/>
                    </a:cubicBezTo>
                    <a:cubicBezTo>
                      <a:pt x="5182" y="1965"/>
                      <a:pt x="5190" y="1959"/>
                      <a:pt x="5197" y="1952"/>
                    </a:cubicBezTo>
                    <a:cubicBezTo>
                      <a:pt x="5199" y="1950"/>
                      <a:pt x="5201" y="1948"/>
                      <a:pt x="5203" y="1946"/>
                    </a:cubicBezTo>
                    <a:cubicBezTo>
                      <a:pt x="5209" y="1941"/>
                      <a:pt x="5215" y="1935"/>
                      <a:pt x="5221" y="1928"/>
                    </a:cubicBezTo>
                    <a:cubicBezTo>
                      <a:pt x="5223" y="1926"/>
                      <a:pt x="5225" y="1924"/>
                      <a:pt x="5227" y="1922"/>
                    </a:cubicBezTo>
                    <a:cubicBezTo>
                      <a:pt x="5234" y="1914"/>
                      <a:pt x="5240" y="1906"/>
                      <a:pt x="5247" y="1897"/>
                    </a:cubicBezTo>
                    <a:cubicBezTo>
                      <a:pt x="5248" y="1895"/>
                      <a:pt x="5249" y="1893"/>
                      <a:pt x="5251" y="1891"/>
                    </a:cubicBezTo>
                    <a:cubicBezTo>
                      <a:pt x="5256" y="1883"/>
                      <a:pt x="5262" y="1875"/>
                      <a:pt x="5267" y="1867"/>
                    </a:cubicBezTo>
                    <a:cubicBezTo>
                      <a:pt x="5268" y="1865"/>
                      <a:pt x="5269" y="1863"/>
                      <a:pt x="5270" y="1861"/>
                    </a:cubicBezTo>
                    <a:cubicBezTo>
                      <a:pt x="5276" y="1851"/>
                      <a:pt x="5281" y="1841"/>
                      <a:pt x="5286" y="1830"/>
                    </a:cubicBezTo>
                    <a:cubicBezTo>
                      <a:pt x="5287" y="1828"/>
                      <a:pt x="5288" y="1826"/>
                      <a:pt x="5290" y="1824"/>
                    </a:cubicBezTo>
                    <a:cubicBezTo>
                      <a:pt x="5291" y="1820"/>
                      <a:pt x="5293" y="1816"/>
                      <a:pt x="5295" y="1811"/>
                    </a:cubicBezTo>
                    <a:cubicBezTo>
                      <a:pt x="5295" y="1812"/>
                      <a:pt x="5295" y="1812"/>
                      <a:pt x="5294" y="1812"/>
                    </a:cubicBezTo>
                    <a:cubicBezTo>
                      <a:pt x="5324" y="1743"/>
                      <a:pt x="5341" y="1661"/>
                      <a:pt x="5341" y="1574"/>
                    </a:cubicBezTo>
                    <a:cubicBezTo>
                      <a:pt x="5341" y="1323"/>
                      <a:pt x="5207" y="1120"/>
                      <a:pt x="5000" y="1120"/>
                    </a:cubicBez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cubicBezTo>
                      <a:pt x="4926" y="1120"/>
                      <a:pt x="4942" y="1119"/>
                      <a:pt x="4942" y="1119"/>
                    </a:cubicBezTo>
                    <a:cubicBezTo>
                      <a:pt x="4942" y="1119"/>
                      <a:pt x="4695" y="-107"/>
                      <a:pt x="3377" y="8"/>
                    </a:cubicBezTo>
                    <a:cubicBezTo>
                      <a:pt x="2373" y="95"/>
                      <a:pt x="2103" y="1134"/>
                      <a:pt x="2103" y="1134"/>
                    </a:cubicBezTo>
                    <a:lnTo>
                      <a:pt x="2105" y="1134"/>
                    </a:lnTo>
                    <a:cubicBezTo>
                      <a:pt x="1951" y="1185"/>
                      <a:pt x="1855" y="1362"/>
                      <a:pt x="1855" y="1574"/>
                    </a:cubicBezTo>
                    <a:cubicBezTo>
                      <a:pt x="1855" y="1661"/>
                      <a:pt x="1872" y="1743"/>
                      <a:pt x="1902" y="1812"/>
                    </a:cubicBezTo>
                    <a:cubicBezTo>
                      <a:pt x="1901" y="1812"/>
                      <a:pt x="1901" y="1812"/>
                      <a:pt x="1901" y="1811"/>
                    </a:cubicBezTo>
                    <a:cubicBezTo>
                      <a:pt x="1903" y="1816"/>
                      <a:pt x="1905" y="1820"/>
                      <a:pt x="1906" y="1824"/>
                    </a:cubicBezTo>
                    <a:cubicBezTo>
                      <a:pt x="1908" y="1826"/>
                      <a:pt x="1909" y="1828"/>
                      <a:pt x="1910" y="1830"/>
                    </a:cubicBezTo>
                    <a:cubicBezTo>
                      <a:pt x="1915" y="1841"/>
                      <a:pt x="1920" y="1851"/>
                      <a:pt x="1926" y="1861"/>
                    </a:cubicBezTo>
                    <a:cubicBezTo>
                      <a:pt x="1927" y="1863"/>
                      <a:pt x="1928" y="1865"/>
                      <a:pt x="1929" y="1867"/>
                    </a:cubicBezTo>
                    <a:cubicBezTo>
                      <a:pt x="1934" y="1875"/>
                      <a:pt x="1940" y="1883"/>
                      <a:pt x="1945" y="1891"/>
                    </a:cubicBezTo>
                    <a:cubicBezTo>
                      <a:pt x="1947" y="1893"/>
                      <a:pt x="1948" y="1895"/>
                      <a:pt x="1949" y="1897"/>
                    </a:cubicBezTo>
                    <a:cubicBezTo>
                      <a:pt x="1956" y="1906"/>
                      <a:pt x="1962" y="1914"/>
                      <a:pt x="1969" y="1922"/>
                    </a:cubicBezTo>
                    <a:cubicBezTo>
                      <a:pt x="1971" y="1924"/>
                      <a:pt x="1973" y="1926"/>
                      <a:pt x="1975" y="1928"/>
                    </a:cubicBezTo>
                    <a:cubicBezTo>
                      <a:pt x="1981" y="1935"/>
                      <a:pt x="1987" y="1941"/>
                      <a:pt x="1993" y="1946"/>
                    </a:cubicBezTo>
                    <a:cubicBezTo>
                      <a:pt x="1995" y="1948"/>
                      <a:pt x="1997" y="1950"/>
                      <a:pt x="1999" y="1952"/>
                    </a:cubicBezTo>
                    <a:cubicBezTo>
                      <a:pt x="2006" y="1959"/>
                      <a:pt x="2014" y="1965"/>
                      <a:pt x="2022" y="1971"/>
                    </a:cubicBezTo>
                    <a:cubicBezTo>
                      <a:pt x="2025" y="1973"/>
                      <a:pt x="2027" y="1975"/>
                      <a:pt x="2030" y="1977"/>
                    </a:cubicBezTo>
                    <a:cubicBezTo>
                      <a:pt x="2037" y="1981"/>
                      <a:pt x="2043" y="1985"/>
                      <a:pt x="2050" y="1989"/>
                    </a:cubicBezTo>
                    <a:cubicBezTo>
                      <a:pt x="2052" y="1990"/>
                      <a:pt x="2055" y="1992"/>
                      <a:pt x="2057" y="1993"/>
                    </a:cubicBezTo>
                    <a:cubicBezTo>
                      <a:pt x="2066" y="1998"/>
                      <a:pt x="2074" y="2002"/>
                      <a:pt x="2083" y="2006"/>
                    </a:cubicBezTo>
                    <a:cubicBezTo>
                      <a:pt x="2086" y="2007"/>
                      <a:pt x="2090" y="2008"/>
                      <a:pt x="2094" y="2010"/>
                    </a:cubicBezTo>
                    <a:cubicBezTo>
                      <a:pt x="2101" y="2012"/>
                      <a:pt x="2108" y="2015"/>
                      <a:pt x="2115" y="2017"/>
                    </a:cubicBezTo>
                    <a:cubicBezTo>
                      <a:pt x="2119" y="2018"/>
                      <a:pt x="2122" y="2019"/>
                      <a:pt x="2126" y="2020"/>
                    </a:cubicBezTo>
                    <a:cubicBezTo>
                      <a:pt x="2134" y="2022"/>
                      <a:pt x="2143" y="2023"/>
                      <a:pt x="2152" y="2025"/>
                    </a:cubicBezTo>
                    <a:cubicBezTo>
                      <a:pt x="2156" y="2025"/>
                      <a:pt x="2160" y="2026"/>
                      <a:pt x="2164" y="2026"/>
                    </a:cubicBezTo>
                    <a:cubicBezTo>
                      <a:pt x="2172" y="2027"/>
                      <a:pt x="2180" y="2027"/>
                      <a:pt x="2189" y="2028"/>
                    </a:cubicBezTo>
                    <a:cubicBezTo>
                      <a:pt x="2191" y="2028"/>
                      <a:pt x="2193" y="2028"/>
                      <a:pt x="2196" y="2028"/>
                    </a:cubicBezTo>
                    <a:lnTo>
                      <a:pt x="2308" y="2028"/>
                    </a:lnTo>
                    <a:lnTo>
                      <a:pt x="2308" y="2028"/>
                    </a:lnTo>
                    <a:cubicBezTo>
                      <a:pt x="2315" y="2028"/>
                      <a:pt x="2322" y="2027"/>
                      <a:pt x="2329" y="2026"/>
                    </a:cubicBezTo>
                    <a:cubicBezTo>
                      <a:pt x="2332" y="2034"/>
                      <a:pt x="2334" y="2041"/>
                      <a:pt x="2337" y="2049"/>
                    </a:cubicBezTo>
                    <a:cubicBezTo>
                      <a:pt x="2339" y="2055"/>
                      <a:pt x="2340" y="2061"/>
                      <a:pt x="2342" y="2067"/>
                    </a:cubicBezTo>
                    <a:cubicBezTo>
                      <a:pt x="2348" y="2084"/>
                      <a:pt x="2354" y="2100"/>
                      <a:pt x="2360" y="2117"/>
                    </a:cubicBezTo>
                    <a:cubicBezTo>
                      <a:pt x="2361" y="2118"/>
                      <a:pt x="2361" y="2119"/>
                      <a:pt x="2362" y="2121"/>
                    </a:cubicBezTo>
                    <a:cubicBezTo>
                      <a:pt x="2369" y="2138"/>
                      <a:pt x="2376" y="2156"/>
                      <a:pt x="2384" y="2173"/>
                    </a:cubicBezTo>
                    <a:cubicBezTo>
                      <a:pt x="2386" y="2179"/>
                      <a:pt x="2389" y="2185"/>
                      <a:pt x="2392" y="2190"/>
                    </a:cubicBezTo>
                    <a:cubicBezTo>
                      <a:pt x="2397" y="2202"/>
                      <a:pt x="2402" y="2213"/>
                      <a:pt x="2408" y="2225"/>
                    </a:cubicBezTo>
                    <a:cubicBezTo>
                      <a:pt x="2411" y="2231"/>
                      <a:pt x="2415" y="2238"/>
                      <a:pt x="2418" y="2244"/>
                    </a:cubicBezTo>
                    <a:cubicBezTo>
                      <a:pt x="2424" y="2255"/>
                      <a:pt x="2430" y="2266"/>
                      <a:pt x="2436" y="2277"/>
                    </a:cubicBezTo>
                    <a:cubicBezTo>
                      <a:pt x="2439" y="2283"/>
                      <a:pt x="2442" y="2289"/>
                      <a:pt x="2446" y="2295"/>
                    </a:cubicBezTo>
                    <a:cubicBezTo>
                      <a:pt x="2454" y="2308"/>
                      <a:pt x="2462" y="2322"/>
                      <a:pt x="2471" y="2336"/>
                    </a:cubicBezTo>
                    <a:cubicBezTo>
                      <a:pt x="2472" y="2339"/>
                      <a:pt x="2474" y="2342"/>
                      <a:pt x="2476" y="2345"/>
                    </a:cubicBezTo>
                    <a:cubicBezTo>
                      <a:pt x="2477" y="2345"/>
                      <a:pt x="2477" y="2346"/>
                      <a:pt x="2477" y="2346"/>
                    </a:cubicBezTo>
                    <a:cubicBezTo>
                      <a:pt x="2462" y="2414"/>
                      <a:pt x="2441" y="2543"/>
                      <a:pt x="2456" y="2691"/>
                    </a:cubicBezTo>
                    <a:cubicBezTo>
                      <a:pt x="2155" y="2856"/>
                      <a:pt x="1910" y="3093"/>
                      <a:pt x="1756" y="3377"/>
                    </a:cubicBezTo>
                    <a:lnTo>
                      <a:pt x="892" y="2816"/>
                    </a:lnTo>
                    <a:cubicBezTo>
                      <a:pt x="861" y="2631"/>
                      <a:pt x="802" y="2315"/>
                      <a:pt x="761" y="2332"/>
                    </a:cubicBezTo>
                    <a:cubicBezTo>
                      <a:pt x="721" y="2348"/>
                      <a:pt x="753" y="2591"/>
                      <a:pt x="778" y="2742"/>
                    </a:cubicBezTo>
                    <a:lnTo>
                      <a:pt x="68" y="2281"/>
                    </a:lnTo>
                    <a:cubicBezTo>
                      <a:pt x="50" y="2268"/>
                      <a:pt x="25" y="2271"/>
                      <a:pt x="10" y="2288"/>
                    </a:cubicBezTo>
                    <a:cubicBezTo>
                      <a:pt x="-5" y="2306"/>
                      <a:pt x="-4" y="2333"/>
                      <a:pt x="14" y="2348"/>
                    </a:cubicBezTo>
                    <a:cubicBezTo>
                      <a:pt x="89" y="2417"/>
                      <a:pt x="312" y="2601"/>
                      <a:pt x="587" y="2817"/>
                    </a:cubicBezTo>
                    <a:cubicBezTo>
                      <a:pt x="475" y="2782"/>
                      <a:pt x="51" y="2651"/>
                      <a:pt x="9" y="2693"/>
                    </a:cubicBezTo>
                    <a:cubicBezTo>
                      <a:pt x="-31" y="2732"/>
                      <a:pt x="490" y="2979"/>
                      <a:pt x="792" y="2977"/>
                    </a:cubicBezTo>
                    <a:cubicBezTo>
                      <a:pt x="1083" y="3203"/>
                      <a:pt x="1402" y="3440"/>
                      <a:pt x="1653" y="3609"/>
                    </a:cubicBezTo>
                    <a:cubicBezTo>
                      <a:pt x="1609" y="3738"/>
                      <a:pt x="1582" y="3875"/>
                      <a:pt x="1575" y="4017"/>
                    </a:cubicBezTo>
                    <a:cubicBezTo>
                      <a:pt x="1556" y="4413"/>
                      <a:pt x="1698" y="4785"/>
                      <a:pt x="1951" y="5084"/>
                    </a:cubicBezTo>
                    <a:cubicBezTo>
                      <a:pt x="1322" y="5564"/>
                      <a:pt x="931" y="6334"/>
                      <a:pt x="969" y="7185"/>
                    </a:cubicBezTo>
                    <a:cubicBezTo>
                      <a:pt x="971" y="7227"/>
                      <a:pt x="974" y="7269"/>
                      <a:pt x="977" y="7311"/>
                    </a:cubicBezTo>
                    <a:cubicBezTo>
                      <a:pt x="978" y="7320"/>
                      <a:pt x="979" y="7328"/>
                      <a:pt x="980" y="7337"/>
                    </a:cubicBezTo>
                    <a:cubicBezTo>
                      <a:pt x="983" y="7370"/>
                      <a:pt x="986" y="7404"/>
                      <a:pt x="990" y="7437"/>
                    </a:cubicBezTo>
                    <a:cubicBezTo>
                      <a:pt x="990" y="7442"/>
                      <a:pt x="991" y="7447"/>
                      <a:pt x="992" y="7452"/>
                    </a:cubicBezTo>
                    <a:cubicBezTo>
                      <a:pt x="1137" y="8663"/>
                      <a:pt x="1896" y="9584"/>
                      <a:pt x="3397" y="9637"/>
                    </a:cubicBezTo>
                    <a:cubicBezTo>
                      <a:pt x="3347" y="9634"/>
                      <a:pt x="3298" y="9629"/>
                      <a:pt x="3250" y="9623"/>
                    </a:cubicBezTo>
                    <a:cubicBezTo>
                      <a:pt x="3341" y="9632"/>
                      <a:pt x="3435" y="9639"/>
                      <a:pt x="3533" y="9642"/>
                    </a:cubicBezTo>
                    <a:cubicBezTo>
                      <a:pt x="4911" y="9683"/>
                      <a:pt x="6023" y="8335"/>
                      <a:pt x="5960" y="6957"/>
                    </a:cubicBezTo>
                    <a:cubicBezTo>
                      <a:pt x="5926" y="6216"/>
                      <a:pt x="5573" y="5566"/>
                      <a:pt x="5039" y="5132"/>
                    </a:cubicBezTo>
                    <a:cubicBezTo>
                      <a:pt x="5267" y="4873"/>
                      <a:pt x="5409" y="4552"/>
                      <a:pt x="5426" y="4200"/>
                    </a:cubicBezTo>
                    <a:cubicBezTo>
                      <a:pt x="5426" y="4183"/>
                      <a:pt x="5426" y="4166"/>
                      <a:pt x="5427" y="4149"/>
                    </a:cubicBezTo>
                    <a:moveTo>
                      <a:pt x="4858" y="1123"/>
                    </a:moveTo>
                    <a:cubicBezTo>
                      <a:pt x="4851" y="1124"/>
                      <a:pt x="4845" y="1126"/>
                      <a:pt x="4838" y="1128"/>
                    </a:cubicBezTo>
                    <a:cubicBezTo>
                      <a:pt x="4844" y="1126"/>
                      <a:pt x="4851" y="1125"/>
                      <a:pt x="4858" y="1123"/>
                    </a:cubicBezTo>
                    <a:moveTo>
                      <a:pt x="4820" y="1136"/>
                    </a:moveTo>
                    <a:cubicBezTo>
                      <a:pt x="4820" y="1136"/>
                      <a:pt x="4825" y="1133"/>
                      <a:pt x="4833" y="1130"/>
                    </a:cubicBezTo>
                    <a:cubicBezTo>
                      <a:pt x="4829" y="1132"/>
                      <a:pt x="4824" y="1134"/>
                      <a:pt x="4820" y="1136"/>
                    </a:cubicBezTo>
                    <a:lnTo>
                      <a:pt x="4819" y="1135"/>
                    </a:lnTo>
                    <a:lnTo>
                      <a:pt x="4820" y="1136"/>
                    </a:lnTo>
                    <a:moveTo>
                      <a:pt x="4645" y="877"/>
                    </a:moveTo>
                    <a:cubicBezTo>
                      <a:pt x="4655" y="888"/>
                      <a:pt x="4665" y="900"/>
                      <a:pt x="4675" y="912"/>
                    </a:cubicBezTo>
                    <a:cubicBezTo>
                      <a:pt x="4665" y="900"/>
                      <a:pt x="4656" y="888"/>
                      <a:pt x="4645" y="877"/>
                    </a:cubicBezTo>
                    <a:moveTo>
                      <a:pt x="4865" y="1122"/>
                    </a:moveTo>
                    <a:cubicBezTo>
                      <a:pt x="4872" y="1121"/>
                      <a:pt x="4879" y="1120"/>
                      <a:pt x="4887" y="1120"/>
                    </a:cubicBezTo>
                    <a:cubicBezTo>
                      <a:pt x="4880" y="1120"/>
                      <a:pt x="4872" y="1121"/>
                      <a:pt x="4865" y="11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15" name="Google Shape;915;p37"/>
              <p:cNvGrpSpPr/>
              <p:nvPr/>
            </p:nvGrpSpPr>
            <p:grpSpPr>
              <a:xfrm>
                <a:off x="4697925" y="1185671"/>
                <a:ext cx="2389701" cy="3148825"/>
                <a:chOff x="2100051" y="821901"/>
                <a:chExt cx="2389701" cy="3148825"/>
              </a:xfrm>
            </p:grpSpPr>
            <p:sp>
              <p:nvSpPr>
                <p:cNvPr id="916" name="Google Shape;916;p37"/>
                <p:cNvSpPr/>
                <p:nvPr/>
              </p:nvSpPr>
              <p:spPr>
                <a:xfrm>
                  <a:off x="3814118" y="1616045"/>
                  <a:ext cx="666489" cy="57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747" extrusionOk="0">
                      <a:moveTo>
                        <a:pt x="80" y="1497"/>
                      </a:moveTo>
                      <a:cubicBezTo>
                        <a:pt x="80" y="1497"/>
                        <a:pt x="-103" y="1687"/>
                        <a:pt x="85" y="1746"/>
                      </a:cubicBezTo>
                      <a:cubicBezTo>
                        <a:pt x="258" y="1799"/>
                        <a:pt x="1816" y="306"/>
                        <a:pt x="2030" y="72"/>
                      </a:cubicBezTo>
                      <a:cubicBezTo>
                        <a:pt x="2046" y="55"/>
                        <a:pt x="2045" y="28"/>
                        <a:pt x="2028" y="12"/>
                      </a:cubicBezTo>
                      <a:lnTo>
                        <a:pt x="2028" y="12"/>
                      </a:lnTo>
                      <a:cubicBezTo>
                        <a:pt x="2012" y="-3"/>
                        <a:pt x="1987" y="-4"/>
                        <a:pt x="1970" y="10"/>
                      </a:cubicBezTo>
                      <a:lnTo>
                        <a:pt x="80" y="14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37"/>
                <p:cNvSpPr/>
                <p:nvPr/>
              </p:nvSpPr>
              <p:spPr>
                <a:xfrm>
                  <a:off x="4235695" y="1749600"/>
                  <a:ext cx="254056" cy="11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362" extrusionOk="0">
                      <a:moveTo>
                        <a:pt x="184" y="193"/>
                      </a:moveTo>
                      <a:cubicBezTo>
                        <a:pt x="184" y="193"/>
                        <a:pt x="723" y="-37"/>
                        <a:pt x="776" y="6"/>
                      </a:cubicBezTo>
                      <a:cubicBezTo>
                        <a:pt x="819" y="42"/>
                        <a:pt x="298" y="349"/>
                        <a:pt x="0" y="362"/>
                      </a:cubicBezTo>
                      <a:lnTo>
                        <a:pt x="184" y="1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37"/>
                <p:cNvSpPr/>
                <p:nvPr/>
              </p:nvSpPr>
              <p:spPr>
                <a:xfrm>
                  <a:off x="4202387" y="1656210"/>
                  <a:ext cx="40819" cy="20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627" extrusionOk="0">
                      <a:moveTo>
                        <a:pt x="107" y="531"/>
                      </a:moveTo>
                      <a:cubicBezTo>
                        <a:pt x="107" y="531"/>
                        <a:pt x="156" y="19"/>
                        <a:pt x="96" y="1"/>
                      </a:cubicBezTo>
                      <a:cubicBezTo>
                        <a:pt x="36" y="-18"/>
                        <a:pt x="0" y="627"/>
                        <a:pt x="0" y="627"/>
                      </a:cubicBezTo>
                      <a:lnTo>
                        <a:pt x="107" y="5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37"/>
                <p:cNvSpPr/>
                <p:nvPr/>
              </p:nvSpPr>
              <p:spPr>
                <a:xfrm>
                  <a:off x="3558428" y="1187299"/>
                  <a:ext cx="129967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909" extrusionOk="0">
                      <a:moveTo>
                        <a:pt x="3" y="477"/>
                      </a:moveTo>
                      <a:cubicBezTo>
                        <a:pt x="2" y="441"/>
                        <a:pt x="15" y="408"/>
                        <a:pt x="35" y="384"/>
                      </a:cubicBezTo>
                      <a:cubicBezTo>
                        <a:pt x="15" y="376"/>
                        <a:pt x="1" y="354"/>
                        <a:pt x="0" y="329"/>
                      </a:cubicBezTo>
                      <a:cubicBezTo>
                        <a:pt x="-1" y="295"/>
                        <a:pt x="23" y="267"/>
                        <a:pt x="53" y="266"/>
                      </a:cubicBezTo>
                      <a:cubicBezTo>
                        <a:pt x="55" y="266"/>
                        <a:pt x="56" y="267"/>
                        <a:pt x="58" y="267"/>
                      </a:cubicBezTo>
                      <a:cubicBezTo>
                        <a:pt x="48" y="249"/>
                        <a:pt x="42" y="228"/>
                        <a:pt x="42" y="206"/>
                      </a:cubicBezTo>
                      <a:cubicBezTo>
                        <a:pt x="41" y="134"/>
                        <a:pt x="91" y="74"/>
                        <a:pt x="156" y="73"/>
                      </a:cubicBezTo>
                      <a:cubicBezTo>
                        <a:pt x="163" y="72"/>
                        <a:pt x="170" y="73"/>
                        <a:pt x="177" y="74"/>
                      </a:cubicBezTo>
                      <a:cubicBezTo>
                        <a:pt x="195" y="32"/>
                        <a:pt x="233" y="2"/>
                        <a:pt x="279" y="0"/>
                      </a:cubicBezTo>
                      <a:cubicBezTo>
                        <a:pt x="343" y="-1"/>
                        <a:pt x="396" y="56"/>
                        <a:pt x="398" y="127"/>
                      </a:cubicBezTo>
                      <a:cubicBezTo>
                        <a:pt x="399" y="199"/>
                        <a:pt x="348" y="259"/>
                        <a:pt x="284" y="260"/>
                      </a:cubicBezTo>
                      <a:cubicBezTo>
                        <a:pt x="277" y="261"/>
                        <a:pt x="270" y="260"/>
                        <a:pt x="263" y="258"/>
                      </a:cubicBezTo>
                      <a:cubicBezTo>
                        <a:pt x="256" y="274"/>
                        <a:pt x="247" y="288"/>
                        <a:pt x="235" y="299"/>
                      </a:cubicBezTo>
                      <a:cubicBezTo>
                        <a:pt x="241" y="311"/>
                        <a:pt x="245" y="325"/>
                        <a:pt x="246" y="341"/>
                      </a:cubicBezTo>
                      <a:cubicBezTo>
                        <a:pt x="246" y="368"/>
                        <a:pt x="236" y="392"/>
                        <a:pt x="220" y="410"/>
                      </a:cubicBezTo>
                      <a:cubicBezTo>
                        <a:pt x="229" y="428"/>
                        <a:pt x="235" y="449"/>
                        <a:pt x="236" y="471"/>
                      </a:cubicBezTo>
                      <a:cubicBezTo>
                        <a:pt x="236" y="503"/>
                        <a:pt x="226" y="533"/>
                        <a:pt x="209" y="556"/>
                      </a:cubicBezTo>
                      <a:cubicBezTo>
                        <a:pt x="233" y="579"/>
                        <a:pt x="248" y="612"/>
                        <a:pt x="249" y="650"/>
                      </a:cubicBezTo>
                      <a:lnTo>
                        <a:pt x="249" y="651"/>
                      </a:lnTo>
                      <a:cubicBezTo>
                        <a:pt x="252" y="650"/>
                        <a:pt x="256" y="650"/>
                        <a:pt x="259" y="649"/>
                      </a:cubicBezTo>
                      <a:cubicBezTo>
                        <a:pt x="324" y="648"/>
                        <a:pt x="377" y="705"/>
                        <a:pt x="378" y="776"/>
                      </a:cubicBezTo>
                      <a:cubicBezTo>
                        <a:pt x="380" y="848"/>
                        <a:pt x="329" y="908"/>
                        <a:pt x="265" y="909"/>
                      </a:cubicBezTo>
                      <a:cubicBezTo>
                        <a:pt x="216" y="911"/>
                        <a:pt x="174" y="878"/>
                        <a:pt x="156" y="831"/>
                      </a:cubicBezTo>
                      <a:cubicBezTo>
                        <a:pt x="150" y="834"/>
                        <a:pt x="143" y="836"/>
                        <a:pt x="136" y="836"/>
                      </a:cubicBezTo>
                      <a:cubicBezTo>
                        <a:pt x="110" y="837"/>
                        <a:pt x="88" y="814"/>
                        <a:pt x="87" y="784"/>
                      </a:cubicBezTo>
                      <a:cubicBezTo>
                        <a:pt x="87" y="780"/>
                        <a:pt x="88" y="776"/>
                        <a:pt x="88" y="773"/>
                      </a:cubicBezTo>
                      <a:cubicBezTo>
                        <a:pt x="47" y="754"/>
                        <a:pt x="17" y="709"/>
                        <a:pt x="16" y="656"/>
                      </a:cubicBezTo>
                      <a:cubicBezTo>
                        <a:pt x="16" y="624"/>
                        <a:pt x="26" y="594"/>
                        <a:pt x="43" y="571"/>
                      </a:cubicBezTo>
                      <a:cubicBezTo>
                        <a:pt x="19" y="548"/>
                        <a:pt x="4" y="515"/>
                        <a:pt x="3" y="477"/>
                      </a:cubicBezTo>
                      <a:close/>
                    </a:path>
                  </a:pathLst>
                </a:custGeom>
                <a:solidFill>
                  <a:srgbClr val="EEB737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37"/>
                <p:cNvSpPr/>
                <p:nvPr/>
              </p:nvSpPr>
              <p:spPr>
                <a:xfrm>
                  <a:off x="3563653" y="1388447"/>
                  <a:ext cx="118211" cy="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93" extrusionOk="0">
                      <a:moveTo>
                        <a:pt x="72" y="157"/>
                      </a:moveTo>
                      <a:cubicBezTo>
                        <a:pt x="72" y="160"/>
                        <a:pt x="71" y="164"/>
                        <a:pt x="71" y="168"/>
                      </a:cubicBezTo>
                      <a:cubicBezTo>
                        <a:pt x="72" y="198"/>
                        <a:pt x="94" y="221"/>
                        <a:pt x="120" y="220"/>
                      </a:cubicBezTo>
                      <a:cubicBezTo>
                        <a:pt x="127" y="220"/>
                        <a:pt x="134" y="218"/>
                        <a:pt x="140" y="215"/>
                      </a:cubicBezTo>
                      <a:cubicBezTo>
                        <a:pt x="158" y="262"/>
                        <a:pt x="200" y="295"/>
                        <a:pt x="249" y="293"/>
                      </a:cubicBezTo>
                      <a:cubicBezTo>
                        <a:pt x="313" y="292"/>
                        <a:pt x="364" y="232"/>
                        <a:pt x="362" y="160"/>
                      </a:cubicBezTo>
                      <a:cubicBezTo>
                        <a:pt x="362" y="139"/>
                        <a:pt x="357" y="119"/>
                        <a:pt x="348" y="102"/>
                      </a:cubicBezTo>
                      <a:cubicBezTo>
                        <a:pt x="334" y="154"/>
                        <a:pt x="291" y="192"/>
                        <a:pt x="240" y="194"/>
                      </a:cubicBezTo>
                      <a:cubicBezTo>
                        <a:pt x="191" y="195"/>
                        <a:pt x="149" y="162"/>
                        <a:pt x="130" y="115"/>
                      </a:cubicBezTo>
                      <a:cubicBezTo>
                        <a:pt x="124" y="119"/>
                        <a:pt x="118" y="120"/>
                        <a:pt x="111" y="120"/>
                      </a:cubicBezTo>
                      <a:cubicBezTo>
                        <a:pt x="85" y="121"/>
                        <a:pt x="63" y="98"/>
                        <a:pt x="62" y="68"/>
                      </a:cubicBezTo>
                      <a:cubicBezTo>
                        <a:pt x="62" y="64"/>
                        <a:pt x="62" y="61"/>
                        <a:pt x="63" y="57"/>
                      </a:cubicBezTo>
                      <a:cubicBezTo>
                        <a:pt x="38" y="46"/>
                        <a:pt x="18" y="25"/>
                        <a:pt x="5" y="0"/>
                      </a:cubicBezTo>
                      <a:cubicBezTo>
                        <a:pt x="2" y="12"/>
                        <a:pt x="0" y="26"/>
                        <a:pt x="0" y="40"/>
                      </a:cubicBezTo>
                      <a:cubicBezTo>
                        <a:pt x="1" y="93"/>
                        <a:pt x="31" y="138"/>
                        <a:pt x="72" y="157"/>
                      </a:cubicBezTo>
                      <a:close/>
                    </a:path>
                  </a:pathLst>
                </a:custGeom>
                <a:solidFill>
                  <a:srgbClr val="E09F2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37"/>
                <p:cNvSpPr/>
                <p:nvPr/>
              </p:nvSpPr>
              <p:spPr>
                <a:xfrm>
                  <a:off x="3611330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260" y="0"/>
                      </a:moveTo>
                      <a:lnTo>
                        <a:pt x="372" y="0"/>
                      </a:lnTo>
                      <a:cubicBezTo>
                        <a:pt x="579" y="0"/>
                        <a:pt x="713" y="203"/>
                        <a:pt x="713" y="454"/>
                      </a:cubicBezTo>
                      <a:cubicBezTo>
                        <a:pt x="713" y="705"/>
                        <a:pt x="579" y="908"/>
                        <a:pt x="372" y="908"/>
                      </a:cubicBezTo>
                      <a:lnTo>
                        <a:pt x="260" y="908"/>
                      </a:lnTo>
                      <a:lnTo>
                        <a:pt x="260" y="908"/>
                      </a:lnTo>
                      <a:cubicBezTo>
                        <a:pt x="117" y="908"/>
                        <a:pt x="0" y="705"/>
                        <a:pt x="0" y="454"/>
                      </a:cubicBezTo>
                      <a:cubicBezTo>
                        <a:pt x="0" y="203"/>
                        <a:pt x="11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37"/>
                <p:cNvSpPr/>
                <p:nvPr/>
              </p:nvSpPr>
              <p:spPr>
                <a:xfrm>
                  <a:off x="3611330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0" y="386"/>
                      </a:moveTo>
                      <a:cubicBezTo>
                        <a:pt x="0" y="511"/>
                        <a:pt x="30" y="625"/>
                        <a:pt x="76" y="707"/>
                      </a:cubicBezTo>
                      <a:cubicBezTo>
                        <a:pt x="124" y="789"/>
                        <a:pt x="188" y="840"/>
                        <a:pt x="260" y="840"/>
                      </a:cubicBezTo>
                      <a:lnTo>
                        <a:pt x="373" y="840"/>
                      </a:lnTo>
                      <a:cubicBezTo>
                        <a:pt x="507" y="840"/>
                        <a:pt x="611" y="753"/>
                        <a:pt x="667" y="623"/>
                      </a:cubicBezTo>
                      <a:cubicBezTo>
                        <a:pt x="610" y="688"/>
                        <a:pt x="533" y="727"/>
                        <a:pt x="443" y="727"/>
                      </a:cubicBezTo>
                      <a:lnTo>
                        <a:pt x="331" y="727"/>
                      </a:lnTo>
                      <a:cubicBezTo>
                        <a:pt x="259" y="727"/>
                        <a:pt x="194" y="676"/>
                        <a:pt x="147" y="593"/>
                      </a:cubicBezTo>
                      <a:cubicBezTo>
                        <a:pt x="100" y="511"/>
                        <a:pt x="71" y="398"/>
                        <a:pt x="71" y="272"/>
                      </a:cubicBezTo>
                      <a:cubicBezTo>
                        <a:pt x="71" y="170"/>
                        <a:pt x="90" y="76"/>
                        <a:pt x="123" y="0"/>
                      </a:cubicBezTo>
                      <a:cubicBezTo>
                        <a:pt x="49" y="81"/>
                        <a:pt x="0" y="223"/>
                        <a:pt x="0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37"/>
                <p:cNvSpPr/>
                <p:nvPr/>
              </p:nvSpPr>
              <p:spPr>
                <a:xfrm>
                  <a:off x="3727908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92" y="168"/>
                      </a:moveTo>
                      <a:cubicBezTo>
                        <a:pt x="160" y="223"/>
                        <a:pt x="230" y="243"/>
                        <a:pt x="250" y="214"/>
                      </a:cubicBezTo>
                      <a:cubicBezTo>
                        <a:pt x="269" y="184"/>
                        <a:pt x="230" y="116"/>
                        <a:pt x="162" y="60"/>
                      </a:cubicBezTo>
                      <a:cubicBezTo>
                        <a:pt x="94" y="5"/>
                        <a:pt x="24" y="-16"/>
                        <a:pt x="5" y="14"/>
                      </a:cubicBezTo>
                      <a:cubicBezTo>
                        <a:pt x="-15" y="43"/>
                        <a:pt x="24" y="112"/>
                        <a:pt x="9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37"/>
                <p:cNvSpPr/>
                <p:nvPr/>
              </p:nvSpPr>
              <p:spPr>
                <a:xfrm>
                  <a:off x="2415826" y="1617025"/>
                  <a:ext cx="1631117" cy="235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" h="7208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3676" y="54"/>
                        <a:pt x="4503" y="842"/>
                        <a:pt x="4459" y="1765"/>
                      </a:cubicBezTo>
                      <a:cubicBezTo>
                        <a:pt x="4442" y="2118"/>
                        <a:pt x="4300" y="2439"/>
                        <a:pt x="4072" y="2698"/>
                      </a:cubicBezTo>
                      <a:cubicBezTo>
                        <a:pt x="4606" y="3131"/>
                        <a:pt x="4959" y="3781"/>
                        <a:pt x="4993" y="4522"/>
                      </a:cubicBezTo>
                      <a:cubicBezTo>
                        <a:pt x="5056" y="5900"/>
                        <a:pt x="3945" y="7248"/>
                        <a:pt x="2566" y="7207"/>
                      </a:cubicBezTo>
                      <a:cubicBezTo>
                        <a:pt x="863" y="7156"/>
                        <a:pt x="65" y="6128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37"/>
                <p:cNvSpPr/>
                <p:nvPr/>
              </p:nvSpPr>
              <p:spPr>
                <a:xfrm>
                  <a:off x="2415826" y="1617025"/>
                  <a:ext cx="918259" cy="235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7202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2680" y="6"/>
                        <a:pt x="2747" y="13"/>
                        <a:pt x="2812" y="22"/>
                      </a:cubicBezTo>
                      <a:cubicBezTo>
                        <a:pt x="1838" y="62"/>
                        <a:pt x="1048" y="737"/>
                        <a:pt x="1007" y="1601"/>
                      </a:cubicBezTo>
                      <a:cubicBezTo>
                        <a:pt x="988" y="1998"/>
                        <a:pt x="1131" y="2370"/>
                        <a:pt x="1383" y="2669"/>
                      </a:cubicBezTo>
                      <a:cubicBezTo>
                        <a:pt x="754" y="3148"/>
                        <a:pt x="363" y="3918"/>
                        <a:pt x="402" y="4768"/>
                      </a:cubicBezTo>
                      <a:cubicBezTo>
                        <a:pt x="457" y="5993"/>
                        <a:pt x="1092" y="7119"/>
                        <a:pt x="2430" y="7202"/>
                      </a:cubicBezTo>
                      <a:cubicBezTo>
                        <a:pt x="820" y="7145"/>
                        <a:pt x="64" y="6090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37"/>
                <p:cNvSpPr/>
                <p:nvPr/>
              </p:nvSpPr>
              <p:spPr>
                <a:xfrm>
                  <a:off x="3309270" y="1687884"/>
                  <a:ext cx="327203" cy="82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529" extrusionOk="0">
                      <a:moveTo>
                        <a:pt x="1002" y="2349"/>
                      </a:moveTo>
                      <a:cubicBezTo>
                        <a:pt x="1001" y="2337"/>
                        <a:pt x="972" y="2215"/>
                        <a:pt x="948" y="2116"/>
                      </a:cubicBezTo>
                      <a:cubicBezTo>
                        <a:pt x="954" y="2089"/>
                        <a:pt x="955" y="2061"/>
                        <a:pt x="952" y="2032"/>
                      </a:cubicBezTo>
                      <a:cubicBezTo>
                        <a:pt x="902" y="1565"/>
                        <a:pt x="701" y="567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282" y="865"/>
                        <a:pt x="409" y="2087"/>
                      </a:cubicBezTo>
                      <a:cubicBezTo>
                        <a:pt x="412" y="2110"/>
                        <a:pt x="417" y="2132"/>
                        <a:pt x="424" y="2152"/>
                      </a:cubicBezTo>
                      <a:cubicBezTo>
                        <a:pt x="406" y="2343"/>
                        <a:pt x="397" y="2445"/>
                        <a:pt x="398" y="2457"/>
                      </a:cubicBezTo>
                      <a:cubicBezTo>
                        <a:pt x="400" y="2473"/>
                        <a:pt x="414" y="2486"/>
                        <a:pt x="430" y="2486"/>
                      </a:cubicBezTo>
                      <a:cubicBezTo>
                        <a:pt x="431" y="2486"/>
                        <a:pt x="432" y="2486"/>
                        <a:pt x="434" y="2486"/>
                      </a:cubicBezTo>
                      <a:cubicBezTo>
                        <a:pt x="451" y="2484"/>
                        <a:pt x="464" y="2469"/>
                        <a:pt x="463" y="2452"/>
                      </a:cubicBezTo>
                      <a:cubicBezTo>
                        <a:pt x="463" y="2438"/>
                        <a:pt x="472" y="2340"/>
                        <a:pt x="481" y="2245"/>
                      </a:cubicBezTo>
                      <a:cubicBezTo>
                        <a:pt x="489" y="2254"/>
                        <a:pt x="499" y="2263"/>
                        <a:pt x="509" y="2271"/>
                      </a:cubicBezTo>
                      <a:cubicBezTo>
                        <a:pt x="515" y="2356"/>
                        <a:pt x="525" y="2484"/>
                        <a:pt x="526" y="2494"/>
                      </a:cubicBezTo>
                      <a:cubicBezTo>
                        <a:pt x="527" y="2511"/>
                        <a:pt x="541" y="2523"/>
                        <a:pt x="558" y="2523"/>
                      </a:cubicBezTo>
                      <a:cubicBezTo>
                        <a:pt x="559" y="2523"/>
                        <a:pt x="560" y="2523"/>
                        <a:pt x="561" y="2523"/>
                      </a:cubicBezTo>
                      <a:cubicBezTo>
                        <a:pt x="579" y="2522"/>
                        <a:pt x="592" y="2506"/>
                        <a:pt x="590" y="2488"/>
                      </a:cubicBezTo>
                      <a:cubicBezTo>
                        <a:pt x="590" y="2481"/>
                        <a:pt x="583" y="2396"/>
                        <a:pt x="577" y="2312"/>
                      </a:cubicBezTo>
                      <a:cubicBezTo>
                        <a:pt x="590" y="2317"/>
                        <a:pt x="604" y="2322"/>
                        <a:pt x="618" y="2325"/>
                      </a:cubicBezTo>
                      <a:cubicBezTo>
                        <a:pt x="632" y="2410"/>
                        <a:pt x="646" y="2491"/>
                        <a:pt x="647" y="2500"/>
                      </a:cubicBezTo>
                      <a:cubicBezTo>
                        <a:pt x="649" y="2517"/>
                        <a:pt x="663" y="2529"/>
                        <a:pt x="679" y="2529"/>
                      </a:cubicBezTo>
                      <a:cubicBezTo>
                        <a:pt x="680" y="2529"/>
                        <a:pt x="681" y="2529"/>
                        <a:pt x="682" y="2529"/>
                      </a:cubicBezTo>
                      <a:cubicBezTo>
                        <a:pt x="700" y="2527"/>
                        <a:pt x="713" y="2511"/>
                        <a:pt x="711" y="2494"/>
                      </a:cubicBezTo>
                      <a:cubicBezTo>
                        <a:pt x="710" y="2485"/>
                        <a:pt x="697" y="2407"/>
                        <a:pt x="685" y="2332"/>
                      </a:cubicBezTo>
                      <a:cubicBezTo>
                        <a:pt x="686" y="2332"/>
                        <a:pt x="687" y="2332"/>
                        <a:pt x="687" y="2332"/>
                      </a:cubicBezTo>
                      <a:cubicBezTo>
                        <a:pt x="704" y="2332"/>
                        <a:pt x="720" y="2330"/>
                        <a:pt x="735" y="2327"/>
                      </a:cubicBezTo>
                      <a:cubicBezTo>
                        <a:pt x="753" y="2402"/>
                        <a:pt x="770" y="2473"/>
                        <a:pt x="771" y="2483"/>
                      </a:cubicBezTo>
                      <a:cubicBezTo>
                        <a:pt x="773" y="2500"/>
                        <a:pt x="787" y="2512"/>
                        <a:pt x="803" y="2512"/>
                      </a:cubicBezTo>
                      <a:cubicBezTo>
                        <a:pt x="804" y="2512"/>
                        <a:pt x="806" y="2512"/>
                        <a:pt x="807" y="2512"/>
                      </a:cubicBezTo>
                      <a:cubicBezTo>
                        <a:pt x="824" y="2510"/>
                        <a:pt x="837" y="2494"/>
                        <a:pt x="836" y="2477"/>
                      </a:cubicBezTo>
                      <a:cubicBezTo>
                        <a:pt x="835" y="2467"/>
                        <a:pt x="816" y="2388"/>
                        <a:pt x="797" y="2307"/>
                      </a:cubicBezTo>
                      <a:cubicBezTo>
                        <a:pt x="804" y="2303"/>
                        <a:pt x="811" y="2300"/>
                        <a:pt x="818" y="2296"/>
                      </a:cubicBezTo>
                      <a:cubicBezTo>
                        <a:pt x="835" y="2367"/>
                        <a:pt x="850" y="2432"/>
                        <a:pt x="851" y="2442"/>
                      </a:cubicBezTo>
                      <a:cubicBezTo>
                        <a:pt x="853" y="2458"/>
                        <a:pt x="867" y="2470"/>
                        <a:pt x="884" y="2470"/>
                      </a:cubicBezTo>
                      <a:cubicBezTo>
                        <a:pt x="885" y="2470"/>
                        <a:pt x="886" y="2470"/>
                        <a:pt x="887" y="2470"/>
                      </a:cubicBezTo>
                      <a:cubicBezTo>
                        <a:pt x="904" y="2469"/>
                        <a:pt x="917" y="2453"/>
                        <a:pt x="916" y="2435"/>
                      </a:cubicBezTo>
                      <a:cubicBezTo>
                        <a:pt x="915" y="2425"/>
                        <a:pt x="894" y="2338"/>
                        <a:pt x="874" y="2253"/>
                      </a:cubicBezTo>
                      <a:cubicBezTo>
                        <a:pt x="885" y="2241"/>
                        <a:pt x="896" y="2229"/>
                        <a:pt x="905" y="2215"/>
                      </a:cubicBezTo>
                      <a:cubicBezTo>
                        <a:pt x="922" y="2284"/>
                        <a:pt x="936" y="2346"/>
                        <a:pt x="937" y="2356"/>
                      </a:cubicBezTo>
                      <a:cubicBezTo>
                        <a:pt x="939" y="2372"/>
                        <a:pt x="953" y="2384"/>
                        <a:pt x="970" y="2384"/>
                      </a:cubicBezTo>
                      <a:cubicBezTo>
                        <a:pt x="971" y="2384"/>
                        <a:pt x="972" y="2384"/>
                        <a:pt x="973" y="2384"/>
                      </a:cubicBezTo>
                      <a:cubicBezTo>
                        <a:pt x="991" y="2382"/>
                        <a:pt x="1004" y="2367"/>
                        <a:pt x="1002" y="2349"/>
                      </a:cubicBezTo>
                      <a:moveTo>
                        <a:pt x="463" y="2450"/>
                      </a:moveTo>
                      <a:cubicBezTo>
                        <a:pt x="463" y="2451"/>
                        <a:pt x="463" y="2451"/>
                        <a:pt x="463" y="2451"/>
                      </a:cubicBezTo>
                      <a:lnTo>
                        <a:pt x="463" y="2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37"/>
                <p:cNvSpPr/>
                <p:nvPr/>
              </p:nvSpPr>
              <p:spPr>
                <a:xfrm>
                  <a:off x="3309270" y="1687884"/>
                  <a:ext cx="220095" cy="29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911" extrusionOk="0">
                      <a:moveTo>
                        <a:pt x="224" y="911"/>
                      </a:moveTo>
                      <a:cubicBezTo>
                        <a:pt x="517" y="889"/>
                        <a:pt x="674" y="708"/>
                        <a:pt x="674" y="708"/>
                      </a:cubicBezTo>
                      <a:cubicBezTo>
                        <a:pt x="594" y="447"/>
                        <a:pt x="500" y="198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110" y="378"/>
                        <a:pt x="224" y="91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37"/>
                <p:cNvSpPr/>
                <p:nvPr/>
              </p:nvSpPr>
              <p:spPr>
                <a:xfrm>
                  <a:off x="2873324" y="1714334"/>
                  <a:ext cx="343857" cy="7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357" extrusionOk="0">
                      <a:moveTo>
                        <a:pt x="1045" y="156"/>
                      </a:moveTo>
                      <a:lnTo>
                        <a:pt x="601" y="0"/>
                      </a:lnTo>
                      <a:cubicBezTo>
                        <a:pt x="601" y="0"/>
                        <a:pt x="513" y="634"/>
                        <a:pt x="156" y="1809"/>
                      </a:cubicBezTo>
                      <a:cubicBezTo>
                        <a:pt x="149" y="1831"/>
                        <a:pt x="145" y="1853"/>
                        <a:pt x="144" y="1875"/>
                      </a:cubicBezTo>
                      <a:cubicBezTo>
                        <a:pt x="53" y="2043"/>
                        <a:pt x="5" y="2134"/>
                        <a:pt x="2" y="2145"/>
                      </a:cubicBezTo>
                      <a:cubicBezTo>
                        <a:pt x="-4" y="2162"/>
                        <a:pt x="6" y="2180"/>
                        <a:pt x="23" y="2186"/>
                      </a:cubicBezTo>
                      <a:cubicBezTo>
                        <a:pt x="26" y="2187"/>
                        <a:pt x="29" y="2187"/>
                        <a:pt x="32" y="2187"/>
                      </a:cubicBezTo>
                      <a:cubicBezTo>
                        <a:pt x="46" y="2187"/>
                        <a:pt x="58" y="2179"/>
                        <a:pt x="63" y="2166"/>
                      </a:cubicBezTo>
                      <a:cubicBezTo>
                        <a:pt x="68" y="2153"/>
                        <a:pt x="115" y="2066"/>
                        <a:pt x="160" y="1982"/>
                      </a:cubicBezTo>
                      <a:cubicBezTo>
                        <a:pt x="164" y="1994"/>
                        <a:pt x="170" y="2006"/>
                        <a:pt x="176" y="2018"/>
                      </a:cubicBezTo>
                      <a:cubicBezTo>
                        <a:pt x="149" y="2098"/>
                        <a:pt x="107" y="2220"/>
                        <a:pt x="104" y="2229"/>
                      </a:cubicBezTo>
                      <a:cubicBezTo>
                        <a:pt x="99" y="2246"/>
                        <a:pt x="109" y="2265"/>
                        <a:pt x="126" y="2270"/>
                      </a:cubicBezTo>
                      <a:cubicBezTo>
                        <a:pt x="129" y="2271"/>
                        <a:pt x="132" y="2271"/>
                        <a:pt x="135" y="2271"/>
                      </a:cubicBezTo>
                      <a:cubicBezTo>
                        <a:pt x="149" y="2271"/>
                        <a:pt x="162" y="2263"/>
                        <a:pt x="166" y="2249"/>
                      </a:cubicBezTo>
                      <a:cubicBezTo>
                        <a:pt x="169" y="2242"/>
                        <a:pt x="196" y="2162"/>
                        <a:pt x="223" y="2081"/>
                      </a:cubicBezTo>
                      <a:cubicBezTo>
                        <a:pt x="233" y="2092"/>
                        <a:pt x="244" y="2101"/>
                        <a:pt x="255" y="2110"/>
                      </a:cubicBezTo>
                      <a:cubicBezTo>
                        <a:pt x="235" y="2193"/>
                        <a:pt x="216" y="2273"/>
                        <a:pt x="214" y="2282"/>
                      </a:cubicBezTo>
                      <a:cubicBezTo>
                        <a:pt x="209" y="2299"/>
                        <a:pt x="218" y="2317"/>
                        <a:pt x="235" y="2322"/>
                      </a:cubicBezTo>
                      <a:cubicBezTo>
                        <a:pt x="238" y="2323"/>
                        <a:pt x="242" y="2324"/>
                        <a:pt x="245" y="2324"/>
                      </a:cubicBezTo>
                      <a:cubicBezTo>
                        <a:pt x="258" y="2324"/>
                        <a:pt x="271" y="2315"/>
                        <a:pt x="275" y="2301"/>
                      </a:cubicBezTo>
                      <a:cubicBezTo>
                        <a:pt x="278" y="2293"/>
                        <a:pt x="297" y="2216"/>
                        <a:pt x="314" y="2142"/>
                      </a:cubicBezTo>
                      <a:cubicBezTo>
                        <a:pt x="315" y="2143"/>
                        <a:pt x="316" y="2143"/>
                        <a:pt x="316" y="2143"/>
                      </a:cubicBezTo>
                      <a:cubicBezTo>
                        <a:pt x="331" y="2149"/>
                        <a:pt x="347" y="2154"/>
                        <a:pt x="362" y="2157"/>
                      </a:cubicBezTo>
                      <a:cubicBezTo>
                        <a:pt x="349" y="2233"/>
                        <a:pt x="337" y="2305"/>
                        <a:pt x="335" y="2315"/>
                      </a:cubicBezTo>
                      <a:cubicBezTo>
                        <a:pt x="330" y="2332"/>
                        <a:pt x="339" y="2350"/>
                        <a:pt x="356" y="2355"/>
                      </a:cubicBezTo>
                      <a:cubicBezTo>
                        <a:pt x="359" y="2356"/>
                        <a:pt x="363" y="2357"/>
                        <a:pt x="366" y="2357"/>
                      </a:cubicBezTo>
                      <a:cubicBezTo>
                        <a:pt x="380" y="2357"/>
                        <a:pt x="392" y="2348"/>
                        <a:pt x="397" y="2334"/>
                      </a:cubicBezTo>
                      <a:cubicBezTo>
                        <a:pt x="400" y="2325"/>
                        <a:pt x="413" y="2245"/>
                        <a:pt x="427" y="2162"/>
                      </a:cubicBezTo>
                      <a:cubicBezTo>
                        <a:pt x="435" y="2162"/>
                        <a:pt x="443" y="2161"/>
                        <a:pt x="450" y="2160"/>
                      </a:cubicBezTo>
                      <a:cubicBezTo>
                        <a:pt x="438" y="2233"/>
                        <a:pt x="427" y="2298"/>
                        <a:pt x="425" y="2308"/>
                      </a:cubicBezTo>
                      <a:cubicBezTo>
                        <a:pt x="420" y="2325"/>
                        <a:pt x="429" y="2342"/>
                        <a:pt x="446" y="2348"/>
                      </a:cubicBezTo>
                      <a:cubicBezTo>
                        <a:pt x="449" y="2349"/>
                        <a:pt x="453" y="2349"/>
                        <a:pt x="456" y="2349"/>
                      </a:cubicBezTo>
                      <a:cubicBezTo>
                        <a:pt x="470" y="2349"/>
                        <a:pt x="482" y="2340"/>
                        <a:pt x="487" y="2327"/>
                      </a:cubicBezTo>
                      <a:cubicBezTo>
                        <a:pt x="490" y="2317"/>
                        <a:pt x="505" y="2229"/>
                        <a:pt x="519" y="2142"/>
                      </a:cubicBezTo>
                      <a:cubicBezTo>
                        <a:pt x="534" y="2136"/>
                        <a:pt x="549" y="2129"/>
                        <a:pt x="562" y="2120"/>
                      </a:cubicBezTo>
                      <a:cubicBezTo>
                        <a:pt x="551" y="2190"/>
                        <a:pt x="540" y="2252"/>
                        <a:pt x="538" y="2262"/>
                      </a:cubicBezTo>
                      <a:cubicBezTo>
                        <a:pt x="533" y="2279"/>
                        <a:pt x="542" y="2297"/>
                        <a:pt x="559" y="2302"/>
                      </a:cubicBezTo>
                      <a:cubicBezTo>
                        <a:pt x="562" y="2303"/>
                        <a:pt x="566" y="2303"/>
                        <a:pt x="569" y="2303"/>
                      </a:cubicBezTo>
                      <a:cubicBezTo>
                        <a:pt x="583" y="2303"/>
                        <a:pt x="595" y="2294"/>
                        <a:pt x="600" y="2281"/>
                      </a:cubicBezTo>
                      <a:cubicBezTo>
                        <a:pt x="603" y="2269"/>
                        <a:pt x="624" y="2146"/>
                        <a:pt x="640" y="2045"/>
                      </a:cubicBezTo>
                      <a:cubicBezTo>
                        <a:pt x="656" y="2023"/>
                        <a:pt x="669" y="1997"/>
                        <a:pt x="677" y="1969"/>
                      </a:cubicBezTo>
                      <a:cubicBezTo>
                        <a:pt x="813" y="1520"/>
                        <a:pt x="1108" y="799"/>
                        <a:pt x="1045" y="156"/>
                      </a:cubicBezTo>
                      <a:moveTo>
                        <a:pt x="63" y="2165"/>
                      </a:moveTo>
                      <a:lnTo>
                        <a:pt x="63" y="21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37"/>
                <p:cNvSpPr/>
                <p:nvPr/>
              </p:nvSpPr>
              <p:spPr>
                <a:xfrm>
                  <a:off x="3028109" y="1714334"/>
                  <a:ext cx="189399" cy="28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858" extrusionOk="0">
                      <a:moveTo>
                        <a:pt x="571" y="156"/>
                      </a:moveTo>
                      <a:lnTo>
                        <a:pt x="127" y="0"/>
                      </a:lnTo>
                      <a:cubicBezTo>
                        <a:pt x="127" y="0"/>
                        <a:pt x="97" y="218"/>
                        <a:pt x="0" y="633"/>
                      </a:cubicBezTo>
                      <a:lnTo>
                        <a:pt x="0" y="633"/>
                      </a:lnTo>
                      <a:cubicBezTo>
                        <a:pt x="0" y="633"/>
                        <a:pt x="135" y="756"/>
                        <a:pt x="525" y="858"/>
                      </a:cubicBezTo>
                      <a:cubicBezTo>
                        <a:pt x="570" y="625"/>
                        <a:pt x="594" y="386"/>
                        <a:pt x="571" y="156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37"/>
                <p:cNvSpPr/>
                <p:nvPr/>
              </p:nvSpPr>
              <p:spPr>
                <a:xfrm>
                  <a:off x="2900428" y="1571962"/>
                  <a:ext cx="723635" cy="384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178" extrusionOk="0">
                      <a:moveTo>
                        <a:pt x="39" y="0"/>
                      </a:moveTo>
                      <a:cubicBezTo>
                        <a:pt x="39" y="0"/>
                        <a:pt x="-321" y="1142"/>
                        <a:pt x="1144" y="1178"/>
                      </a:cubicBezTo>
                      <a:cubicBezTo>
                        <a:pt x="2535" y="1211"/>
                        <a:pt x="2174" y="50"/>
                        <a:pt x="2174" y="50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37"/>
                <p:cNvSpPr/>
                <p:nvPr/>
              </p:nvSpPr>
              <p:spPr>
                <a:xfrm>
                  <a:off x="2962472" y="1544860"/>
                  <a:ext cx="602811" cy="28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874" extrusionOk="0">
                      <a:moveTo>
                        <a:pt x="944" y="2"/>
                      </a:moveTo>
                      <a:cubicBezTo>
                        <a:pt x="1106" y="10"/>
                        <a:pt x="1264" y="38"/>
                        <a:pt x="1403" y="83"/>
                      </a:cubicBezTo>
                      <a:cubicBezTo>
                        <a:pt x="1541" y="127"/>
                        <a:pt x="1655" y="188"/>
                        <a:pt x="1733" y="258"/>
                      </a:cubicBezTo>
                      <a:cubicBezTo>
                        <a:pt x="1811" y="328"/>
                        <a:pt x="1849" y="405"/>
                        <a:pt x="1846" y="481"/>
                      </a:cubicBezTo>
                      <a:cubicBezTo>
                        <a:pt x="1842" y="557"/>
                        <a:pt x="1796" y="630"/>
                        <a:pt x="1712" y="693"/>
                      </a:cubicBezTo>
                      <a:cubicBezTo>
                        <a:pt x="1628" y="755"/>
                        <a:pt x="1509" y="804"/>
                        <a:pt x="1367" y="836"/>
                      </a:cubicBezTo>
                      <a:cubicBezTo>
                        <a:pt x="1225" y="867"/>
                        <a:pt x="1064" y="880"/>
                        <a:pt x="902" y="872"/>
                      </a:cubicBezTo>
                      <a:cubicBezTo>
                        <a:pt x="740" y="864"/>
                        <a:pt x="582" y="837"/>
                        <a:pt x="444" y="792"/>
                      </a:cubicBezTo>
                      <a:cubicBezTo>
                        <a:pt x="305" y="747"/>
                        <a:pt x="191" y="686"/>
                        <a:pt x="113" y="617"/>
                      </a:cubicBezTo>
                      <a:cubicBezTo>
                        <a:pt x="35" y="547"/>
                        <a:pt x="-4" y="470"/>
                        <a:pt x="0" y="393"/>
                      </a:cubicBezTo>
                      <a:cubicBezTo>
                        <a:pt x="4" y="317"/>
                        <a:pt x="50" y="244"/>
                        <a:pt x="134" y="182"/>
                      </a:cubicBezTo>
                      <a:cubicBezTo>
                        <a:pt x="218" y="119"/>
                        <a:pt x="337" y="70"/>
                        <a:pt x="479" y="39"/>
                      </a:cubicBezTo>
                      <a:cubicBezTo>
                        <a:pt x="622" y="7"/>
                        <a:pt x="782" y="-5"/>
                        <a:pt x="944" y="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37"/>
                <p:cNvSpPr/>
                <p:nvPr/>
              </p:nvSpPr>
              <p:spPr>
                <a:xfrm>
                  <a:off x="2844261" y="955782"/>
                  <a:ext cx="872868" cy="83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547" extrusionOk="0">
                      <a:moveTo>
                        <a:pt x="1397" y="2"/>
                      </a:moveTo>
                      <a:cubicBezTo>
                        <a:pt x="1632" y="13"/>
                        <a:pt x="1859" y="83"/>
                        <a:pt x="2057" y="204"/>
                      </a:cubicBezTo>
                      <a:cubicBezTo>
                        <a:pt x="2255" y="325"/>
                        <a:pt x="2416" y="494"/>
                        <a:pt x="2524" y="693"/>
                      </a:cubicBezTo>
                      <a:cubicBezTo>
                        <a:pt x="2632" y="892"/>
                        <a:pt x="2682" y="1113"/>
                        <a:pt x="2672" y="1337"/>
                      </a:cubicBezTo>
                      <a:cubicBezTo>
                        <a:pt x="2661" y="1560"/>
                        <a:pt x="2589" y="1777"/>
                        <a:pt x="2463" y="1965"/>
                      </a:cubicBezTo>
                      <a:cubicBezTo>
                        <a:pt x="2336" y="2153"/>
                        <a:pt x="2160" y="2305"/>
                        <a:pt x="1952" y="2407"/>
                      </a:cubicBezTo>
                      <a:cubicBezTo>
                        <a:pt x="1743" y="2509"/>
                        <a:pt x="1511" y="2557"/>
                        <a:pt x="1276" y="2546"/>
                      </a:cubicBezTo>
                      <a:cubicBezTo>
                        <a:pt x="1042" y="2535"/>
                        <a:pt x="815" y="2465"/>
                        <a:pt x="617" y="2344"/>
                      </a:cubicBezTo>
                      <a:cubicBezTo>
                        <a:pt x="419" y="2222"/>
                        <a:pt x="258" y="2054"/>
                        <a:pt x="150" y="1855"/>
                      </a:cubicBezTo>
                      <a:cubicBezTo>
                        <a:pt x="42" y="1656"/>
                        <a:pt x="-9" y="1434"/>
                        <a:pt x="2" y="1210"/>
                      </a:cubicBezTo>
                      <a:cubicBezTo>
                        <a:pt x="12" y="987"/>
                        <a:pt x="84" y="771"/>
                        <a:pt x="211" y="583"/>
                      </a:cubicBezTo>
                      <a:cubicBezTo>
                        <a:pt x="337" y="395"/>
                        <a:pt x="513" y="243"/>
                        <a:pt x="722" y="141"/>
                      </a:cubicBezTo>
                      <a:cubicBezTo>
                        <a:pt x="930" y="39"/>
                        <a:pt x="1163" y="-9"/>
                        <a:pt x="1397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37"/>
                <p:cNvSpPr/>
                <p:nvPr/>
              </p:nvSpPr>
              <p:spPr>
                <a:xfrm>
                  <a:off x="2844261" y="955782"/>
                  <a:ext cx="665509" cy="80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461" extrusionOk="0">
                      <a:moveTo>
                        <a:pt x="1397" y="2"/>
                      </a:moveTo>
                      <a:cubicBezTo>
                        <a:pt x="1633" y="13"/>
                        <a:pt x="1851" y="82"/>
                        <a:pt x="2038" y="193"/>
                      </a:cubicBezTo>
                      <a:cubicBezTo>
                        <a:pt x="1908" y="145"/>
                        <a:pt x="1768" y="115"/>
                        <a:pt x="1621" y="108"/>
                      </a:cubicBezTo>
                      <a:cubicBezTo>
                        <a:pt x="884" y="73"/>
                        <a:pt x="259" y="614"/>
                        <a:pt x="225" y="1317"/>
                      </a:cubicBezTo>
                      <a:cubicBezTo>
                        <a:pt x="203" y="1795"/>
                        <a:pt x="460" y="2225"/>
                        <a:pt x="859" y="2461"/>
                      </a:cubicBezTo>
                      <a:cubicBezTo>
                        <a:pt x="335" y="2268"/>
                        <a:pt x="-25" y="1773"/>
                        <a:pt x="1" y="1210"/>
                      </a:cubicBezTo>
                      <a:cubicBezTo>
                        <a:pt x="35" y="508"/>
                        <a:pt x="660" y="-33"/>
                        <a:pt x="1397" y="2"/>
                      </a:cubicBezTo>
                      <a:close/>
                    </a:path>
                  </a:pathLst>
                </a:custGeom>
                <a:solidFill>
                  <a:srgbClr val="6E99E1">
                    <a:alpha val="2940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37"/>
                <p:cNvSpPr/>
                <p:nvPr/>
              </p:nvSpPr>
              <p:spPr>
                <a:xfrm>
                  <a:off x="3009496" y="1324772"/>
                  <a:ext cx="167847" cy="14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452" extrusionOk="0">
                      <a:moveTo>
                        <a:pt x="514" y="234"/>
                      </a:moveTo>
                      <a:cubicBezTo>
                        <a:pt x="510" y="359"/>
                        <a:pt x="392" y="457"/>
                        <a:pt x="250" y="452"/>
                      </a:cubicBezTo>
                      <a:cubicBezTo>
                        <a:pt x="108" y="448"/>
                        <a:pt x="-4" y="343"/>
                        <a:pt x="0" y="218"/>
                      </a:cubicBezTo>
                      <a:cubicBezTo>
                        <a:pt x="4" y="93"/>
                        <a:pt x="123" y="-4"/>
                        <a:pt x="264" y="0"/>
                      </a:cubicBezTo>
                      <a:cubicBezTo>
                        <a:pt x="406" y="5"/>
                        <a:pt x="518" y="110"/>
                        <a:pt x="514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37"/>
                <p:cNvSpPr/>
                <p:nvPr/>
              </p:nvSpPr>
              <p:spPr>
                <a:xfrm>
                  <a:off x="3191058" y="1227136"/>
                  <a:ext cx="78045" cy="7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40" extrusionOk="0">
                      <a:moveTo>
                        <a:pt x="239" y="126"/>
                      </a:moveTo>
                      <a:cubicBezTo>
                        <a:pt x="236" y="192"/>
                        <a:pt x="180" y="243"/>
                        <a:pt x="114" y="240"/>
                      </a:cubicBezTo>
                      <a:cubicBezTo>
                        <a:pt x="48" y="237"/>
                        <a:pt x="-3" y="180"/>
                        <a:pt x="0" y="114"/>
                      </a:cubicBezTo>
                      <a:cubicBezTo>
                        <a:pt x="3" y="48"/>
                        <a:pt x="59" y="-3"/>
                        <a:pt x="125" y="0"/>
                      </a:cubicBezTo>
                      <a:cubicBezTo>
                        <a:pt x="192" y="3"/>
                        <a:pt x="243" y="60"/>
                        <a:pt x="239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550" rIns="81625" bIns="375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37"/>
                <p:cNvSpPr/>
                <p:nvPr/>
              </p:nvSpPr>
              <p:spPr>
                <a:xfrm>
                  <a:off x="3406255" y="1237586"/>
                  <a:ext cx="78372" cy="7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39" extrusionOk="0">
                      <a:moveTo>
                        <a:pt x="240" y="125"/>
                      </a:moveTo>
                      <a:cubicBezTo>
                        <a:pt x="236" y="191"/>
                        <a:pt x="180" y="242"/>
                        <a:pt x="114" y="239"/>
                      </a:cubicBezTo>
                      <a:cubicBezTo>
                        <a:pt x="48" y="236"/>
                        <a:pt x="-3" y="180"/>
                        <a:pt x="0" y="114"/>
                      </a:cubicBezTo>
                      <a:cubicBezTo>
                        <a:pt x="3" y="47"/>
                        <a:pt x="59" y="-4"/>
                        <a:pt x="125" y="0"/>
                      </a:cubicBezTo>
                      <a:cubicBezTo>
                        <a:pt x="192" y="3"/>
                        <a:pt x="243" y="59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225" rIns="81625" bIns="37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37"/>
                <p:cNvSpPr/>
                <p:nvPr/>
              </p:nvSpPr>
              <p:spPr>
                <a:xfrm>
                  <a:off x="3536876" y="1338813"/>
                  <a:ext cx="167520" cy="14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51" extrusionOk="0">
                      <a:moveTo>
                        <a:pt x="513" y="234"/>
                      </a:moveTo>
                      <a:cubicBezTo>
                        <a:pt x="509" y="358"/>
                        <a:pt x="391" y="456"/>
                        <a:pt x="249" y="451"/>
                      </a:cubicBezTo>
                      <a:cubicBezTo>
                        <a:pt x="108" y="447"/>
                        <a:pt x="-4" y="342"/>
                        <a:pt x="0" y="217"/>
                      </a:cubicBezTo>
                      <a:cubicBezTo>
                        <a:pt x="4" y="92"/>
                        <a:pt x="122" y="-5"/>
                        <a:pt x="264" y="0"/>
                      </a:cubicBezTo>
                      <a:cubicBezTo>
                        <a:pt x="406" y="4"/>
                        <a:pt x="517" y="109"/>
                        <a:pt x="513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37"/>
                <p:cNvSpPr/>
                <p:nvPr/>
              </p:nvSpPr>
              <p:spPr>
                <a:xfrm>
                  <a:off x="3207386" y="1477266"/>
                  <a:ext cx="132906" cy="6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04" extrusionOk="0">
                      <a:moveTo>
                        <a:pt x="293" y="204"/>
                      </a:moveTo>
                      <a:cubicBezTo>
                        <a:pt x="354" y="207"/>
                        <a:pt x="395" y="192"/>
                        <a:pt x="396" y="192"/>
                      </a:cubicBezTo>
                      <a:cubicBezTo>
                        <a:pt x="405" y="189"/>
                        <a:pt x="409" y="179"/>
                        <a:pt x="406" y="171"/>
                      </a:cubicBezTo>
                      <a:cubicBezTo>
                        <a:pt x="403" y="163"/>
                        <a:pt x="394" y="158"/>
                        <a:pt x="385" y="161"/>
                      </a:cubicBezTo>
                      <a:cubicBezTo>
                        <a:pt x="377" y="164"/>
                        <a:pt x="183" y="232"/>
                        <a:pt x="30" y="7"/>
                      </a:cubicBezTo>
                      <a:cubicBezTo>
                        <a:pt x="25" y="0"/>
                        <a:pt x="15" y="-2"/>
                        <a:pt x="7" y="3"/>
                      </a:cubicBezTo>
                      <a:cubicBezTo>
                        <a:pt x="0" y="8"/>
                        <a:pt x="-2" y="18"/>
                        <a:pt x="3" y="26"/>
                      </a:cubicBezTo>
                      <a:cubicBezTo>
                        <a:pt x="99" y="166"/>
                        <a:pt x="212" y="201"/>
                        <a:pt x="293" y="2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5775" rIns="81625" bIns="25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37"/>
                <p:cNvSpPr/>
                <p:nvPr/>
              </p:nvSpPr>
              <p:spPr>
                <a:xfrm>
                  <a:off x="3178976" y="1438081"/>
                  <a:ext cx="48003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1" extrusionOk="0">
                      <a:moveTo>
                        <a:pt x="15" y="211"/>
                      </a:moveTo>
                      <a:cubicBezTo>
                        <a:pt x="17" y="211"/>
                        <a:pt x="20" y="210"/>
                        <a:pt x="22" y="210"/>
                      </a:cubicBezTo>
                      <a:cubicBezTo>
                        <a:pt x="158" y="158"/>
                        <a:pt x="147" y="16"/>
                        <a:pt x="147" y="15"/>
                      </a:cubicBezTo>
                      <a:cubicBezTo>
                        <a:pt x="146" y="6"/>
                        <a:pt x="138" y="-1"/>
                        <a:pt x="129" y="0"/>
                      </a:cubicBezTo>
                      <a:cubicBezTo>
                        <a:pt x="121" y="1"/>
                        <a:pt x="114" y="9"/>
                        <a:pt x="115" y="18"/>
                      </a:cubicBezTo>
                      <a:lnTo>
                        <a:pt x="115" y="18"/>
                      </a:lnTo>
                      <a:cubicBezTo>
                        <a:pt x="115" y="22"/>
                        <a:pt x="123" y="136"/>
                        <a:pt x="10" y="179"/>
                      </a:cubicBezTo>
                      <a:cubicBezTo>
                        <a:pt x="2" y="182"/>
                        <a:pt x="-2" y="192"/>
                        <a:pt x="1" y="200"/>
                      </a:cubicBezTo>
                      <a:cubicBezTo>
                        <a:pt x="3" y="206"/>
                        <a:pt x="9" y="210"/>
                        <a:pt x="15" y="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8075" rIns="81625" bIns="280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37"/>
                <p:cNvSpPr/>
                <p:nvPr/>
              </p:nvSpPr>
              <p:spPr>
                <a:xfrm>
                  <a:off x="2100051" y="1564125"/>
                  <a:ext cx="711552" cy="5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568" extrusionOk="0">
                      <a:moveTo>
                        <a:pt x="2085" y="1317"/>
                      </a:moveTo>
                      <a:cubicBezTo>
                        <a:pt x="2085" y="1317"/>
                        <a:pt x="2285" y="1491"/>
                        <a:pt x="2103" y="1566"/>
                      </a:cubicBezTo>
                      <a:cubicBezTo>
                        <a:pt x="1935" y="1635"/>
                        <a:pt x="249" y="289"/>
                        <a:pt x="14" y="75"/>
                      </a:cubicBezTo>
                      <a:cubicBezTo>
                        <a:pt x="-4" y="60"/>
                        <a:pt x="-5" y="33"/>
                        <a:pt x="10" y="15"/>
                      </a:cubicBezTo>
                      <a:lnTo>
                        <a:pt x="10" y="15"/>
                      </a:lnTo>
                      <a:cubicBezTo>
                        <a:pt x="25" y="-2"/>
                        <a:pt x="50" y="-5"/>
                        <a:pt x="68" y="8"/>
                      </a:cubicBezTo>
                      <a:lnTo>
                        <a:pt x="2085" y="13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37"/>
                <p:cNvSpPr/>
                <p:nvPr/>
              </p:nvSpPr>
              <p:spPr>
                <a:xfrm>
                  <a:off x="2102337" y="1698660"/>
                  <a:ext cx="263526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92" extrusionOk="0">
                      <a:moveTo>
                        <a:pt x="607" y="141"/>
                      </a:moveTo>
                      <a:cubicBezTo>
                        <a:pt x="607" y="141"/>
                        <a:pt x="50" y="-40"/>
                        <a:pt x="2" y="8"/>
                      </a:cubicBezTo>
                      <a:cubicBezTo>
                        <a:pt x="-39" y="48"/>
                        <a:pt x="508" y="306"/>
                        <a:pt x="807" y="292"/>
                      </a:cubicBezTo>
                      <a:lnTo>
                        <a:pt x="607" y="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37"/>
                <p:cNvSpPr/>
                <p:nvPr/>
              </p:nvSpPr>
              <p:spPr>
                <a:xfrm>
                  <a:off x="2342352" y="1583065"/>
                  <a:ext cx="56167" cy="2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16" extrusionOk="0">
                      <a:moveTo>
                        <a:pt x="56" y="530"/>
                      </a:moveTo>
                      <a:cubicBezTo>
                        <a:pt x="56" y="530"/>
                        <a:pt x="-39" y="25"/>
                        <a:pt x="19" y="1"/>
                      </a:cubicBezTo>
                      <a:cubicBezTo>
                        <a:pt x="77" y="-23"/>
                        <a:pt x="172" y="616"/>
                        <a:pt x="172" y="616"/>
                      </a:cubicBezTo>
                      <a:lnTo>
                        <a:pt x="56" y="5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37"/>
                <p:cNvSpPr/>
                <p:nvPr/>
              </p:nvSpPr>
              <p:spPr>
                <a:xfrm>
                  <a:off x="3290656" y="1357426"/>
                  <a:ext cx="445414" cy="15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462" extrusionOk="0">
                      <a:moveTo>
                        <a:pt x="7" y="126"/>
                      </a:moveTo>
                      <a:cubicBezTo>
                        <a:pt x="49" y="-69"/>
                        <a:pt x="325" y="14"/>
                        <a:pt x="406" y="44"/>
                      </a:cubicBezTo>
                      <a:cubicBezTo>
                        <a:pt x="495" y="76"/>
                        <a:pt x="739" y="162"/>
                        <a:pt x="850" y="199"/>
                      </a:cubicBezTo>
                      <a:cubicBezTo>
                        <a:pt x="961" y="236"/>
                        <a:pt x="1375" y="377"/>
                        <a:pt x="1364" y="433"/>
                      </a:cubicBezTo>
                      <a:cubicBezTo>
                        <a:pt x="1355" y="474"/>
                        <a:pt x="976" y="469"/>
                        <a:pt x="668" y="439"/>
                      </a:cubicBezTo>
                      <a:cubicBezTo>
                        <a:pt x="368" y="409"/>
                        <a:pt x="-57" y="420"/>
                        <a:pt x="7" y="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37"/>
                <p:cNvSpPr/>
                <p:nvPr/>
              </p:nvSpPr>
              <p:spPr>
                <a:xfrm>
                  <a:off x="3397765" y="1372447"/>
                  <a:ext cx="24165" cy="4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7" extrusionOk="0">
                      <a:moveTo>
                        <a:pt x="11" y="147"/>
                      </a:moveTo>
                      <a:cubicBezTo>
                        <a:pt x="11" y="147"/>
                        <a:pt x="10" y="147"/>
                        <a:pt x="9" y="147"/>
                      </a:cubicBezTo>
                      <a:cubicBezTo>
                        <a:pt x="4" y="146"/>
                        <a:pt x="-1" y="140"/>
                        <a:pt x="0" y="134"/>
                      </a:cubicBezTo>
                      <a:cubicBezTo>
                        <a:pt x="11" y="59"/>
                        <a:pt x="53" y="7"/>
                        <a:pt x="55" y="4"/>
                      </a:cubicBezTo>
                      <a:cubicBezTo>
                        <a:pt x="59" y="0"/>
                        <a:pt x="66" y="-1"/>
                        <a:pt x="70" y="3"/>
                      </a:cubicBezTo>
                      <a:cubicBezTo>
                        <a:pt x="75" y="7"/>
                        <a:pt x="76" y="14"/>
                        <a:pt x="72" y="18"/>
                      </a:cubicBezTo>
                      <a:cubicBezTo>
                        <a:pt x="72" y="19"/>
                        <a:pt x="32" y="68"/>
                        <a:pt x="22" y="138"/>
                      </a:cubicBezTo>
                      <a:cubicBezTo>
                        <a:pt x="21" y="143"/>
                        <a:pt x="16" y="147"/>
                        <a:pt x="11" y="147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7175" rIns="81625" bIns="71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37"/>
                <p:cNvSpPr/>
                <p:nvPr/>
              </p:nvSpPr>
              <p:spPr>
                <a:xfrm>
                  <a:off x="3447727" y="1449183"/>
                  <a:ext cx="9796" cy="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42" extrusionOk="0">
                      <a:moveTo>
                        <a:pt x="20" y="142"/>
                      </a:moveTo>
                      <a:cubicBezTo>
                        <a:pt x="15" y="142"/>
                        <a:pt x="11" y="139"/>
                        <a:pt x="9" y="135"/>
                      </a:cubicBezTo>
                      <a:cubicBezTo>
                        <a:pt x="8" y="132"/>
                        <a:pt x="-9" y="79"/>
                        <a:pt x="9" y="9"/>
                      </a:cubicBezTo>
                      <a:cubicBezTo>
                        <a:pt x="10" y="3"/>
                        <a:pt x="16" y="-1"/>
                        <a:pt x="22" y="1"/>
                      </a:cubicBezTo>
                      <a:cubicBezTo>
                        <a:pt x="28" y="2"/>
                        <a:pt x="32" y="8"/>
                        <a:pt x="30" y="14"/>
                      </a:cubicBezTo>
                      <a:cubicBezTo>
                        <a:pt x="14" y="77"/>
                        <a:pt x="30" y="127"/>
                        <a:pt x="30" y="128"/>
                      </a:cubicBezTo>
                      <a:cubicBezTo>
                        <a:pt x="32" y="134"/>
                        <a:pt x="29" y="140"/>
                        <a:pt x="23" y="142"/>
                      </a:cubicBezTo>
                      <a:cubicBezTo>
                        <a:pt x="22" y="142"/>
                        <a:pt x="21" y="142"/>
                        <a:pt x="20" y="14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5525" rIns="81625" bIns="55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37"/>
                <p:cNvSpPr/>
                <p:nvPr/>
              </p:nvSpPr>
              <p:spPr>
                <a:xfrm>
                  <a:off x="3548305" y="1419468"/>
                  <a:ext cx="14368" cy="4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26" extrusionOk="0">
                      <a:moveTo>
                        <a:pt x="12" y="126"/>
                      </a:moveTo>
                      <a:cubicBezTo>
                        <a:pt x="7" y="126"/>
                        <a:pt x="2" y="121"/>
                        <a:pt x="1" y="115"/>
                      </a:cubicBezTo>
                      <a:cubicBezTo>
                        <a:pt x="-2" y="64"/>
                        <a:pt x="22" y="9"/>
                        <a:pt x="23" y="6"/>
                      </a:cubicBezTo>
                      <a:cubicBezTo>
                        <a:pt x="26" y="1"/>
                        <a:pt x="32" y="-2"/>
                        <a:pt x="38" y="1"/>
                      </a:cubicBezTo>
                      <a:cubicBezTo>
                        <a:pt x="43" y="3"/>
                        <a:pt x="46" y="9"/>
                        <a:pt x="43" y="15"/>
                      </a:cubicBezTo>
                      <a:cubicBezTo>
                        <a:pt x="43" y="16"/>
                        <a:pt x="20" y="68"/>
                        <a:pt x="23" y="114"/>
                      </a:cubicBezTo>
                      <a:cubicBezTo>
                        <a:pt x="24" y="120"/>
                        <a:pt x="19" y="125"/>
                        <a:pt x="13" y="126"/>
                      </a:cubicBez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25" rIns="81625" bIns="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37"/>
                <p:cNvSpPr/>
                <p:nvPr/>
              </p:nvSpPr>
              <p:spPr>
                <a:xfrm>
                  <a:off x="3614268" y="1473674"/>
                  <a:ext cx="8817" cy="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03" extrusionOk="0">
                      <a:moveTo>
                        <a:pt x="17" y="103"/>
                      </a:moveTo>
                      <a:cubicBezTo>
                        <a:pt x="12" y="103"/>
                        <a:pt x="8" y="99"/>
                        <a:pt x="6" y="95"/>
                      </a:cubicBezTo>
                      <a:cubicBezTo>
                        <a:pt x="6" y="93"/>
                        <a:pt x="-8" y="44"/>
                        <a:pt x="7" y="7"/>
                      </a:cubicBezTo>
                      <a:cubicBezTo>
                        <a:pt x="9" y="2"/>
                        <a:pt x="15" y="-1"/>
                        <a:pt x="21" y="1"/>
                      </a:cubicBezTo>
                      <a:cubicBezTo>
                        <a:pt x="26" y="3"/>
                        <a:pt x="29" y="10"/>
                        <a:pt x="27" y="15"/>
                      </a:cubicBezTo>
                      <a:cubicBezTo>
                        <a:pt x="15" y="45"/>
                        <a:pt x="27" y="88"/>
                        <a:pt x="27" y="89"/>
                      </a:cubicBezTo>
                      <a:cubicBezTo>
                        <a:pt x="29" y="94"/>
                        <a:pt x="26" y="101"/>
                        <a:pt x="20" y="102"/>
                      </a:cubicBezTo>
                      <a:cubicBezTo>
                        <a:pt x="19" y="102"/>
                        <a:pt x="18" y="103"/>
                        <a:pt x="17" y="10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37"/>
                <p:cNvSpPr/>
                <p:nvPr/>
              </p:nvSpPr>
              <p:spPr>
                <a:xfrm>
                  <a:off x="3290330" y="1358079"/>
                  <a:ext cx="414065" cy="15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60" extrusionOk="0">
                      <a:moveTo>
                        <a:pt x="1268" y="456"/>
                      </a:moveTo>
                      <a:cubicBezTo>
                        <a:pt x="1135" y="467"/>
                        <a:pt x="884" y="458"/>
                        <a:pt x="669" y="437"/>
                      </a:cubicBezTo>
                      <a:cubicBezTo>
                        <a:pt x="369" y="407"/>
                        <a:pt x="-56" y="418"/>
                        <a:pt x="7" y="124"/>
                      </a:cubicBezTo>
                      <a:cubicBezTo>
                        <a:pt x="26" y="38"/>
                        <a:pt x="91" y="6"/>
                        <a:pt x="164" y="0"/>
                      </a:cubicBezTo>
                      <a:cubicBezTo>
                        <a:pt x="152" y="16"/>
                        <a:pt x="141" y="37"/>
                        <a:pt x="134" y="63"/>
                      </a:cubicBezTo>
                      <a:cubicBezTo>
                        <a:pt x="54" y="353"/>
                        <a:pt x="433" y="356"/>
                        <a:pt x="731" y="403"/>
                      </a:cubicBezTo>
                      <a:cubicBezTo>
                        <a:pt x="916" y="432"/>
                        <a:pt x="1128" y="453"/>
                        <a:pt x="1268" y="456"/>
                      </a:cubicBezTo>
                      <a:close/>
                    </a:path>
                  </a:pathLst>
                </a:custGeom>
                <a:solidFill>
                  <a:srgbClr val="432064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37"/>
                <p:cNvSpPr/>
                <p:nvPr/>
              </p:nvSpPr>
              <p:spPr>
                <a:xfrm>
                  <a:off x="3259960" y="2175408"/>
                  <a:ext cx="98292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2" extrusionOk="0">
                      <a:moveTo>
                        <a:pt x="301" y="151"/>
                      </a:moveTo>
                      <a:cubicBezTo>
                        <a:pt x="301" y="178"/>
                        <a:pt x="294" y="204"/>
                        <a:pt x="281" y="227"/>
                      </a:cubicBezTo>
                      <a:cubicBezTo>
                        <a:pt x="268" y="250"/>
                        <a:pt x="249" y="269"/>
                        <a:pt x="226" y="282"/>
                      </a:cubicBezTo>
                      <a:cubicBezTo>
                        <a:pt x="203" y="295"/>
                        <a:pt x="177" y="302"/>
                        <a:pt x="151" y="302"/>
                      </a:cubicBezTo>
                      <a:cubicBezTo>
                        <a:pt x="124" y="302"/>
                        <a:pt x="98" y="295"/>
                        <a:pt x="75" y="282"/>
                      </a:cubicBezTo>
                      <a:cubicBezTo>
                        <a:pt x="52" y="269"/>
                        <a:pt x="33" y="250"/>
                        <a:pt x="20" y="227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0" y="76"/>
                      </a:cubicBezTo>
                      <a:cubicBezTo>
                        <a:pt x="33" y="53"/>
                        <a:pt x="52" y="34"/>
                        <a:pt x="75" y="21"/>
                      </a:cubicBezTo>
                      <a:cubicBezTo>
                        <a:pt x="98" y="7"/>
                        <a:pt x="124" y="0"/>
                        <a:pt x="151" y="0"/>
                      </a:cubicBezTo>
                      <a:cubicBezTo>
                        <a:pt x="177" y="0"/>
                        <a:pt x="203" y="7"/>
                        <a:pt x="226" y="21"/>
                      </a:cubicBezTo>
                      <a:cubicBezTo>
                        <a:pt x="249" y="34"/>
                        <a:pt x="268" y="53"/>
                        <a:pt x="281" y="76"/>
                      </a:cubicBezTo>
                      <a:cubicBezTo>
                        <a:pt x="294" y="99"/>
                        <a:pt x="301" y="125"/>
                        <a:pt x="301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37"/>
                <p:cNvSpPr/>
                <p:nvPr/>
              </p:nvSpPr>
              <p:spPr>
                <a:xfrm>
                  <a:off x="3260287" y="2198266"/>
                  <a:ext cx="97965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232" extrusionOk="0">
                      <a:moveTo>
                        <a:pt x="300" y="81"/>
                      </a:moveTo>
                      <a:cubicBezTo>
                        <a:pt x="300" y="164"/>
                        <a:pt x="233" y="232"/>
                        <a:pt x="150" y="232"/>
                      </a:cubicBezTo>
                      <a:cubicBezTo>
                        <a:pt x="71" y="232"/>
                        <a:pt x="7" y="172"/>
                        <a:pt x="0" y="96"/>
                      </a:cubicBezTo>
                      <a:cubicBezTo>
                        <a:pt x="27" y="138"/>
                        <a:pt x="73" y="165"/>
                        <a:pt x="127" y="165"/>
                      </a:cubicBezTo>
                      <a:cubicBezTo>
                        <a:pt x="210" y="165"/>
                        <a:pt x="277" y="98"/>
                        <a:pt x="277" y="14"/>
                      </a:cubicBezTo>
                      <a:cubicBezTo>
                        <a:pt x="277" y="10"/>
                        <a:pt x="277" y="5"/>
                        <a:pt x="277" y="0"/>
                      </a:cubicBezTo>
                      <a:cubicBezTo>
                        <a:pt x="292" y="23"/>
                        <a:pt x="300" y="51"/>
                        <a:pt x="300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37"/>
                <p:cNvSpPr/>
                <p:nvPr/>
              </p:nvSpPr>
              <p:spPr>
                <a:xfrm>
                  <a:off x="3247878" y="2445456"/>
                  <a:ext cx="98618" cy="9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1" extrusionOk="0">
                      <a:moveTo>
                        <a:pt x="302" y="150"/>
                      </a:moveTo>
                      <a:cubicBezTo>
                        <a:pt x="302" y="177"/>
                        <a:pt x="295" y="203"/>
                        <a:pt x="282" y="226"/>
                      </a:cubicBezTo>
                      <a:cubicBezTo>
                        <a:pt x="268" y="249"/>
                        <a:pt x="249" y="268"/>
                        <a:pt x="226" y="281"/>
                      </a:cubicBezTo>
                      <a:cubicBezTo>
                        <a:pt x="203" y="294"/>
                        <a:pt x="177" y="301"/>
                        <a:pt x="151" y="301"/>
                      </a:cubicBezTo>
                      <a:cubicBezTo>
                        <a:pt x="125" y="301"/>
                        <a:pt x="99" y="294"/>
                        <a:pt x="76" y="281"/>
                      </a:cubicBezTo>
                      <a:cubicBezTo>
                        <a:pt x="53" y="268"/>
                        <a:pt x="33" y="249"/>
                        <a:pt x="20" y="226"/>
                      </a:cubicBezTo>
                      <a:cubicBezTo>
                        <a:pt x="6" y="203"/>
                        <a:pt x="0" y="177"/>
                        <a:pt x="0" y="150"/>
                      </a:cubicBezTo>
                      <a:cubicBezTo>
                        <a:pt x="0" y="124"/>
                        <a:pt x="7" y="98"/>
                        <a:pt x="20" y="75"/>
                      </a:cubicBezTo>
                      <a:cubicBezTo>
                        <a:pt x="34" y="52"/>
                        <a:pt x="53" y="33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7" y="0"/>
                        <a:pt x="203" y="7"/>
                        <a:pt x="226" y="20"/>
                      </a:cubicBezTo>
                      <a:cubicBezTo>
                        <a:pt x="249" y="33"/>
                        <a:pt x="268" y="52"/>
                        <a:pt x="282" y="75"/>
                      </a:cubicBezTo>
                      <a:cubicBezTo>
                        <a:pt x="295" y="98"/>
                        <a:pt x="302" y="124"/>
                        <a:pt x="302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37"/>
                <p:cNvSpPr/>
                <p:nvPr/>
              </p:nvSpPr>
              <p:spPr>
                <a:xfrm>
                  <a:off x="3248205" y="2467987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5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5"/>
                      </a:cubicBezTo>
                      <a:cubicBezTo>
                        <a:pt x="278" y="10"/>
                        <a:pt x="277" y="5"/>
                        <a:pt x="277" y="0"/>
                      </a:cubicBezTo>
                      <a:cubicBezTo>
                        <a:pt x="292" y="24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37"/>
                <p:cNvSpPr/>
                <p:nvPr/>
              </p:nvSpPr>
              <p:spPr>
                <a:xfrm>
                  <a:off x="3251797" y="2737056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4"/>
                        <a:pt x="282" y="226"/>
                      </a:cubicBezTo>
                      <a:cubicBezTo>
                        <a:pt x="269" y="249"/>
                        <a:pt x="250" y="269"/>
                        <a:pt x="227" y="282"/>
                      </a:cubicBezTo>
                      <a:cubicBezTo>
                        <a:pt x="204" y="296"/>
                        <a:pt x="177" y="302"/>
                        <a:pt x="151" y="302"/>
                      </a:cubicBezTo>
                      <a:cubicBezTo>
                        <a:pt x="124" y="302"/>
                        <a:pt x="99" y="296"/>
                        <a:pt x="76" y="282"/>
                      </a:cubicBezTo>
                      <a:cubicBezTo>
                        <a:pt x="53" y="269"/>
                        <a:pt x="34" y="249"/>
                        <a:pt x="21" y="226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4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8" y="0"/>
                        <a:pt x="204" y="7"/>
                        <a:pt x="227" y="20"/>
                      </a:cubicBezTo>
                      <a:cubicBezTo>
                        <a:pt x="250" y="34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7"/>
                <p:cNvSpPr/>
                <p:nvPr/>
              </p:nvSpPr>
              <p:spPr>
                <a:xfrm>
                  <a:off x="3252123" y="2759914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4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7"/>
                        <a:pt x="74" y="165"/>
                        <a:pt x="127" y="165"/>
                      </a:cubicBezTo>
                      <a:cubicBezTo>
                        <a:pt x="211" y="165"/>
                        <a:pt x="278" y="97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37"/>
                <p:cNvSpPr/>
                <p:nvPr/>
              </p:nvSpPr>
              <p:spPr>
                <a:xfrm>
                  <a:off x="3246245" y="3079270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5"/>
                        <a:pt x="282" y="227"/>
                      </a:cubicBezTo>
                      <a:cubicBezTo>
                        <a:pt x="269" y="250"/>
                        <a:pt x="249" y="269"/>
                        <a:pt x="227" y="282"/>
                      </a:cubicBezTo>
                      <a:cubicBezTo>
                        <a:pt x="204" y="295"/>
                        <a:pt x="177" y="302"/>
                        <a:pt x="151" y="302"/>
                      </a:cubicBezTo>
                      <a:cubicBezTo>
                        <a:pt x="124" y="302"/>
                        <a:pt x="99" y="295"/>
                        <a:pt x="76" y="282"/>
                      </a:cubicBezTo>
                      <a:cubicBezTo>
                        <a:pt x="53" y="269"/>
                        <a:pt x="34" y="250"/>
                        <a:pt x="21" y="227"/>
                      </a:cubicBezTo>
                      <a:cubicBezTo>
                        <a:pt x="7" y="205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5"/>
                        <a:pt x="76" y="21"/>
                      </a:cubicBezTo>
                      <a:cubicBezTo>
                        <a:pt x="99" y="8"/>
                        <a:pt x="125" y="0"/>
                        <a:pt x="151" y="0"/>
                      </a:cubicBezTo>
                      <a:cubicBezTo>
                        <a:pt x="178" y="0"/>
                        <a:pt x="204" y="8"/>
                        <a:pt x="227" y="21"/>
                      </a:cubicBezTo>
                      <a:cubicBezTo>
                        <a:pt x="249" y="35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37"/>
                <p:cNvSpPr/>
                <p:nvPr/>
              </p:nvSpPr>
              <p:spPr>
                <a:xfrm>
                  <a:off x="3246572" y="3102128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37"/>
                <p:cNvSpPr/>
                <p:nvPr/>
              </p:nvSpPr>
              <p:spPr>
                <a:xfrm>
                  <a:off x="2861895" y="1187299"/>
                  <a:ext cx="129640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909" extrusionOk="0">
                      <a:moveTo>
                        <a:pt x="394" y="477"/>
                      </a:moveTo>
                      <a:cubicBezTo>
                        <a:pt x="395" y="441"/>
                        <a:pt x="383" y="408"/>
                        <a:pt x="362" y="384"/>
                      </a:cubicBezTo>
                      <a:cubicBezTo>
                        <a:pt x="382" y="376"/>
                        <a:pt x="397" y="354"/>
                        <a:pt x="397" y="329"/>
                      </a:cubicBezTo>
                      <a:cubicBezTo>
                        <a:pt x="398" y="295"/>
                        <a:pt x="374" y="267"/>
                        <a:pt x="344" y="266"/>
                      </a:cubicBezTo>
                      <a:cubicBezTo>
                        <a:pt x="343" y="266"/>
                        <a:pt x="341" y="267"/>
                        <a:pt x="339" y="267"/>
                      </a:cubicBezTo>
                      <a:cubicBezTo>
                        <a:pt x="349" y="249"/>
                        <a:pt x="355" y="228"/>
                        <a:pt x="355" y="206"/>
                      </a:cubicBezTo>
                      <a:cubicBezTo>
                        <a:pt x="357" y="134"/>
                        <a:pt x="306" y="74"/>
                        <a:pt x="242" y="73"/>
                      </a:cubicBezTo>
                      <a:cubicBezTo>
                        <a:pt x="234" y="72"/>
                        <a:pt x="227" y="73"/>
                        <a:pt x="220" y="74"/>
                      </a:cubicBezTo>
                      <a:cubicBezTo>
                        <a:pt x="202" y="32"/>
                        <a:pt x="164" y="2"/>
                        <a:pt x="119" y="0"/>
                      </a:cubicBezTo>
                      <a:cubicBezTo>
                        <a:pt x="55" y="-1"/>
                        <a:pt x="1" y="56"/>
                        <a:pt x="0" y="127"/>
                      </a:cubicBezTo>
                      <a:cubicBezTo>
                        <a:pt x="-2" y="199"/>
                        <a:pt x="49" y="259"/>
                        <a:pt x="113" y="260"/>
                      </a:cubicBezTo>
                      <a:cubicBezTo>
                        <a:pt x="121" y="261"/>
                        <a:pt x="128" y="260"/>
                        <a:pt x="135" y="258"/>
                      </a:cubicBezTo>
                      <a:cubicBezTo>
                        <a:pt x="141" y="274"/>
                        <a:pt x="151" y="288"/>
                        <a:pt x="162" y="299"/>
                      </a:cubicBezTo>
                      <a:cubicBezTo>
                        <a:pt x="156" y="311"/>
                        <a:pt x="152" y="325"/>
                        <a:pt x="152" y="341"/>
                      </a:cubicBezTo>
                      <a:cubicBezTo>
                        <a:pt x="151" y="368"/>
                        <a:pt x="161" y="392"/>
                        <a:pt x="177" y="410"/>
                      </a:cubicBezTo>
                      <a:cubicBezTo>
                        <a:pt x="168" y="428"/>
                        <a:pt x="162" y="449"/>
                        <a:pt x="162" y="471"/>
                      </a:cubicBezTo>
                      <a:cubicBezTo>
                        <a:pt x="161" y="503"/>
                        <a:pt x="171" y="533"/>
                        <a:pt x="188" y="556"/>
                      </a:cubicBezTo>
                      <a:cubicBezTo>
                        <a:pt x="165" y="579"/>
                        <a:pt x="149" y="612"/>
                        <a:pt x="149" y="650"/>
                      </a:cubicBezTo>
                      <a:lnTo>
                        <a:pt x="149" y="651"/>
                      </a:lnTo>
                      <a:cubicBezTo>
                        <a:pt x="145" y="650"/>
                        <a:pt x="142" y="650"/>
                        <a:pt x="138" y="649"/>
                      </a:cubicBezTo>
                      <a:cubicBezTo>
                        <a:pt x="74" y="648"/>
                        <a:pt x="20" y="704"/>
                        <a:pt x="19" y="776"/>
                      </a:cubicBezTo>
                      <a:cubicBezTo>
                        <a:pt x="17" y="847"/>
                        <a:pt x="68" y="908"/>
                        <a:pt x="132" y="909"/>
                      </a:cubicBezTo>
                      <a:cubicBezTo>
                        <a:pt x="181" y="911"/>
                        <a:pt x="223" y="878"/>
                        <a:pt x="242" y="831"/>
                      </a:cubicBezTo>
                      <a:cubicBezTo>
                        <a:pt x="248" y="834"/>
                        <a:pt x="254" y="836"/>
                        <a:pt x="261" y="836"/>
                      </a:cubicBezTo>
                      <a:cubicBezTo>
                        <a:pt x="287" y="837"/>
                        <a:pt x="309" y="814"/>
                        <a:pt x="310" y="784"/>
                      </a:cubicBezTo>
                      <a:cubicBezTo>
                        <a:pt x="310" y="780"/>
                        <a:pt x="310" y="776"/>
                        <a:pt x="309" y="773"/>
                      </a:cubicBezTo>
                      <a:cubicBezTo>
                        <a:pt x="350" y="754"/>
                        <a:pt x="380" y="709"/>
                        <a:pt x="381" y="656"/>
                      </a:cubicBezTo>
                      <a:cubicBezTo>
                        <a:pt x="382" y="624"/>
                        <a:pt x="372" y="594"/>
                        <a:pt x="355" y="571"/>
                      </a:cubicBezTo>
                      <a:cubicBezTo>
                        <a:pt x="378" y="548"/>
                        <a:pt x="393" y="515"/>
                        <a:pt x="394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37"/>
                <p:cNvSpPr/>
                <p:nvPr/>
              </p:nvSpPr>
              <p:spPr>
                <a:xfrm>
                  <a:off x="2705803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453" y="0"/>
                      </a:moveTo>
                      <a:lnTo>
                        <a:pt x="341" y="0"/>
                      </a:lnTo>
                      <a:cubicBezTo>
                        <a:pt x="134" y="0"/>
                        <a:pt x="0" y="203"/>
                        <a:pt x="0" y="454"/>
                      </a:cubicBezTo>
                      <a:cubicBezTo>
                        <a:pt x="0" y="705"/>
                        <a:pt x="134" y="908"/>
                        <a:pt x="341" y="908"/>
                      </a:cubicBezTo>
                      <a:lnTo>
                        <a:pt x="453" y="908"/>
                      </a:lnTo>
                      <a:lnTo>
                        <a:pt x="453" y="908"/>
                      </a:lnTo>
                      <a:cubicBezTo>
                        <a:pt x="597" y="908"/>
                        <a:pt x="713" y="705"/>
                        <a:pt x="713" y="454"/>
                      </a:cubicBezTo>
                      <a:cubicBezTo>
                        <a:pt x="713" y="203"/>
                        <a:pt x="597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37"/>
                <p:cNvSpPr/>
                <p:nvPr/>
              </p:nvSpPr>
              <p:spPr>
                <a:xfrm>
                  <a:off x="2720824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667" y="386"/>
                      </a:moveTo>
                      <a:cubicBezTo>
                        <a:pt x="667" y="511"/>
                        <a:pt x="638" y="625"/>
                        <a:pt x="591" y="707"/>
                      </a:cubicBezTo>
                      <a:cubicBezTo>
                        <a:pt x="544" y="789"/>
                        <a:pt x="479" y="840"/>
                        <a:pt x="407" y="840"/>
                      </a:cubicBezTo>
                      <a:lnTo>
                        <a:pt x="295" y="840"/>
                      </a:lnTo>
                      <a:cubicBezTo>
                        <a:pt x="160" y="840"/>
                        <a:pt x="56" y="753"/>
                        <a:pt x="0" y="623"/>
                      </a:cubicBezTo>
                      <a:cubicBezTo>
                        <a:pt x="57" y="688"/>
                        <a:pt x="134" y="727"/>
                        <a:pt x="224" y="727"/>
                      </a:cubicBezTo>
                      <a:lnTo>
                        <a:pt x="336" y="727"/>
                      </a:lnTo>
                      <a:cubicBezTo>
                        <a:pt x="408" y="727"/>
                        <a:pt x="473" y="676"/>
                        <a:pt x="520" y="593"/>
                      </a:cubicBezTo>
                      <a:cubicBezTo>
                        <a:pt x="567" y="511"/>
                        <a:pt x="596" y="398"/>
                        <a:pt x="596" y="272"/>
                      </a:cubicBezTo>
                      <a:cubicBezTo>
                        <a:pt x="596" y="170"/>
                        <a:pt x="577" y="76"/>
                        <a:pt x="545" y="0"/>
                      </a:cubicBezTo>
                      <a:cubicBezTo>
                        <a:pt x="618" y="81"/>
                        <a:pt x="667" y="223"/>
                        <a:pt x="667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37"/>
                <p:cNvSpPr/>
                <p:nvPr/>
              </p:nvSpPr>
              <p:spPr>
                <a:xfrm>
                  <a:off x="2739111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162" y="168"/>
                      </a:moveTo>
                      <a:cubicBezTo>
                        <a:pt x="94" y="223"/>
                        <a:pt x="24" y="244"/>
                        <a:pt x="5" y="214"/>
                      </a:cubicBezTo>
                      <a:cubicBezTo>
                        <a:pt x="-15" y="185"/>
                        <a:pt x="24" y="115"/>
                        <a:pt x="92" y="60"/>
                      </a:cubicBezTo>
                      <a:cubicBezTo>
                        <a:pt x="160" y="4"/>
                        <a:pt x="230" y="-16"/>
                        <a:pt x="250" y="14"/>
                      </a:cubicBezTo>
                      <a:cubicBezTo>
                        <a:pt x="269" y="43"/>
                        <a:pt x="230" y="112"/>
                        <a:pt x="16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37"/>
                <p:cNvSpPr/>
                <p:nvPr/>
              </p:nvSpPr>
              <p:spPr>
                <a:xfrm>
                  <a:off x="2786788" y="821901"/>
                  <a:ext cx="927402" cy="37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136" extrusionOk="0">
                      <a:moveTo>
                        <a:pt x="270" y="1134"/>
                      </a:moveTo>
                      <a:cubicBezTo>
                        <a:pt x="270" y="1134"/>
                        <a:pt x="1010" y="117"/>
                        <a:pt x="2137" y="564"/>
                      </a:cubicBezTo>
                      <a:cubicBezTo>
                        <a:pt x="2137" y="564"/>
                        <a:pt x="2492" y="702"/>
                        <a:pt x="2717" y="1136"/>
                      </a:cubicBezTo>
                      <a:cubicBezTo>
                        <a:pt x="2717" y="1136"/>
                        <a:pt x="2747" y="1120"/>
                        <a:pt x="2785" y="1120"/>
                      </a:cubicBezTo>
                      <a:cubicBezTo>
                        <a:pt x="2823" y="1120"/>
                        <a:pt x="2840" y="1119"/>
                        <a:pt x="2840" y="1119"/>
                      </a:cubicBezTo>
                      <a:cubicBezTo>
                        <a:pt x="2840" y="1119"/>
                        <a:pt x="2592" y="-107"/>
                        <a:pt x="1275" y="8"/>
                      </a:cubicBezTo>
                      <a:cubicBezTo>
                        <a:pt x="270" y="95"/>
                        <a:pt x="0" y="1134"/>
                        <a:pt x="0" y="1134"/>
                      </a:cubicBezTo>
                      <a:lnTo>
                        <a:pt x="270" y="1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37"/>
                <p:cNvSpPr/>
                <p:nvPr/>
              </p:nvSpPr>
              <p:spPr>
                <a:xfrm>
                  <a:off x="2855690" y="920189"/>
                  <a:ext cx="840540" cy="27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" h="835" extrusionOk="0">
                      <a:moveTo>
                        <a:pt x="2574" y="819"/>
                      </a:moveTo>
                      <a:cubicBezTo>
                        <a:pt x="2536" y="819"/>
                        <a:pt x="2506" y="835"/>
                        <a:pt x="2506" y="835"/>
                      </a:cubicBezTo>
                      <a:cubicBezTo>
                        <a:pt x="2281" y="401"/>
                        <a:pt x="1926" y="263"/>
                        <a:pt x="1926" y="263"/>
                      </a:cubicBezTo>
                      <a:cubicBezTo>
                        <a:pt x="799" y="-184"/>
                        <a:pt x="59" y="833"/>
                        <a:pt x="59" y="833"/>
                      </a:cubicBezTo>
                      <a:lnTo>
                        <a:pt x="0" y="833"/>
                      </a:lnTo>
                      <a:cubicBezTo>
                        <a:pt x="26" y="795"/>
                        <a:pt x="387" y="195"/>
                        <a:pt x="1038" y="34"/>
                      </a:cubicBezTo>
                      <a:cubicBezTo>
                        <a:pt x="1451" y="-68"/>
                        <a:pt x="1949" y="65"/>
                        <a:pt x="2244" y="371"/>
                      </a:cubicBezTo>
                      <a:cubicBezTo>
                        <a:pt x="2359" y="490"/>
                        <a:pt x="2483" y="642"/>
                        <a:pt x="2574" y="818"/>
                      </a:cubicBezTo>
                      <a:lnTo>
                        <a:pt x="2574" y="819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63" name="Google Shape;963;p37"/>
            <p:cNvGrpSpPr/>
            <p:nvPr/>
          </p:nvGrpSpPr>
          <p:grpSpPr>
            <a:xfrm>
              <a:off x="2565269" y="4323807"/>
              <a:ext cx="700908" cy="577998"/>
              <a:chOff x="6851679" y="4043465"/>
              <a:chExt cx="1040850" cy="858328"/>
            </a:xfrm>
          </p:grpSpPr>
          <p:sp>
            <p:nvSpPr>
              <p:cNvPr id="964" name="Google Shape;964;p37"/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65" name="Google Shape;965;p37"/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966" name="Google Shape;966;p37"/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37"/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37"/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37"/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10425" rIns="81625" bIns="104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37"/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37"/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37"/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37"/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37"/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37"/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976" name="Google Shape;976;p37"/>
          <p:cNvSpPr txBox="1">
            <a:spLocks noGrp="1"/>
          </p:cNvSpPr>
          <p:nvPr>
            <p:ph type="title"/>
          </p:nvPr>
        </p:nvSpPr>
        <p:spPr>
          <a:xfrm>
            <a:off x="1872000" y="2017767"/>
            <a:ext cx="5400000" cy="1107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2. KHÁM PHÁ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977" name="Google Shape;977;p37"/>
          <p:cNvGrpSpPr/>
          <p:nvPr/>
        </p:nvGrpSpPr>
        <p:grpSpPr>
          <a:xfrm>
            <a:off x="529859" y="386199"/>
            <a:ext cx="2920631" cy="1126177"/>
            <a:chOff x="529859" y="386199"/>
            <a:chExt cx="2920631" cy="1126177"/>
          </a:xfrm>
        </p:grpSpPr>
        <p:grpSp>
          <p:nvGrpSpPr>
            <p:cNvPr id="978" name="Google Shape;978;p37"/>
            <p:cNvGrpSpPr/>
            <p:nvPr/>
          </p:nvGrpSpPr>
          <p:grpSpPr>
            <a:xfrm>
              <a:off x="529859" y="386199"/>
              <a:ext cx="2003612" cy="1126177"/>
              <a:chOff x="204120" y="771198"/>
              <a:chExt cx="2803038" cy="1572433"/>
            </a:xfrm>
          </p:grpSpPr>
          <p:sp>
            <p:nvSpPr>
              <p:cNvPr id="979" name="Google Shape;979;p37"/>
              <p:cNvSpPr/>
              <p:nvPr/>
            </p:nvSpPr>
            <p:spPr>
              <a:xfrm>
                <a:off x="204120" y="771198"/>
                <a:ext cx="2803037" cy="157243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679" extrusionOk="0">
                    <a:moveTo>
                      <a:pt x="6022" y="2645"/>
                    </a:moveTo>
                    <a:cubicBezTo>
                      <a:pt x="6106" y="2484"/>
                      <a:pt x="6106" y="2316"/>
                      <a:pt x="6051" y="2163"/>
                    </a:cubicBezTo>
                    <a:cubicBezTo>
                      <a:pt x="5934" y="1840"/>
                      <a:pt x="5567" y="1590"/>
                      <a:pt x="5209" y="1638"/>
                    </a:cubicBezTo>
                    <a:cubicBezTo>
                      <a:pt x="4926" y="901"/>
                      <a:pt x="4301" y="-75"/>
                      <a:pt x="2987" y="4"/>
                    </a:cubicBezTo>
                    <a:cubicBezTo>
                      <a:pt x="1603" y="87"/>
                      <a:pt x="1257" y="1278"/>
                      <a:pt x="1187" y="2113"/>
                    </a:cubicBezTo>
                    <a:cubicBezTo>
                      <a:pt x="1013" y="2103"/>
                      <a:pt x="863" y="2280"/>
                      <a:pt x="932" y="2546"/>
                    </a:cubicBezTo>
                    <a:cubicBezTo>
                      <a:pt x="932" y="2546"/>
                      <a:pt x="528" y="2485"/>
                      <a:pt x="588" y="2923"/>
                    </a:cubicBezTo>
                    <a:cubicBezTo>
                      <a:pt x="484" y="2949"/>
                      <a:pt x="396" y="2981"/>
                      <a:pt x="322" y="3020"/>
                    </a:cubicBezTo>
                    <a:cubicBezTo>
                      <a:pt x="48" y="3160"/>
                      <a:pt x="-35" y="3382"/>
                      <a:pt x="13" y="3679"/>
                    </a:cubicBezTo>
                    <a:cubicBezTo>
                      <a:pt x="2038" y="3679"/>
                      <a:pt x="3015" y="3679"/>
                      <a:pt x="3015" y="3679"/>
                    </a:cubicBezTo>
                    <a:cubicBezTo>
                      <a:pt x="3015" y="3679"/>
                      <a:pt x="3044" y="3553"/>
                      <a:pt x="3030" y="3407"/>
                    </a:cubicBezTo>
                    <a:cubicBezTo>
                      <a:pt x="3012" y="3205"/>
                      <a:pt x="2911" y="2966"/>
                      <a:pt x="2537" y="2984"/>
                    </a:cubicBezTo>
                    <a:cubicBezTo>
                      <a:pt x="2652" y="2531"/>
                      <a:pt x="2498" y="2222"/>
                      <a:pt x="2272" y="2079"/>
                    </a:cubicBezTo>
                    <a:cubicBezTo>
                      <a:pt x="2359" y="1709"/>
                      <a:pt x="2557" y="1253"/>
                      <a:pt x="3015" y="1122"/>
                    </a:cubicBezTo>
                    <a:cubicBezTo>
                      <a:pt x="3641" y="943"/>
                      <a:pt x="4153" y="1713"/>
                      <a:pt x="4352" y="2070"/>
                    </a:cubicBezTo>
                    <a:cubicBezTo>
                      <a:pt x="4287" y="2135"/>
                      <a:pt x="4260" y="2255"/>
                      <a:pt x="4306" y="2350"/>
                    </a:cubicBezTo>
                    <a:cubicBezTo>
                      <a:pt x="4054" y="2315"/>
                      <a:pt x="3816" y="2437"/>
                      <a:pt x="3768" y="2662"/>
                    </a:cubicBezTo>
                    <a:cubicBezTo>
                      <a:pt x="3744" y="2774"/>
                      <a:pt x="3767" y="2912"/>
                      <a:pt x="3860" y="3068"/>
                    </a:cubicBezTo>
                    <a:lnTo>
                      <a:pt x="6558" y="3068"/>
                    </a:lnTo>
                    <a:cubicBezTo>
                      <a:pt x="6558" y="3068"/>
                      <a:pt x="6499" y="2464"/>
                      <a:pt x="6022" y="26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80" name="Google Shape;980;p37"/>
              <p:cNvGrpSpPr/>
              <p:nvPr/>
            </p:nvGrpSpPr>
            <p:grpSpPr>
              <a:xfrm>
                <a:off x="204120" y="771198"/>
                <a:ext cx="2803038" cy="1572433"/>
                <a:chOff x="204120" y="771198"/>
                <a:chExt cx="2803038" cy="1572433"/>
              </a:xfrm>
            </p:grpSpPr>
            <p:sp>
              <p:nvSpPr>
                <p:cNvPr id="981" name="Google Shape;981;p37"/>
                <p:cNvSpPr/>
                <p:nvPr/>
              </p:nvSpPr>
              <p:spPr>
                <a:xfrm>
                  <a:off x="704632" y="771198"/>
                  <a:ext cx="1818255" cy="12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924" extrusionOk="0">
                      <a:moveTo>
                        <a:pt x="21" y="2924"/>
                      </a:moveTo>
                      <a:cubicBezTo>
                        <a:pt x="21" y="2924"/>
                        <a:pt x="-329" y="133"/>
                        <a:pt x="1816" y="4"/>
                      </a:cubicBezTo>
                      <a:cubicBezTo>
                        <a:pt x="3908" y="-121"/>
                        <a:pt x="4254" y="2425"/>
                        <a:pt x="4254" y="2425"/>
                      </a:cubicBezTo>
                      <a:lnTo>
                        <a:pt x="3679" y="2477"/>
                      </a:lnTo>
                      <a:cubicBezTo>
                        <a:pt x="3679" y="2477"/>
                        <a:pt x="3063" y="335"/>
                        <a:pt x="1844" y="609"/>
                      </a:cubicBezTo>
                      <a:cubicBezTo>
                        <a:pt x="626" y="883"/>
                        <a:pt x="716" y="2667"/>
                        <a:pt x="716" y="2667"/>
                      </a:cubicBezTo>
                      <a:lnTo>
                        <a:pt x="21" y="2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37"/>
                <p:cNvSpPr/>
                <p:nvPr/>
              </p:nvSpPr>
              <p:spPr>
                <a:xfrm>
                  <a:off x="766181" y="872494"/>
                  <a:ext cx="1643012" cy="106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490" extrusionOk="0">
                      <a:moveTo>
                        <a:pt x="0" y="2490"/>
                      </a:moveTo>
                      <a:cubicBezTo>
                        <a:pt x="0" y="2490"/>
                        <a:pt x="16" y="138"/>
                        <a:pt x="1700" y="6"/>
                      </a:cubicBezTo>
                      <a:cubicBezTo>
                        <a:pt x="3383" y="-125"/>
                        <a:pt x="3844" y="1855"/>
                        <a:pt x="3844" y="1855"/>
                      </a:cubicBezTo>
                      <a:lnTo>
                        <a:pt x="3565" y="1932"/>
                      </a:lnTo>
                      <a:cubicBezTo>
                        <a:pt x="3565" y="1932"/>
                        <a:pt x="2896" y="555"/>
                        <a:pt x="1719" y="555"/>
                      </a:cubicBezTo>
                      <a:cubicBezTo>
                        <a:pt x="542" y="555"/>
                        <a:pt x="648" y="2240"/>
                        <a:pt x="648" y="2240"/>
                      </a:cubicBezTo>
                      <a:lnTo>
                        <a:pt x="0" y="249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37"/>
                <p:cNvSpPr/>
                <p:nvPr/>
              </p:nvSpPr>
              <p:spPr>
                <a:xfrm>
                  <a:off x="913642" y="1002426"/>
                  <a:ext cx="1402373" cy="87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2053" extrusionOk="0">
                      <a:moveTo>
                        <a:pt x="0" y="2053"/>
                      </a:moveTo>
                      <a:cubicBezTo>
                        <a:pt x="0" y="2053"/>
                        <a:pt x="-12" y="220"/>
                        <a:pt x="1211" y="16"/>
                      </a:cubicBezTo>
                      <a:cubicBezTo>
                        <a:pt x="2433" y="-187"/>
                        <a:pt x="3281" y="1521"/>
                        <a:pt x="3281" y="1521"/>
                      </a:cubicBezTo>
                      <a:lnTo>
                        <a:pt x="3083" y="1628"/>
                      </a:lnTo>
                      <a:cubicBezTo>
                        <a:pt x="3083" y="1628"/>
                        <a:pt x="2226" y="212"/>
                        <a:pt x="1370" y="466"/>
                      </a:cubicBezTo>
                      <a:cubicBezTo>
                        <a:pt x="514" y="721"/>
                        <a:pt x="427" y="2053"/>
                        <a:pt x="427" y="2053"/>
                      </a:cubicBezTo>
                      <a:lnTo>
                        <a:pt x="0" y="20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37"/>
                <p:cNvSpPr/>
                <p:nvPr/>
              </p:nvSpPr>
              <p:spPr>
                <a:xfrm>
                  <a:off x="1023489" y="1104149"/>
                  <a:ext cx="1190799" cy="775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815" extrusionOk="0">
                      <a:moveTo>
                        <a:pt x="0" y="1767"/>
                      </a:moveTo>
                      <a:cubicBezTo>
                        <a:pt x="0" y="1767"/>
                        <a:pt x="25" y="158"/>
                        <a:pt x="1025" y="10"/>
                      </a:cubicBezTo>
                      <a:cubicBezTo>
                        <a:pt x="2026" y="-138"/>
                        <a:pt x="2786" y="1326"/>
                        <a:pt x="2786" y="1326"/>
                      </a:cubicBezTo>
                      <a:lnTo>
                        <a:pt x="2525" y="1464"/>
                      </a:lnTo>
                      <a:cubicBezTo>
                        <a:pt x="2525" y="1464"/>
                        <a:pt x="1905" y="112"/>
                        <a:pt x="1098" y="343"/>
                      </a:cubicBezTo>
                      <a:cubicBezTo>
                        <a:pt x="290" y="574"/>
                        <a:pt x="289" y="1815"/>
                        <a:pt x="289" y="1815"/>
                      </a:cubicBezTo>
                      <a:lnTo>
                        <a:pt x="0" y="17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37"/>
                <p:cNvSpPr/>
                <p:nvPr/>
              </p:nvSpPr>
              <p:spPr>
                <a:xfrm>
                  <a:off x="204120" y="1620458"/>
                  <a:ext cx="1296800" cy="72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92" extrusionOk="0">
                      <a:moveTo>
                        <a:pt x="3015" y="1692"/>
                      </a:moveTo>
                      <a:cubicBezTo>
                        <a:pt x="3015" y="1692"/>
                        <a:pt x="2038" y="1692"/>
                        <a:pt x="13" y="1692"/>
                      </a:cubicBezTo>
                      <a:cubicBezTo>
                        <a:pt x="-35" y="1395"/>
                        <a:pt x="48" y="1173"/>
                        <a:pt x="322" y="1033"/>
                      </a:cubicBezTo>
                      <a:cubicBezTo>
                        <a:pt x="396" y="994"/>
                        <a:pt x="484" y="962"/>
                        <a:pt x="588" y="936"/>
                      </a:cubicBezTo>
                      <a:cubicBezTo>
                        <a:pt x="528" y="498"/>
                        <a:pt x="932" y="559"/>
                        <a:pt x="932" y="559"/>
                      </a:cubicBezTo>
                      <a:cubicBezTo>
                        <a:pt x="823" y="135"/>
                        <a:pt x="1267" y="-61"/>
                        <a:pt x="1479" y="359"/>
                      </a:cubicBezTo>
                      <a:cubicBezTo>
                        <a:pt x="1705" y="-309"/>
                        <a:pt x="2794" y="-16"/>
                        <a:pt x="2537" y="997"/>
                      </a:cubicBezTo>
                      <a:cubicBezTo>
                        <a:pt x="2911" y="979"/>
                        <a:pt x="3012" y="1218"/>
                        <a:pt x="3030" y="1420"/>
                      </a:cubicBezTo>
                      <a:cubicBezTo>
                        <a:pt x="3044" y="1566"/>
                        <a:pt x="3015" y="1692"/>
                        <a:pt x="3015" y="169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37"/>
                <p:cNvSpPr/>
                <p:nvPr/>
              </p:nvSpPr>
              <p:spPr>
                <a:xfrm>
                  <a:off x="1810802" y="1468728"/>
                  <a:ext cx="1196356" cy="6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436" extrusionOk="0">
                      <a:moveTo>
                        <a:pt x="2799" y="1436"/>
                      </a:moveTo>
                      <a:lnTo>
                        <a:pt x="101" y="1436"/>
                      </a:lnTo>
                      <a:cubicBezTo>
                        <a:pt x="8" y="1280"/>
                        <a:pt x="-15" y="1142"/>
                        <a:pt x="9" y="1030"/>
                      </a:cubicBezTo>
                      <a:cubicBezTo>
                        <a:pt x="57" y="805"/>
                        <a:pt x="295" y="683"/>
                        <a:pt x="547" y="718"/>
                      </a:cubicBezTo>
                      <a:cubicBezTo>
                        <a:pt x="456" y="529"/>
                        <a:pt x="653" y="242"/>
                        <a:pt x="864" y="484"/>
                      </a:cubicBezTo>
                      <a:cubicBezTo>
                        <a:pt x="1262" y="-323"/>
                        <a:pt x="2103" y="10"/>
                        <a:pt x="2292" y="531"/>
                      </a:cubicBezTo>
                      <a:cubicBezTo>
                        <a:pt x="2347" y="684"/>
                        <a:pt x="2347" y="852"/>
                        <a:pt x="2263" y="1013"/>
                      </a:cubicBezTo>
                      <a:cubicBezTo>
                        <a:pt x="2740" y="832"/>
                        <a:pt x="2799" y="1436"/>
                        <a:pt x="2799" y="14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37"/>
                <p:cNvSpPr/>
                <p:nvPr/>
              </p:nvSpPr>
              <p:spPr>
                <a:xfrm>
                  <a:off x="204120" y="2061970"/>
                  <a:ext cx="1296800" cy="28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659" extrusionOk="0">
                      <a:moveTo>
                        <a:pt x="3015" y="659"/>
                      </a:moveTo>
                      <a:cubicBezTo>
                        <a:pt x="3015" y="659"/>
                        <a:pt x="2038" y="659"/>
                        <a:pt x="13" y="659"/>
                      </a:cubicBezTo>
                      <a:cubicBezTo>
                        <a:pt x="-35" y="362"/>
                        <a:pt x="48" y="140"/>
                        <a:pt x="322" y="0"/>
                      </a:cubicBezTo>
                      <a:cubicBezTo>
                        <a:pt x="312" y="227"/>
                        <a:pt x="399" y="506"/>
                        <a:pt x="871" y="523"/>
                      </a:cubicBezTo>
                      <a:cubicBezTo>
                        <a:pt x="1071" y="85"/>
                        <a:pt x="1315" y="364"/>
                        <a:pt x="1315" y="364"/>
                      </a:cubicBezTo>
                      <a:cubicBezTo>
                        <a:pt x="1315" y="364"/>
                        <a:pt x="1810" y="-111"/>
                        <a:pt x="2060" y="523"/>
                      </a:cubicBezTo>
                      <a:cubicBezTo>
                        <a:pt x="2356" y="221"/>
                        <a:pt x="2450" y="523"/>
                        <a:pt x="2450" y="523"/>
                      </a:cubicBezTo>
                      <a:cubicBezTo>
                        <a:pt x="2450" y="523"/>
                        <a:pt x="2782" y="522"/>
                        <a:pt x="3030" y="387"/>
                      </a:cubicBezTo>
                      <a:cubicBezTo>
                        <a:pt x="3044" y="533"/>
                        <a:pt x="3015" y="659"/>
                        <a:pt x="3015" y="65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37"/>
                <p:cNvSpPr/>
                <p:nvPr/>
              </p:nvSpPr>
              <p:spPr>
                <a:xfrm>
                  <a:off x="1810802" y="1695681"/>
                  <a:ext cx="1196356" cy="38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05" extrusionOk="0">
                      <a:moveTo>
                        <a:pt x="2799" y="905"/>
                      </a:moveTo>
                      <a:lnTo>
                        <a:pt x="101" y="905"/>
                      </a:lnTo>
                      <a:cubicBezTo>
                        <a:pt x="8" y="749"/>
                        <a:pt x="-15" y="611"/>
                        <a:pt x="9" y="499"/>
                      </a:cubicBezTo>
                      <a:cubicBezTo>
                        <a:pt x="42" y="538"/>
                        <a:pt x="85" y="568"/>
                        <a:pt x="136" y="581"/>
                      </a:cubicBezTo>
                      <a:cubicBezTo>
                        <a:pt x="229" y="605"/>
                        <a:pt x="327" y="566"/>
                        <a:pt x="414" y="524"/>
                      </a:cubicBezTo>
                      <a:cubicBezTo>
                        <a:pt x="502" y="481"/>
                        <a:pt x="592" y="433"/>
                        <a:pt x="689" y="437"/>
                      </a:cubicBezTo>
                      <a:cubicBezTo>
                        <a:pt x="786" y="440"/>
                        <a:pt x="888" y="522"/>
                        <a:pt x="872" y="618"/>
                      </a:cubicBezTo>
                      <a:cubicBezTo>
                        <a:pt x="906" y="530"/>
                        <a:pt x="994" y="466"/>
                        <a:pt x="1088" y="460"/>
                      </a:cubicBezTo>
                      <a:cubicBezTo>
                        <a:pt x="1182" y="454"/>
                        <a:pt x="1277" y="506"/>
                        <a:pt x="1322" y="589"/>
                      </a:cubicBezTo>
                      <a:cubicBezTo>
                        <a:pt x="1334" y="497"/>
                        <a:pt x="1435" y="442"/>
                        <a:pt x="1528" y="436"/>
                      </a:cubicBezTo>
                      <a:cubicBezTo>
                        <a:pt x="1620" y="430"/>
                        <a:pt x="1712" y="457"/>
                        <a:pt x="1805" y="453"/>
                      </a:cubicBezTo>
                      <a:cubicBezTo>
                        <a:pt x="2018" y="444"/>
                        <a:pt x="2198" y="269"/>
                        <a:pt x="2271" y="68"/>
                      </a:cubicBezTo>
                      <a:cubicBezTo>
                        <a:pt x="2279" y="46"/>
                        <a:pt x="2286" y="23"/>
                        <a:pt x="2292" y="0"/>
                      </a:cubicBezTo>
                      <a:cubicBezTo>
                        <a:pt x="2347" y="153"/>
                        <a:pt x="2347" y="321"/>
                        <a:pt x="2263" y="482"/>
                      </a:cubicBezTo>
                      <a:cubicBezTo>
                        <a:pt x="2740" y="301"/>
                        <a:pt x="2799" y="905"/>
                        <a:pt x="2799" y="905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89" name="Google Shape;989;p37"/>
            <p:cNvGrpSpPr/>
            <p:nvPr/>
          </p:nvGrpSpPr>
          <p:grpSpPr>
            <a:xfrm>
              <a:off x="3167277" y="601298"/>
              <a:ext cx="283214" cy="298709"/>
              <a:chOff x="6879837" y="678375"/>
              <a:chExt cx="444257" cy="468489"/>
            </a:xfrm>
          </p:grpSpPr>
          <p:sp>
            <p:nvSpPr>
              <p:cNvPr id="990" name="Google Shape;990;p37"/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91" name="Google Shape;991;p37"/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2" name="Google Shape;992;p37"/>
          <p:cNvGrpSpPr/>
          <p:nvPr/>
        </p:nvGrpSpPr>
        <p:grpSpPr>
          <a:xfrm>
            <a:off x="7347264" y="2020292"/>
            <a:ext cx="1343240" cy="2805375"/>
            <a:chOff x="7419764" y="2109542"/>
            <a:chExt cx="1343240" cy="2805375"/>
          </a:xfrm>
        </p:grpSpPr>
        <p:grpSp>
          <p:nvGrpSpPr>
            <p:cNvPr id="993" name="Google Shape;993;p37"/>
            <p:cNvGrpSpPr/>
            <p:nvPr/>
          </p:nvGrpSpPr>
          <p:grpSpPr>
            <a:xfrm flipH="1">
              <a:off x="7419764" y="3103245"/>
              <a:ext cx="1343240" cy="1811672"/>
              <a:chOff x="7416165" y="3358962"/>
              <a:chExt cx="1323129" cy="1784547"/>
            </a:xfrm>
          </p:grpSpPr>
          <p:sp>
            <p:nvSpPr>
              <p:cNvPr id="994" name="Google Shape;994;p37"/>
              <p:cNvSpPr/>
              <p:nvPr/>
            </p:nvSpPr>
            <p:spPr>
              <a:xfrm>
                <a:off x="7416165" y="3358962"/>
                <a:ext cx="1323129" cy="1784547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4935" extrusionOk="0">
                    <a:moveTo>
                      <a:pt x="691" y="1841"/>
                    </a:moveTo>
                    <a:cubicBezTo>
                      <a:pt x="1103" y="1965"/>
                      <a:pt x="1145" y="2476"/>
                      <a:pt x="1147" y="2508"/>
                    </a:cubicBezTo>
                    <a:cubicBezTo>
                      <a:pt x="1147" y="2509"/>
                      <a:pt x="1148" y="2509"/>
                      <a:pt x="1148" y="2509"/>
                    </a:cubicBezTo>
                    <a:cubicBezTo>
                      <a:pt x="1148" y="2509"/>
                      <a:pt x="1374" y="2104"/>
                      <a:pt x="1723" y="2159"/>
                    </a:cubicBezTo>
                    <a:lnTo>
                      <a:pt x="1663" y="2348"/>
                    </a:lnTo>
                    <a:lnTo>
                      <a:pt x="1663" y="2348"/>
                    </a:lnTo>
                    <a:lnTo>
                      <a:pt x="1237" y="3689"/>
                    </a:lnTo>
                    <a:lnTo>
                      <a:pt x="1177" y="3669"/>
                    </a:lnTo>
                    <a:lnTo>
                      <a:pt x="981" y="4286"/>
                    </a:lnTo>
                    <a:cubicBezTo>
                      <a:pt x="902" y="4536"/>
                      <a:pt x="1025" y="4813"/>
                      <a:pt x="1271" y="4905"/>
                    </a:cubicBezTo>
                    <a:cubicBezTo>
                      <a:pt x="1365" y="4939"/>
                      <a:pt x="1461" y="4944"/>
                      <a:pt x="1551" y="4923"/>
                    </a:cubicBezTo>
                    <a:cubicBezTo>
                      <a:pt x="1714" y="4886"/>
                      <a:pt x="1854" y="4765"/>
                      <a:pt x="1908" y="4595"/>
                    </a:cubicBezTo>
                    <a:lnTo>
                      <a:pt x="1946" y="4477"/>
                    </a:lnTo>
                    <a:cubicBezTo>
                      <a:pt x="1958" y="4437"/>
                      <a:pt x="1953" y="4396"/>
                      <a:pt x="1936" y="4362"/>
                    </a:cubicBezTo>
                    <a:cubicBezTo>
                      <a:pt x="1918" y="4327"/>
                      <a:pt x="1887" y="4299"/>
                      <a:pt x="1846" y="4286"/>
                    </a:cubicBezTo>
                    <a:cubicBezTo>
                      <a:pt x="1766" y="4261"/>
                      <a:pt x="1681" y="4305"/>
                      <a:pt x="1655" y="4385"/>
                    </a:cubicBezTo>
                    <a:lnTo>
                      <a:pt x="1618" y="4502"/>
                    </a:lnTo>
                    <a:cubicBezTo>
                      <a:pt x="1585" y="4607"/>
                      <a:pt x="1467" y="4661"/>
                      <a:pt x="1364" y="4614"/>
                    </a:cubicBezTo>
                    <a:cubicBezTo>
                      <a:pt x="1279" y="4574"/>
                      <a:pt x="1241" y="4474"/>
                      <a:pt x="1269" y="4385"/>
                    </a:cubicBezTo>
                    <a:lnTo>
                      <a:pt x="1467" y="3761"/>
                    </a:lnTo>
                    <a:lnTo>
                      <a:pt x="1430" y="3750"/>
                    </a:lnTo>
                    <a:lnTo>
                      <a:pt x="1908" y="2243"/>
                    </a:lnTo>
                    <a:cubicBezTo>
                      <a:pt x="2139" y="2431"/>
                      <a:pt x="2212" y="2858"/>
                      <a:pt x="2212" y="2858"/>
                    </a:cubicBezTo>
                    <a:cubicBezTo>
                      <a:pt x="2212" y="2858"/>
                      <a:pt x="2212" y="2857"/>
                      <a:pt x="2214" y="2856"/>
                    </a:cubicBezTo>
                    <a:cubicBezTo>
                      <a:pt x="2238" y="2825"/>
                      <a:pt x="2505" y="2501"/>
                      <a:pt x="2859" y="2543"/>
                    </a:cubicBezTo>
                    <a:cubicBezTo>
                      <a:pt x="3230" y="2586"/>
                      <a:pt x="3389" y="3045"/>
                      <a:pt x="3389" y="3045"/>
                    </a:cubicBezTo>
                    <a:cubicBezTo>
                      <a:pt x="3389" y="3045"/>
                      <a:pt x="3454" y="2849"/>
                      <a:pt x="3502" y="2559"/>
                    </a:cubicBezTo>
                    <a:cubicBezTo>
                      <a:pt x="3533" y="2374"/>
                      <a:pt x="3557" y="2149"/>
                      <a:pt x="3552" y="1914"/>
                    </a:cubicBezTo>
                    <a:cubicBezTo>
                      <a:pt x="3540" y="1292"/>
                      <a:pt x="3329" y="591"/>
                      <a:pt x="2523" y="304"/>
                    </a:cubicBezTo>
                    <a:lnTo>
                      <a:pt x="2578" y="132"/>
                    </a:lnTo>
                    <a:cubicBezTo>
                      <a:pt x="2595" y="79"/>
                      <a:pt x="2565" y="22"/>
                      <a:pt x="2512" y="5"/>
                    </a:cubicBezTo>
                    <a:cubicBezTo>
                      <a:pt x="2459" y="-11"/>
                      <a:pt x="2403" y="18"/>
                      <a:pt x="2386" y="71"/>
                    </a:cubicBezTo>
                    <a:lnTo>
                      <a:pt x="2330" y="246"/>
                    </a:lnTo>
                    <a:cubicBezTo>
                      <a:pt x="1994" y="164"/>
                      <a:pt x="1699" y="189"/>
                      <a:pt x="1442" y="281"/>
                    </a:cubicBezTo>
                    <a:cubicBezTo>
                      <a:pt x="1250" y="349"/>
                      <a:pt x="1079" y="454"/>
                      <a:pt x="928" y="580"/>
                    </a:cubicBezTo>
                    <a:cubicBezTo>
                      <a:pt x="281" y="1120"/>
                      <a:pt x="0" y="2041"/>
                      <a:pt x="0" y="2041"/>
                    </a:cubicBezTo>
                    <a:cubicBezTo>
                      <a:pt x="0" y="2041"/>
                      <a:pt x="267" y="1713"/>
                      <a:pt x="691" y="1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995" name="Google Shape;995;p37"/>
              <p:cNvGrpSpPr/>
              <p:nvPr/>
            </p:nvGrpSpPr>
            <p:grpSpPr>
              <a:xfrm>
                <a:off x="7416165" y="3358962"/>
                <a:ext cx="1323128" cy="1784184"/>
                <a:chOff x="7416165" y="3358962"/>
                <a:chExt cx="1323128" cy="1784184"/>
              </a:xfrm>
            </p:grpSpPr>
            <p:sp>
              <p:nvSpPr>
                <p:cNvPr id="996" name="Google Shape;996;p37"/>
                <p:cNvSpPr/>
                <p:nvPr/>
              </p:nvSpPr>
              <p:spPr>
                <a:xfrm>
                  <a:off x="7807929" y="3909694"/>
                  <a:ext cx="396231" cy="10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811" extrusionOk="0">
                      <a:moveTo>
                        <a:pt x="0" y="2750"/>
                      </a:moveTo>
                      <a:lnTo>
                        <a:pt x="872" y="0"/>
                      </a:lnTo>
                      <a:lnTo>
                        <a:pt x="1064" y="61"/>
                      </a:lnTo>
                      <a:lnTo>
                        <a:pt x="192" y="2811"/>
                      </a:lnTo>
                      <a:lnTo>
                        <a:pt x="0" y="27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37"/>
                <p:cNvSpPr/>
                <p:nvPr/>
              </p:nvSpPr>
              <p:spPr>
                <a:xfrm>
                  <a:off x="8035837" y="3909694"/>
                  <a:ext cx="168324" cy="32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908" extrusionOk="0">
                      <a:moveTo>
                        <a:pt x="452" y="61"/>
                      </a:moveTo>
                      <a:lnTo>
                        <a:pt x="184" y="908"/>
                      </a:lnTo>
                      <a:cubicBezTo>
                        <a:pt x="137" y="870"/>
                        <a:pt x="82" y="841"/>
                        <a:pt x="21" y="828"/>
                      </a:cubicBezTo>
                      <a:cubicBezTo>
                        <a:pt x="14" y="827"/>
                        <a:pt x="7" y="825"/>
                        <a:pt x="0" y="824"/>
                      </a:cubicBezTo>
                      <a:lnTo>
                        <a:pt x="260" y="0"/>
                      </a:lnTo>
                      <a:lnTo>
                        <a:pt x="452" y="61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37"/>
                <p:cNvSpPr/>
                <p:nvPr/>
              </p:nvSpPr>
              <p:spPr>
                <a:xfrm>
                  <a:off x="7416165" y="3429838"/>
                  <a:ext cx="1323128" cy="102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2848" extrusionOk="0">
                      <a:moveTo>
                        <a:pt x="3388" y="2848"/>
                      </a:moveTo>
                      <a:cubicBezTo>
                        <a:pt x="3388" y="2848"/>
                        <a:pt x="3230" y="2390"/>
                        <a:pt x="2859" y="2346"/>
                      </a:cubicBezTo>
                      <a:cubicBezTo>
                        <a:pt x="2505" y="2304"/>
                        <a:pt x="2238" y="2629"/>
                        <a:pt x="2213" y="2659"/>
                      </a:cubicBezTo>
                      <a:cubicBezTo>
                        <a:pt x="2212" y="2661"/>
                        <a:pt x="2212" y="2662"/>
                        <a:pt x="2212" y="2662"/>
                      </a:cubicBezTo>
                      <a:cubicBezTo>
                        <a:pt x="2212" y="2662"/>
                        <a:pt x="2105" y="2040"/>
                        <a:pt x="1745" y="1966"/>
                      </a:cubicBezTo>
                      <a:cubicBezTo>
                        <a:pt x="1383" y="1891"/>
                        <a:pt x="1148" y="2312"/>
                        <a:pt x="1148" y="2312"/>
                      </a:cubicBezTo>
                      <a:lnTo>
                        <a:pt x="1148" y="2311"/>
                      </a:lnTo>
                      <a:cubicBezTo>
                        <a:pt x="1146" y="2279"/>
                        <a:pt x="1104" y="1768"/>
                        <a:pt x="692" y="1644"/>
                      </a:cubicBezTo>
                      <a:cubicBezTo>
                        <a:pt x="267" y="1516"/>
                        <a:pt x="0" y="1844"/>
                        <a:pt x="0" y="1844"/>
                      </a:cubicBezTo>
                      <a:cubicBezTo>
                        <a:pt x="0" y="1844"/>
                        <a:pt x="281" y="924"/>
                        <a:pt x="929" y="384"/>
                      </a:cubicBezTo>
                      <a:cubicBezTo>
                        <a:pt x="1080" y="257"/>
                        <a:pt x="1251" y="152"/>
                        <a:pt x="1443" y="84"/>
                      </a:cubicBezTo>
                      <a:cubicBezTo>
                        <a:pt x="1722" y="-15"/>
                        <a:pt x="2045" y="-36"/>
                        <a:pt x="2418" y="73"/>
                      </a:cubicBezTo>
                      <a:cubicBezTo>
                        <a:pt x="3310" y="334"/>
                        <a:pt x="3539" y="1069"/>
                        <a:pt x="3552" y="1717"/>
                      </a:cubicBezTo>
                      <a:cubicBezTo>
                        <a:pt x="3556" y="1953"/>
                        <a:pt x="3532" y="2177"/>
                        <a:pt x="3502" y="2363"/>
                      </a:cubicBezTo>
                      <a:cubicBezTo>
                        <a:pt x="3453" y="2652"/>
                        <a:pt x="3388" y="2848"/>
                        <a:pt x="3388" y="28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37"/>
                <p:cNvSpPr/>
                <p:nvPr/>
              </p:nvSpPr>
              <p:spPr>
                <a:xfrm>
                  <a:off x="7843679" y="3456235"/>
                  <a:ext cx="579823" cy="93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589" extrusionOk="0">
                      <a:moveTo>
                        <a:pt x="1065" y="2586"/>
                      </a:moveTo>
                      <a:cubicBezTo>
                        <a:pt x="1064" y="2588"/>
                        <a:pt x="1064" y="2589"/>
                        <a:pt x="1064" y="2589"/>
                      </a:cubicBezTo>
                      <a:cubicBezTo>
                        <a:pt x="1064" y="2589"/>
                        <a:pt x="957" y="1967"/>
                        <a:pt x="597" y="1893"/>
                      </a:cubicBezTo>
                      <a:cubicBezTo>
                        <a:pt x="235" y="1818"/>
                        <a:pt x="0" y="2239"/>
                        <a:pt x="0" y="2239"/>
                      </a:cubicBezTo>
                      <a:lnTo>
                        <a:pt x="0" y="2238"/>
                      </a:lnTo>
                      <a:cubicBezTo>
                        <a:pt x="0" y="2176"/>
                        <a:pt x="12" y="380"/>
                        <a:pt x="1270" y="0"/>
                      </a:cubicBezTo>
                      <a:cubicBezTo>
                        <a:pt x="2001" y="1067"/>
                        <a:pt x="1107" y="2519"/>
                        <a:pt x="1065" y="2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37"/>
                <p:cNvSpPr/>
                <p:nvPr/>
              </p:nvSpPr>
              <p:spPr>
                <a:xfrm>
                  <a:off x="7953536" y="3429838"/>
                  <a:ext cx="785386" cy="6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717" extrusionOk="0">
                      <a:moveTo>
                        <a:pt x="2109" y="1717"/>
                      </a:moveTo>
                      <a:cubicBezTo>
                        <a:pt x="1764" y="466"/>
                        <a:pt x="622" y="168"/>
                        <a:pt x="0" y="84"/>
                      </a:cubicBezTo>
                      <a:cubicBezTo>
                        <a:pt x="279" y="-15"/>
                        <a:pt x="602" y="-36"/>
                        <a:pt x="975" y="73"/>
                      </a:cubicBezTo>
                      <a:cubicBezTo>
                        <a:pt x="1867" y="334"/>
                        <a:pt x="2096" y="1069"/>
                        <a:pt x="2109" y="1717"/>
                      </a:cubicBezTo>
                      <a:close/>
                    </a:path>
                  </a:pathLst>
                </a:custGeom>
                <a:solidFill>
                  <a:srgbClr val="FFFFFF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37"/>
                <p:cNvSpPr/>
                <p:nvPr/>
              </p:nvSpPr>
              <p:spPr>
                <a:xfrm>
                  <a:off x="7416165" y="3568696"/>
                  <a:ext cx="1304136" cy="89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" h="2464" extrusionOk="0">
                      <a:moveTo>
                        <a:pt x="3388" y="2464"/>
                      </a:moveTo>
                      <a:cubicBezTo>
                        <a:pt x="3388" y="2464"/>
                        <a:pt x="3230" y="2006"/>
                        <a:pt x="2859" y="1962"/>
                      </a:cubicBezTo>
                      <a:cubicBezTo>
                        <a:pt x="2505" y="1920"/>
                        <a:pt x="2238" y="2245"/>
                        <a:pt x="2213" y="2275"/>
                      </a:cubicBezTo>
                      <a:cubicBezTo>
                        <a:pt x="2212" y="2277"/>
                        <a:pt x="2212" y="2278"/>
                        <a:pt x="2212" y="2278"/>
                      </a:cubicBezTo>
                      <a:cubicBezTo>
                        <a:pt x="2212" y="2278"/>
                        <a:pt x="2105" y="1656"/>
                        <a:pt x="1745" y="1582"/>
                      </a:cubicBezTo>
                      <a:cubicBezTo>
                        <a:pt x="1383" y="1507"/>
                        <a:pt x="1148" y="1928"/>
                        <a:pt x="1148" y="1928"/>
                      </a:cubicBezTo>
                      <a:lnTo>
                        <a:pt x="1148" y="1927"/>
                      </a:lnTo>
                      <a:cubicBezTo>
                        <a:pt x="1146" y="1895"/>
                        <a:pt x="1104" y="1384"/>
                        <a:pt x="692" y="1260"/>
                      </a:cubicBezTo>
                      <a:cubicBezTo>
                        <a:pt x="267" y="1132"/>
                        <a:pt x="0" y="1460"/>
                        <a:pt x="0" y="1460"/>
                      </a:cubicBezTo>
                      <a:cubicBezTo>
                        <a:pt x="0" y="1460"/>
                        <a:pt x="281" y="540"/>
                        <a:pt x="929" y="0"/>
                      </a:cubicBezTo>
                      <a:cubicBezTo>
                        <a:pt x="968" y="528"/>
                        <a:pt x="1354" y="1490"/>
                        <a:pt x="3502" y="1979"/>
                      </a:cubicBezTo>
                      <a:cubicBezTo>
                        <a:pt x="3453" y="2268"/>
                        <a:pt x="3388" y="2464"/>
                        <a:pt x="3388" y="2464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37"/>
                <p:cNvSpPr/>
                <p:nvPr/>
              </p:nvSpPr>
              <p:spPr>
                <a:xfrm>
                  <a:off x="8281248" y="3358962"/>
                  <a:ext cx="96823" cy="14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388" extrusionOk="0">
                      <a:moveTo>
                        <a:pt x="255" y="131"/>
                      </a:moveTo>
                      <a:lnTo>
                        <a:pt x="196" y="317"/>
                      </a:lnTo>
                      <a:cubicBezTo>
                        <a:pt x="179" y="370"/>
                        <a:pt x="122" y="400"/>
                        <a:pt x="69" y="383"/>
                      </a:cubicBezTo>
                      <a:lnTo>
                        <a:pt x="69" y="383"/>
                      </a:lnTo>
                      <a:cubicBezTo>
                        <a:pt x="16" y="366"/>
                        <a:pt x="-13" y="309"/>
                        <a:pt x="4" y="256"/>
                      </a:cubicBezTo>
                      <a:lnTo>
                        <a:pt x="63" y="70"/>
                      </a:lnTo>
                      <a:cubicBezTo>
                        <a:pt x="79" y="17"/>
                        <a:pt x="136" y="-12"/>
                        <a:pt x="189" y="5"/>
                      </a:cubicBezTo>
                      <a:lnTo>
                        <a:pt x="189" y="5"/>
                      </a:lnTo>
                      <a:cubicBezTo>
                        <a:pt x="242" y="22"/>
                        <a:pt x="271" y="78"/>
                        <a:pt x="255" y="1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37"/>
                <p:cNvSpPr/>
                <p:nvPr/>
              </p:nvSpPr>
              <p:spPr>
                <a:xfrm>
                  <a:off x="7772923" y="4685710"/>
                  <a:ext cx="221204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65" extrusionOk="0">
                      <a:moveTo>
                        <a:pt x="594" y="1253"/>
                      </a:move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347" y="40"/>
                      </a:lnTo>
                      <a:cubicBezTo>
                        <a:pt x="347" y="40"/>
                        <a:pt x="-238" y="960"/>
                        <a:pt x="594" y="125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37"/>
                <p:cNvSpPr/>
                <p:nvPr/>
              </p:nvSpPr>
              <p:spPr>
                <a:xfrm>
                  <a:off x="7772923" y="4685710"/>
                  <a:ext cx="370536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265" extrusionOk="0">
                      <a:moveTo>
                        <a:pt x="987" y="808"/>
                      </a:moveTo>
                      <a:lnTo>
                        <a:pt x="950" y="925"/>
                      </a:lnTo>
                      <a:cubicBezTo>
                        <a:pt x="897" y="1095"/>
                        <a:pt x="757" y="1216"/>
                        <a:pt x="594" y="1253"/>
                      </a:cubicBez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510" y="92"/>
                      </a:lnTo>
                      <a:lnTo>
                        <a:pt x="312" y="715"/>
                      </a:lnTo>
                      <a:cubicBezTo>
                        <a:pt x="284" y="805"/>
                        <a:pt x="322" y="904"/>
                        <a:pt x="407" y="944"/>
                      </a:cubicBezTo>
                      <a:cubicBezTo>
                        <a:pt x="510" y="992"/>
                        <a:pt x="628" y="937"/>
                        <a:pt x="661" y="833"/>
                      </a:cubicBezTo>
                      <a:lnTo>
                        <a:pt x="698" y="716"/>
                      </a:lnTo>
                      <a:cubicBezTo>
                        <a:pt x="724" y="635"/>
                        <a:pt x="809" y="591"/>
                        <a:pt x="889" y="617"/>
                      </a:cubicBezTo>
                      <a:cubicBezTo>
                        <a:pt x="928" y="629"/>
                        <a:pt x="959" y="657"/>
                        <a:pt x="977" y="692"/>
                      </a:cubicBezTo>
                      <a:cubicBezTo>
                        <a:pt x="995" y="726"/>
                        <a:pt x="1000" y="768"/>
                        <a:pt x="987" y="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05" name="Google Shape;1005;p37"/>
            <p:cNvGrpSpPr/>
            <p:nvPr/>
          </p:nvGrpSpPr>
          <p:grpSpPr>
            <a:xfrm rot="-330869">
              <a:off x="7996886" y="2134770"/>
              <a:ext cx="556572" cy="654753"/>
              <a:chOff x="7549405" y="2100035"/>
              <a:chExt cx="556556" cy="654735"/>
            </a:xfrm>
          </p:grpSpPr>
          <p:grpSp>
            <p:nvGrpSpPr>
              <p:cNvPr id="1006" name="Google Shape;1006;p37"/>
              <p:cNvGrpSpPr/>
              <p:nvPr/>
            </p:nvGrpSpPr>
            <p:grpSpPr>
              <a:xfrm>
                <a:off x="7549405" y="2565050"/>
                <a:ext cx="99598" cy="189720"/>
                <a:chOff x="2448367" y="3751979"/>
                <a:chExt cx="99598" cy="189720"/>
              </a:xfrm>
            </p:grpSpPr>
            <p:sp>
              <p:nvSpPr>
                <p:cNvPr id="1007" name="Google Shape;1007;p37"/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08" name="Google Shape;1008;p37"/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9" name="Google Shape;1009;p37"/>
              <p:cNvGrpSpPr/>
              <p:nvPr/>
            </p:nvGrpSpPr>
            <p:grpSpPr>
              <a:xfrm>
                <a:off x="8006364" y="2100035"/>
                <a:ext cx="99598" cy="189720"/>
                <a:chOff x="2981526" y="3439364"/>
                <a:chExt cx="99598" cy="189720"/>
              </a:xfrm>
            </p:grpSpPr>
            <p:sp>
              <p:nvSpPr>
                <p:cNvPr id="1010" name="Google Shape;1010;p37"/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1" name="Google Shape;1011;p37"/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2" name="Google Shape;1012;p37"/>
              <p:cNvGrpSpPr/>
              <p:nvPr/>
            </p:nvGrpSpPr>
            <p:grpSpPr>
              <a:xfrm>
                <a:off x="7778758" y="2339037"/>
                <a:ext cx="71514" cy="136167"/>
                <a:chOff x="2677720" y="3593491"/>
                <a:chExt cx="71514" cy="136167"/>
              </a:xfrm>
            </p:grpSpPr>
            <p:sp>
              <p:nvSpPr>
                <p:cNvPr id="1013" name="Google Shape;1013;p37"/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4" name="Google Shape;1014;p37"/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5" name="Google Shape;1015;p37"/>
              <p:cNvGrpSpPr/>
              <p:nvPr/>
            </p:nvGrpSpPr>
            <p:grpSpPr>
              <a:xfrm>
                <a:off x="7970883" y="2591826"/>
                <a:ext cx="71514" cy="136167"/>
                <a:chOff x="2869845" y="3778755"/>
                <a:chExt cx="71514" cy="136167"/>
              </a:xfrm>
            </p:grpSpPr>
            <p:sp>
              <p:nvSpPr>
                <p:cNvPr id="1016" name="Google Shape;1016;p37"/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17" name="Google Shape;1017;p37"/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8" name="Google Shape;1018;p37"/>
              <p:cNvGrpSpPr/>
              <p:nvPr/>
            </p:nvGrpSpPr>
            <p:grpSpPr>
              <a:xfrm>
                <a:off x="7563446" y="2100036"/>
                <a:ext cx="71514" cy="136167"/>
                <a:chOff x="2375433" y="3389941"/>
                <a:chExt cx="71514" cy="136167"/>
              </a:xfrm>
            </p:grpSpPr>
            <p:sp>
              <p:nvSpPr>
                <p:cNvPr id="1019" name="Google Shape;1019;p37"/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020" name="Google Shape;1020;p37"/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B51EB9C7-2AA2-B92D-1BEF-B17B6468D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B00FC8D0-529B-44CF-15CE-11B7DF88E550}"/>
              </a:ext>
            </a:extLst>
          </p:cNvPr>
          <p:cNvGrpSpPr/>
          <p:nvPr/>
        </p:nvGrpSpPr>
        <p:grpSpPr>
          <a:xfrm>
            <a:off x="6203089" y="711240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6ECD2AC0-06D4-797C-5DB2-1597A4A9388C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9DC049F4-10A2-38BD-3631-D1E3FD410B93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CF69B034-37C4-0389-B760-743BDAF302F8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2EBB5496-70E7-4B3D-8C43-4EF0C5AD68D1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0B1EA8A7-CF36-2F15-CD5E-2D0413D2E36E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AC481C7C-BB2B-FB38-5735-E4DA7577FF77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F817F845-07C0-D2EE-7E05-8CC7C7FCDF73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C2BCC98F-82B3-D7F8-94EF-2086714F58A6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1BAE5E92-D0C6-1C71-803B-9285D47CB02F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79DB13E1-3139-6046-2B12-5A3FB5AD195B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A05F0D40-DD91-1F6A-DD51-9A30584650DA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FCBDB397-B713-431B-8CE7-63644109735B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2B225666-60FF-6B6A-5118-5AC0CB1E8388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0B74D6FC-F5DB-693F-570E-0A80DFD71031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E133FE05-06BD-775E-74E9-3D6F96054E9B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9CDE538A-AB9D-4175-4960-A98C8F6031F8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58F5A0E1-E42B-AA00-B67A-E755A390C297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3A110B4C-4353-6AE9-5515-F2587EE8D2DA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861EEC19-807B-0F7B-CC5E-9F4C77566FF6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F4BB2FC9-A20A-5E0F-4BB8-B21C634E8B0A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0BB1A50E-F84D-4FA3-86FE-F7FC175189E3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2126A815-57D0-9FD1-DB18-0487D8DFAF87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637EE1DE-4250-78AD-2135-1525745F65D8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782F0794-C2F6-0585-6F1D-F356460F68CE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F07B9EF3-3701-9B36-2BF9-189102849A6F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B7BFC4DE-4BCC-F028-AD7B-C8DD2C90B60E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1AA93D96-3D2F-5E0E-62AF-9F4211A4D61B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1E8A43DE-E1FF-E322-369B-AC9827391990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30BA47DF-61E5-1C28-84B4-644B855DA4DD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87EC59FB-34B7-0588-00C1-6A1A6EF012E7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BDC1496C-7B36-9082-93EC-7EE893AD6DD1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AABF6404-1CCF-6BB0-6556-B315FF6B89F5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EDA166EC-FAC5-EE79-271A-82B892DA0A2B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B1421054-98B8-C92D-9E49-7273E7C68993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10A7AC9F-AAC2-F019-B749-19EABBE864AD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A8B0667D-FA56-1DDD-1EC4-EC803CC08866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E2359EF7-27DC-3F76-01FE-73BA103BF33C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B7FADA94-B5AC-9496-5BE9-A90BC890F5EE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BBEA78C8-F6E8-C644-8B1B-F630EE7AF3E6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BE5B80BB-756C-76AB-1ADE-1F134812B610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3" name="Google Shape;2073;p39">
            <a:extLst>
              <a:ext uri="{FF2B5EF4-FFF2-40B4-BE49-F238E27FC236}">
                <a16:creationId xmlns:a16="http://schemas.microsoft.com/office/drawing/2014/main" id="{B9EDC35F-BFA6-8DF2-75BD-5C97CAAB6B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533" y="2072640"/>
            <a:ext cx="7246257" cy="15091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/>
              <a:t>TRẠNG NGỮ CHỈ </a:t>
            </a:r>
            <a:br>
              <a:rPr lang="vi-VN" sz="4000"/>
            </a:br>
            <a:r>
              <a:rPr lang="vi-VN" sz="4000"/>
              <a:t>NGUYÊN NHÂN, MỤC ĐÍCH</a:t>
            </a:r>
            <a:endParaRPr sz="4000"/>
          </a:p>
        </p:txBody>
      </p:sp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40912" y="1069576"/>
            <a:ext cx="3029606" cy="62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+mj-lt"/>
              </a:rPr>
              <a:t>LUYỆN TỪ VÀ CÂU</a:t>
            </a:r>
            <a:endParaRPr sz="2000" b="1" dirty="0">
              <a:latin typeface="+mj-lt"/>
            </a:endParaRP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ED066AE4-A540-BBCB-3A5E-47B4088C1F00}"/>
              </a:ext>
            </a:extLst>
          </p:cNvPr>
          <p:cNvSpPr/>
          <p:nvPr/>
        </p:nvSpPr>
        <p:spPr>
          <a:xfrm>
            <a:off x="6454363" y="4396141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6" name="Google Shape;2076;p39">
            <a:extLst>
              <a:ext uri="{FF2B5EF4-FFF2-40B4-BE49-F238E27FC236}">
                <a16:creationId xmlns:a16="http://schemas.microsoft.com/office/drawing/2014/main" id="{726D1EED-B9D7-460B-455E-6DA1253BBCE6}"/>
              </a:ext>
            </a:extLst>
          </p:cNvPr>
          <p:cNvGrpSpPr/>
          <p:nvPr/>
        </p:nvGrpSpPr>
        <p:grpSpPr>
          <a:xfrm>
            <a:off x="776508" y="2612834"/>
            <a:ext cx="4779169" cy="2350083"/>
            <a:chOff x="690813" y="2876254"/>
            <a:chExt cx="4779169" cy="2350083"/>
          </a:xfrm>
        </p:grpSpPr>
        <p:sp>
          <p:nvSpPr>
            <p:cNvPr id="2077" name="Google Shape;2077;p39">
              <a:extLst>
                <a:ext uri="{FF2B5EF4-FFF2-40B4-BE49-F238E27FC236}">
                  <a16:creationId xmlns:a16="http://schemas.microsoft.com/office/drawing/2014/main" id="{01900C6A-A131-8A23-578D-5F4FBD85E354}"/>
                </a:ext>
              </a:extLst>
            </p:cNvPr>
            <p:cNvSpPr/>
            <p:nvPr/>
          </p:nvSpPr>
          <p:spPr>
            <a:xfrm>
              <a:off x="690813" y="2876254"/>
              <a:ext cx="78873" cy="74533"/>
            </a:xfrm>
            <a:custGeom>
              <a:avLst/>
              <a:gdLst/>
              <a:ahLst/>
              <a:cxnLst/>
              <a:rect l="l" t="t" r="r" b="b"/>
              <a:pathLst>
                <a:path w="78873" h="74533" extrusionOk="0">
                  <a:moveTo>
                    <a:pt x="39421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171" y="10833"/>
                    <a:pt x="77521" y="27406"/>
                  </a:cubicBezTo>
                  <a:cubicBezTo>
                    <a:pt x="84633" y="46012"/>
                    <a:pt x="61646" y="46901"/>
                    <a:pt x="61646" y="46901"/>
                  </a:cubicBezTo>
                  <a:cubicBezTo>
                    <a:pt x="61646" y="46901"/>
                    <a:pt x="77966" y="62395"/>
                    <a:pt x="62980" y="71983"/>
                  </a:cubicBezTo>
                  <a:cubicBezTo>
                    <a:pt x="49772" y="80429"/>
                    <a:pt x="39421" y="62966"/>
                    <a:pt x="39421" y="62966"/>
                  </a:cubicBezTo>
                  <a:cubicBezTo>
                    <a:pt x="39421" y="62966"/>
                    <a:pt x="30150" y="81000"/>
                    <a:pt x="15863" y="71983"/>
                  </a:cubicBezTo>
                  <a:cubicBezTo>
                    <a:pt x="-12" y="61950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343"/>
                  </a:cubicBezTo>
                  <a:cubicBezTo>
                    <a:pt x="8243" y="10515"/>
                    <a:pt x="25705" y="20993"/>
                    <a:pt x="25705" y="20993"/>
                  </a:cubicBezTo>
                  <a:cubicBezTo>
                    <a:pt x="25705" y="20993"/>
                    <a:pt x="21387" y="-26"/>
                    <a:pt x="39421" y="-26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9">
              <a:extLst>
                <a:ext uri="{FF2B5EF4-FFF2-40B4-BE49-F238E27FC236}">
                  <a16:creationId xmlns:a16="http://schemas.microsoft.com/office/drawing/2014/main" id="{500FE144-BE5C-0006-E48A-4E2833796BE2}"/>
                </a:ext>
              </a:extLst>
            </p:cNvPr>
            <p:cNvSpPr/>
            <p:nvPr/>
          </p:nvSpPr>
          <p:spPr>
            <a:xfrm>
              <a:off x="2074071" y="4321316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9" name="Google Shape;2079;p39">
              <a:extLst>
                <a:ext uri="{FF2B5EF4-FFF2-40B4-BE49-F238E27FC236}">
                  <a16:creationId xmlns:a16="http://schemas.microsoft.com/office/drawing/2014/main" id="{9A0458D9-03EC-19BE-CF0B-0C4E5FF06655}"/>
                </a:ext>
              </a:extLst>
            </p:cNvPr>
            <p:cNvGrpSpPr/>
            <p:nvPr/>
          </p:nvGrpSpPr>
          <p:grpSpPr>
            <a:xfrm>
              <a:off x="4478990" y="4495782"/>
              <a:ext cx="990992" cy="730555"/>
              <a:chOff x="5981531" y="1316305"/>
              <a:chExt cx="805292" cy="593658"/>
            </a:xfrm>
          </p:grpSpPr>
          <p:sp>
            <p:nvSpPr>
              <p:cNvPr id="2080" name="Google Shape;2080;p39">
                <a:extLst>
                  <a:ext uri="{FF2B5EF4-FFF2-40B4-BE49-F238E27FC236}">
                    <a16:creationId xmlns:a16="http://schemas.microsoft.com/office/drawing/2014/main" id="{68E695CE-694C-8B3E-7944-2991F5717A1A}"/>
                  </a:ext>
                </a:extLst>
              </p:cNvPr>
              <p:cNvSpPr/>
              <p:nvPr/>
            </p:nvSpPr>
            <p:spPr>
              <a:xfrm>
                <a:off x="5987475" y="1341811"/>
                <a:ext cx="793405" cy="568152"/>
              </a:xfrm>
              <a:custGeom>
                <a:avLst/>
                <a:gdLst/>
                <a:ahLst/>
                <a:cxnLst/>
                <a:rect l="l" t="t" r="r" b="b"/>
                <a:pathLst>
                  <a:path w="793405" h="568152" extrusionOk="0">
                    <a:moveTo>
                      <a:pt x="314043" y="534822"/>
                    </a:moveTo>
                    <a:cubicBezTo>
                      <a:pt x="334673" y="535330"/>
                      <a:pt x="356318" y="523916"/>
                      <a:pt x="361729" y="504216"/>
                    </a:cubicBezTo>
                    <a:cubicBezTo>
                      <a:pt x="363530" y="516399"/>
                      <a:pt x="369871" y="527458"/>
                      <a:pt x="379484" y="535160"/>
                    </a:cubicBezTo>
                    <a:cubicBezTo>
                      <a:pt x="407504" y="561692"/>
                      <a:pt x="446591" y="573123"/>
                      <a:pt x="484495" y="565852"/>
                    </a:cubicBezTo>
                    <a:cubicBezTo>
                      <a:pt x="519701" y="557938"/>
                      <a:pt x="547763" y="531398"/>
                      <a:pt x="557630" y="496691"/>
                    </a:cubicBezTo>
                    <a:cubicBezTo>
                      <a:pt x="583806" y="522884"/>
                      <a:pt x="626258" y="522901"/>
                      <a:pt x="652452" y="496725"/>
                    </a:cubicBezTo>
                    <a:cubicBezTo>
                      <a:pt x="659029" y="490155"/>
                      <a:pt x="664170" y="482275"/>
                      <a:pt x="667544" y="473609"/>
                    </a:cubicBezTo>
                    <a:cubicBezTo>
                      <a:pt x="700830" y="500318"/>
                      <a:pt x="749472" y="494983"/>
                      <a:pt x="776181" y="461696"/>
                    </a:cubicBezTo>
                    <a:cubicBezTo>
                      <a:pt x="792786" y="440989"/>
                      <a:pt x="797614" y="413215"/>
                      <a:pt x="788956" y="388130"/>
                    </a:cubicBezTo>
                    <a:cubicBezTo>
                      <a:pt x="785388" y="378017"/>
                      <a:pt x="780028" y="368624"/>
                      <a:pt x="773146" y="360397"/>
                    </a:cubicBezTo>
                    <a:cubicBezTo>
                      <a:pt x="765604" y="351257"/>
                      <a:pt x="756608" y="343428"/>
                      <a:pt x="746513" y="337231"/>
                    </a:cubicBezTo>
                    <a:cubicBezTo>
                      <a:pt x="759660" y="302963"/>
                      <a:pt x="742530" y="264527"/>
                      <a:pt x="708262" y="251380"/>
                    </a:cubicBezTo>
                    <a:cubicBezTo>
                      <a:pt x="688376" y="243753"/>
                      <a:pt x="666030" y="246121"/>
                      <a:pt x="648182" y="257754"/>
                    </a:cubicBezTo>
                    <a:cubicBezTo>
                      <a:pt x="650017" y="236431"/>
                      <a:pt x="644335" y="215133"/>
                      <a:pt x="632117" y="197555"/>
                    </a:cubicBezTo>
                    <a:cubicBezTo>
                      <a:pt x="610879" y="168657"/>
                      <a:pt x="574928" y="154545"/>
                      <a:pt x="539705" y="161284"/>
                    </a:cubicBezTo>
                    <a:cubicBezTo>
                      <a:pt x="520766" y="166374"/>
                      <a:pt x="502749" y="174448"/>
                      <a:pt x="486354" y="185211"/>
                    </a:cubicBezTo>
                    <a:cubicBezTo>
                      <a:pt x="499730" y="152643"/>
                      <a:pt x="484173" y="115399"/>
                      <a:pt x="451605" y="102023"/>
                    </a:cubicBezTo>
                    <a:cubicBezTo>
                      <a:pt x="436834" y="95961"/>
                      <a:pt x="420338" y="95657"/>
                      <a:pt x="405356" y="101169"/>
                    </a:cubicBezTo>
                    <a:cubicBezTo>
                      <a:pt x="398237" y="72989"/>
                      <a:pt x="383145" y="47447"/>
                      <a:pt x="361898" y="27612"/>
                    </a:cubicBezTo>
                    <a:cubicBezTo>
                      <a:pt x="351405" y="17575"/>
                      <a:pt x="339019" y="9729"/>
                      <a:pt x="325457" y="4530"/>
                    </a:cubicBezTo>
                    <a:cubicBezTo>
                      <a:pt x="291798" y="-6538"/>
                      <a:pt x="254774" y="2365"/>
                      <a:pt x="229832" y="27527"/>
                    </a:cubicBezTo>
                    <a:cubicBezTo>
                      <a:pt x="205736" y="53382"/>
                      <a:pt x="195632" y="89290"/>
                      <a:pt x="202692" y="123913"/>
                    </a:cubicBezTo>
                    <a:cubicBezTo>
                      <a:pt x="177758" y="103291"/>
                      <a:pt x="140819" y="106792"/>
                      <a:pt x="120197" y="131725"/>
                    </a:cubicBezTo>
                    <a:cubicBezTo>
                      <a:pt x="99576" y="156659"/>
                      <a:pt x="103076" y="193599"/>
                      <a:pt x="128009" y="214220"/>
                    </a:cubicBezTo>
                    <a:cubicBezTo>
                      <a:pt x="130614" y="216368"/>
                      <a:pt x="133387" y="218287"/>
                      <a:pt x="136321" y="219961"/>
                    </a:cubicBezTo>
                    <a:cubicBezTo>
                      <a:pt x="114955" y="235611"/>
                      <a:pt x="107202" y="263935"/>
                      <a:pt x="117635" y="288277"/>
                    </a:cubicBezTo>
                    <a:cubicBezTo>
                      <a:pt x="101072" y="277404"/>
                      <a:pt x="81727" y="271528"/>
                      <a:pt x="61917" y="271367"/>
                    </a:cubicBezTo>
                    <a:cubicBezTo>
                      <a:pt x="41930" y="271468"/>
                      <a:pt x="23067" y="280608"/>
                      <a:pt x="10596" y="296225"/>
                    </a:cubicBezTo>
                    <a:cubicBezTo>
                      <a:pt x="-7515" y="320693"/>
                      <a:pt x="-2357" y="355215"/>
                      <a:pt x="22111" y="373333"/>
                    </a:cubicBezTo>
                    <a:cubicBezTo>
                      <a:pt x="29256" y="378618"/>
                      <a:pt x="37576" y="382101"/>
                      <a:pt x="46360" y="383479"/>
                    </a:cubicBezTo>
                    <a:cubicBezTo>
                      <a:pt x="26965" y="402765"/>
                      <a:pt x="21883" y="432196"/>
                      <a:pt x="33678" y="456868"/>
                    </a:cubicBezTo>
                    <a:cubicBezTo>
                      <a:pt x="48897" y="485530"/>
                      <a:pt x="90918" y="496353"/>
                      <a:pt x="117128" y="477160"/>
                    </a:cubicBezTo>
                    <a:cubicBezTo>
                      <a:pt x="127113" y="518462"/>
                      <a:pt x="168686" y="543852"/>
                      <a:pt x="209988" y="533867"/>
                    </a:cubicBezTo>
                    <a:cubicBezTo>
                      <a:pt x="228758" y="529335"/>
                      <a:pt x="245135" y="517904"/>
                      <a:pt x="255873" y="501848"/>
                    </a:cubicBezTo>
                    <a:cubicBezTo>
                      <a:pt x="268632" y="517600"/>
                      <a:pt x="286226" y="528709"/>
                      <a:pt x="305926" y="533470"/>
                    </a:cubicBezTo>
                    <a:cubicBezTo>
                      <a:pt x="308590" y="534138"/>
                      <a:pt x="311304" y="534594"/>
                      <a:pt x="314043" y="5348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39">
                <a:extLst>
                  <a:ext uri="{FF2B5EF4-FFF2-40B4-BE49-F238E27FC236}">
                    <a16:creationId xmlns:a16="http://schemas.microsoft.com/office/drawing/2014/main" id="{D7A9E172-6FCF-560A-4854-92987EC03AB5}"/>
                  </a:ext>
                </a:extLst>
              </p:cNvPr>
              <p:cNvSpPr/>
              <p:nvPr/>
            </p:nvSpPr>
            <p:spPr>
              <a:xfrm>
                <a:off x="5981531" y="1316305"/>
                <a:ext cx="805292" cy="580839"/>
              </a:xfrm>
              <a:custGeom>
                <a:avLst/>
                <a:gdLst/>
                <a:ahLst/>
                <a:cxnLst/>
                <a:rect l="l" t="t" r="r" b="b"/>
                <a:pathLst>
                  <a:path w="805292" h="580839" extrusionOk="0">
                    <a:moveTo>
                      <a:pt x="800369" y="391450"/>
                    </a:moveTo>
                    <a:cubicBezTo>
                      <a:pt x="792337" y="370854"/>
                      <a:pt x="778056" y="353293"/>
                      <a:pt x="759531" y="341228"/>
                    </a:cubicBezTo>
                    <a:cubicBezTo>
                      <a:pt x="767107" y="313808"/>
                      <a:pt x="758754" y="284461"/>
                      <a:pt x="737887" y="265134"/>
                    </a:cubicBezTo>
                    <a:cubicBezTo>
                      <a:pt x="716268" y="247311"/>
                      <a:pt x="686473" y="243125"/>
                      <a:pt x="660778" y="254311"/>
                    </a:cubicBezTo>
                    <a:cubicBezTo>
                      <a:pt x="660491" y="225886"/>
                      <a:pt x="647495" y="199084"/>
                      <a:pt x="625352" y="181261"/>
                    </a:cubicBezTo>
                    <a:cubicBezTo>
                      <a:pt x="602354" y="163125"/>
                      <a:pt x="572542" y="156048"/>
                      <a:pt x="543846" y="161899"/>
                    </a:cubicBezTo>
                    <a:cubicBezTo>
                      <a:pt x="529219" y="165450"/>
                      <a:pt x="515201" y="171149"/>
                      <a:pt x="502248" y="178809"/>
                    </a:cubicBezTo>
                    <a:cubicBezTo>
                      <a:pt x="505672" y="157274"/>
                      <a:pt x="499213" y="135350"/>
                      <a:pt x="484662" y="119117"/>
                    </a:cubicBezTo>
                    <a:cubicBezTo>
                      <a:pt x="466898" y="100838"/>
                      <a:pt x="440705" y="93448"/>
                      <a:pt x="416008" y="99756"/>
                    </a:cubicBezTo>
                    <a:cubicBezTo>
                      <a:pt x="409743" y="78407"/>
                      <a:pt x="399056" y="58614"/>
                      <a:pt x="384640" y="41670"/>
                    </a:cubicBezTo>
                    <a:cubicBezTo>
                      <a:pt x="369286" y="22426"/>
                      <a:pt x="348250" y="8518"/>
                      <a:pt x="324526" y="1932"/>
                    </a:cubicBezTo>
                    <a:cubicBezTo>
                      <a:pt x="279300" y="-7360"/>
                      <a:pt x="233500" y="15045"/>
                      <a:pt x="213090" y="56466"/>
                    </a:cubicBezTo>
                    <a:cubicBezTo>
                      <a:pt x="203722" y="75819"/>
                      <a:pt x="199807" y="97363"/>
                      <a:pt x="201760" y="118779"/>
                    </a:cubicBezTo>
                    <a:cubicBezTo>
                      <a:pt x="180631" y="108531"/>
                      <a:pt x="155706" y="109969"/>
                      <a:pt x="135896" y="122583"/>
                    </a:cubicBezTo>
                    <a:cubicBezTo>
                      <a:pt x="112324" y="138606"/>
                      <a:pt x="102474" y="168477"/>
                      <a:pt x="111884" y="195381"/>
                    </a:cubicBezTo>
                    <a:cubicBezTo>
                      <a:pt x="115816" y="207623"/>
                      <a:pt x="123290" y="218420"/>
                      <a:pt x="133360" y="226410"/>
                    </a:cubicBezTo>
                    <a:cubicBezTo>
                      <a:pt x="118217" y="240885"/>
                      <a:pt x="111106" y="261853"/>
                      <a:pt x="114336" y="282551"/>
                    </a:cubicBezTo>
                    <a:cubicBezTo>
                      <a:pt x="87280" y="270037"/>
                      <a:pt x="55152" y="266656"/>
                      <a:pt x="29026" y="283566"/>
                    </a:cubicBezTo>
                    <a:cubicBezTo>
                      <a:pt x="330" y="300991"/>
                      <a:pt x="-8810" y="338379"/>
                      <a:pt x="8616" y="367074"/>
                    </a:cubicBezTo>
                    <a:cubicBezTo>
                      <a:pt x="16251" y="379656"/>
                      <a:pt x="28189" y="389032"/>
                      <a:pt x="42216" y="393480"/>
                    </a:cubicBezTo>
                    <a:cubicBezTo>
                      <a:pt x="27479" y="412816"/>
                      <a:pt x="23767" y="438392"/>
                      <a:pt x="32408" y="461119"/>
                    </a:cubicBezTo>
                    <a:cubicBezTo>
                      <a:pt x="42520" y="483465"/>
                      <a:pt x="64300" y="498261"/>
                      <a:pt x="88802" y="499419"/>
                    </a:cubicBezTo>
                    <a:cubicBezTo>
                      <a:pt x="99709" y="500088"/>
                      <a:pt x="110591" y="497745"/>
                      <a:pt x="120255" y="492656"/>
                    </a:cubicBezTo>
                    <a:cubicBezTo>
                      <a:pt x="130028" y="519948"/>
                      <a:pt x="152933" y="540460"/>
                      <a:pt x="181130" y="547190"/>
                    </a:cubicBezTo>
                    <a:cubicBezTo>
                      <a:pt x="210638" y="552838"/>
                      <a:pt x="240923" y="542413"/>
                      <a:pt x="260691" y="519796"/>
                    </a:cubicBezTo>
                    <a:cubicBezTo>
                      <a:pt x="261621" y="519669"/>
                      <a:pt x="262509" y="519348"/>
                      <a:pt x="263312" y="518866"/>
                    </a:cubicBezTo>
                    <a:cubicBezTo>
                      <a:pt x="278040" y="535091"/>
                      <a:pt x="298307" y="545228"/>
                      <a:pt x="320129" y="547275"/>
                    </a:cubicBezTo>
                    <a:cubicBezTo>
                      <a:pt x="337969" y="547815"/>
                      <a:pt x="355039" y="539995"/>
                      <a:pt x="366293" y="526137"/>
                    </a:cubicBezTo>
                    <a:cubicBezTo>
                      <a:pt x="372440" y="537365"/>
                      <a:pt x="381131" y="547012"/>
                      <a:pt x="391658" y="554292"/>
                    </a:cubicBezTo>
                    <a:cubicBezTo>
                      <a:pt x="406319" y="565520"/>
                      <a:pt x="423211" y="573476"/>
                      <a:pt x="441204" y="577627"/>
                    </a:cubicBezTo>
                    <a:cubicBezTo>
                      <a:pt x="476215" y="586065"/>
                      <a:pt x="513147" y="576807"/>
                      <a:pt x="540042" y="552855"/>
                    </a:cubicBezTo>
                    <a:cubicBezTo>
                      <a:pt x="551988" y="542033"/>
                      <a:pt x="561153" y="528487"/>
                      <a:pt x="566759" y="513370"/>
                    </a:cubicBezTo>
                    <a:cubicBezTo>
                      <a:pt x="584481" y="526873"/>
                      <a:pt x="607343" y="531650"/>
                      <a:pt x="628987" y="526391"/>
                    </a:cubicBezTo>
                    <a:cubicBezTo>
                      <a:pt x="649161" y="520971"/>
                      <a:pt x="666147" y="507359"/>
                      <a:pt x="675828" y="488851"/>
                    </a:cubicBezTo>
                    <a:cubicBezTo>
                      <a:pt x="714010" y="514325"/>
                      <a:pt x="765619" y="504027"/>
                      <a:pt x="791094" y="465845"/>
                    </a:cubicBezTo>
                    <a:cubicBezTo>
                      <a:pt x="805746" y="443888"/>
                      <a:pt x="809094" y="416274"/>
                      <a:pt x="800115" y="391450"/>
                    </a:cubicBezTo>
                    <a:close/>
                    <a:moveTo>
                      <a:pt x="791914" y="433725"/>
                    </a:moveTo>
                    <a:cubicBezTo>
                      <a:pt x="785750" y="464552"/>
                      <a:pt x="759912" y="487557"/>
                      <a:pt x="728586" y="490119"/>
                    </a:cubicBezTo>
                    <a:cubicBezTo>
                      <a:pt x="712201" y="491447"/>
                      <a:pt x="695841" y="487287"/>
                      <a:pt x="682084" y="478282"/>
                    </a:cubicBezTo>
                    <a:cubicBezTo>
                      <a:pt x="689499" y="454591"/>
                      <a:pt x="686422" y="428872"/>
                      <a:pt x="673629" y="407599"/>
                    </a:cubicBezTo>
                    <a:cubicBezTo>
                      <a:pt x="671718" y="404944"/>
                      <a:pt x="668015" y="404344"/>
                      <a:pt x="665369" y="406255"/>
                    </a:cubicBezTo>
                    <a:cubicBezTo>
                      <a:pt x="663052" y="407929"/>
                      <a:pt x="662258" y="411023"/>
                      <a:pt x="663483" y="413602"/>
                    </a:cubicBezTo>
                    <a:cubicBezTo>
                      <a:pt x="674534" y="432237"/>
                      <a:pt x="677028" y="454718"/>
                      <a:pt x="670332" y="475323"/>
                    </a:cubicBezTo>
                    <a:cubicBezTo>
                      <a:pt x="669377" y="476126"/>
                      <a:pt x="668624" y="477141"/>
                      <a:pt x="668134" y="478282"/>
                    </a:cubicBezTo>
                    <a:cubicBezTo>
                      <a:pt x="655494" y="509591"/>
                      <a:pt x="619864" y="524717"/>
                      <a:pt x="588564" y="512077"/>
                    </a:cubicBezTo>
                    <a:cubicBezTo>
                      <a:pt x="581310" y="509143"/>
                      <a:pt x="574681" y="504848"/>
                      <a:pt x="569042" y="499419"/>
                    </a:cubicBezTo>
                    <a:cubicBezTo>
                      <a:pt x="574665" y="472355"/>
                      <a:pt x="564916" y="444404"/>
                      <a:pt x="543677" y="426707"/>
                    </a:cubicBezTo>
                    <a:cubicBezTo>
                      <a:pt x="525313" y="412875"/>
                      <a:pt x="500777" y="410398"/>
                      <a:pt x="480012" y="420281"/>
                    </a:cubicBezTo>
                    <a:cubicBezTo>
                      <a:pt x="480341" y="406847"/>
                      <a:pt x="474634" y="393970"/>
                      <a:pt x="464455" y="385193"/>
                    </a:cubicBezTo>
                    <a:cubicBezTo>
                      <a:pt x="447925" y="372308"/>
                      <a:pt x="425959" y="368740"/>
                      <a:pt x="406200" y="375724"/>
                    </a:cubicBezTo>
                    <a:cubicBezTo>
                      <a:pt x="398929" y="377922"/>
                      <a:pt x="402057" y="389337"/>
                      <a:pt x="409328" y="387138"/>
                    </a:cubicBezTo>
                    <a:cubicBezTo>
                      <a:pt x="424547" y="381575"/>
                      <a:pt x="441516" y="383613"/>
                      <a:pt x="454985" y="392634"/>
                    </a:cubicBezTo>
                    <a:cubicBezTo>
                      <a:pt x="466526" y="401123"/>
                      <a:pt x="471244" y="416096"/>
                      <a:pt x="466653" y="429666"/>
                    </a:cubicBezTo>
                    <a:cubicBezTo>
                      <a:pt x="464979" y="432474"/>
                      <a:pt x="465892" y="436109"/>
                      <a:pt x="468690" y="437783"/>
                    </a:cubicBezTo>
                    <a:cubicBezTo>
                      <a:pt x="471041" y="439187"/>
                      <a:pt x="474034" y="438806"/>
                      <a:pt x="475953" y="436853"/>
                    </a:cubicBezTo>
                    <a:cubicBezTo>
                      <a:pt x="493861" y="422133"/>
                      <a:pt x="519682" y="422133"/>
                      <a:pt x="537590" y="436853"/>
                    </a:cubicBezTo>
                    <a:cubicBezTo>
                      <a:pt x="555337" y="453027"/>
                      <a:pt x="562633" y="477716"/>
                      <a:pt x="556529" y="500941"/>
                    </a:cubicBezTo>
                    <a:cubicBezTo>
                      <a:pt x="556233" y="502218"/>
                      <a:pt x="556376" y="503562"/>
                      <a:pt x="556952" y="504746"/>
                    </a:cubicBezTo>
                    <a:cubicBezTo>
                      <a:pt x="548141" y="531954"/>
                      <a:pt x="527173" y="553514"/>
                      <a:pt x="500219" y="563085"/>
                    </a:cubicBezTo>
                    <a:cubicBezTo>
                      <a:pt x="469756" y="572935"/>
                      <a:pt x="436494" y="568750"/>
                      <a:pt x="409413" y="551671"/>
                    </a:cubicBezTo>
                    <a:cubicBezTo>
                      <a:pt x="395124" y="543216"/>
                      <a:pt x="376016" y="528843"/>
                      <a:pt x="374494" y="510749"/>
                    </a:cubicBezTo>
                    <a:cubicBezTo>
                      <a:pt x="374258" y="507443"/>
                      <a:pt x="371391" y="504949"/>
                      <a:pt x="368085" y="505186"/>
                    </a:cubicBezTo>
                    <a:cubicBezTo>
                      <a:pt x="365676" y="505355"/>
                      <a:pt x="363604" y="506944"/>
                      <a:pt x="362826" y="509227"/>
                    </a:cubicBezTo>
                    <a:cubicBezTo>
                      <a:pt x="357415" y="526983"/>
                      <a:pt x="338307" y="535607"/>
                      <a:pt x="320552" y="535438"/>
                    </a:cubicBezTo>
                    <a:cubicBezTo>
                      <a:pt x="300742" y="533062"/>
                      <a:pt x="282589" y="523203"/>
                      <a:pt x="269822" y="507874"/>
                    </a:cubicBezTo>
                    <a:cubicBezTo>
                      <a:pt x="274743" y="498100"/>
                      <a:pt x="278269" y="487684"/>
                      <a:pt x="280306" y="476930"/>
                    </a:cubicBezTo>
                    <a:cubicBezTo>
                      <a:pt x="281422" y="462353"/>
                      <a:pt x="279165" y="447709"/>
                      <a:pt x="273712" y="434148"/>
                    </a:cubicBezTo>
                    <a:cubicBezTo>
                      <a:pt x="271344" y="426876"/>
                      <a:pt x="259930" y="430005"/>
                      <a:pt x="262297" y="437276"/>
                    </a:cubicBezTo>
                    <a:cubicBezTo>
                      <a:pt x="267353" y="449257"/>
                      <a:pt x="269560" y="462260"/>
                      <a:pt x="268723" y="475238"/>
                    </a:cubicBezTo>
                    <a:cubicBezTo>
                      <a:pt x="266508" y="485765"/>
                      <a:pt x="262898" y="495936"/>
                      <a:pt x="257985" y="505507"/>
                    </a:cubicBezTo>
                    <a:lnTo>
                      <a:pt x="257563" y="505930"/>
                    </a:lnTo>
                    <a:cubicBezTo>
                      <a:pt x="241016" y="529671"/>
                      <a:pt x="211923" y="541271"/>
                      <a:pt x="183582" y="535438"/>
                    </a:cubicBezTo>
                    <a:cubicBezTo>
                      <a:pt x="159004" y="529358"/>
                      <a:pt x="139236" y="511155"/>
                      <a:pt x="131161" y="487160"/>
                    </a:cubicBezTo>
                    <a:cubicBezTo>
                      <a:pt x="131330" y="486297"/>
                      <a:pt x="131330" y="485402"/>
                      <a:pt x="131161" y="484539"/>
                    </a:cubicBezTo>
                    <a:cubicBezTo>
                      <a:pt x="128244" y="468923"/>
                      <a:pt x="132667" y="452833"/>
                      <a:pt x="143168" y="440912"/>
                    </a:cubicBezTo>
                    <a:cubicBezTo>
                      <a:pt x="145501" y="438578"/>
                      <a:pt x="145501" y="434790"/>
                      <a:pt x="143168" y="432457"/>
                    </a:cubicBezTo>
                    <a:cubicBezTo>
                      <a:pt x="140834" y="430123"/>
                      <a:pt x="137046" y="430123"/>
                      <a:pt x="134713" y="432457"/>
                    </a:cubicBezTo>
                    <a:cubicBezTo>
                      <a:pt x="123062" y="445519"/>
                      <a:pt x="117253" y="462776"/>
                      <a:pt x="118648" y="480227"/>
                    </a:cubicBezTo>
                    <a:cubicBezTo>
                      <a:pt x="97460" y="492808"/>
                      <a:pt x="70421" y="489316"/>
                      <a:pt x="53122" y="471772"/>
                    </a:cubicBezTo>
                    <a:cubicBezTo>
                      <a:pt x="32323" y="450381"/>
                      <a:pt x="37735" y="415209"/>
                      <a:pt x="57181" y="395001"/>
                    </a:cubicBezTo>
                    <a:cubicBezTo>
                      <a:pt x="59472" y="392600"/>
                      <a:pt x="59379" y="388804"/>
                      <a:pt x="56978" y="386512"/>
                    </a:cubicBezTo>
                    <a:cubicBezTo>
                      <a:pt x="56293" y="385862"/>
                      <a:pt x="55464" y="385380"/>
                      <a:pt x="54560" y="385109"/>
                    </a:cubicBezTo>
                    <a:cubicBezTo>
                      <a:pt x="38284" y="382514"/>
                      <a:pt x="24283" y="372173"/>
                      <a:pt x="17020" y="357377"/>
                    </a:cubicBezTo>
                    <a:cubicBezTo>
                      <a:pt x="9766" y="341253"/>
                      <a:pt x="11431" y="322509"/>
                      <a:pt x="21416" y="307916"/>
                    </a:cubicBezTo>
                    <a:cubicBezTo>
                      <a:pt x="31977" y="294151"/>
                      <a:pt x="48050" y="285713"/>
                      <a:pt x="65382" y="284833"/>
                    </a:cubicBezTo>
                    <a:cubicBezTo>
                      <a:pt x="85175" y="284199"/>
                      <a:pt x="104681" y="289662"/>
                      <a:pt x="121269" y="300475"/>
                    </a:cubicBezTo>
                    <a:cubicBezTo>
                      <a:pt x="122115" y="300983"/>
                      <a:pt x="123070" y="301278"/>
                      <a:pt x="124059" y="301321"/>
                    </a:cubicBezTo>
                    <a:cubicBezTo>
                      <a:pt x="145366" y="316286"/>
                      <a:pt x="151622" y="343595"/>
                      <a:pt x="154328" y="368368"/>
                    </a:cubicBezTo>
                    <a:cubicBezTo>
                      <a:pt x="154379" y="371640"/>
                      <a:pt x="157067" y="374244"/>
                      <a:pt x="160331" y="374202"/>
                    </a:cubicBezTo>
                    <a:cubicBezTo>
                      <a:pt x="162377" y="374169"/>
                      <a:pt x="164263" y="373078"/>
                      <a:pt x="165319" y="371328"/>
                    </a:cubicBezTo>
                    <a:cubicBezTo>
                      <a:pt x="172083" y="360420"/>
                      <a:pt x="182229" y="344694"/>
                      <a:pt x="197533" y="347485"/>
                    </a:cubicBezTo>
                    <a:cubicBezTo>
                      <a:pt x="212836" y="350274"/>
                      <a:pt x="219431" y="366762"/>
                      <a:pt x="224589" y="379191"/>
                    </a:cubicBezTo>
                    <a:cubicBezTo>
                      <a:pt x="227463" y="386124"/>
                      <a:pt x="238962" y="383080"/>
                      <a:pt x="236002" y="376062"/>
                    </a:cubicBezTo>
                    <a:cubicBezTo>
                      <a:pt x="228985" y="359153"/>
                      <a:pt x="219516" y="339030"/>
                      <a:pt x="199054" y="335732"/>
                    </a:cubicBezTo>
                    <a:cubicBezTo>
                      <a:pt x="184089" y="333365"/>
                      <a:pt x="172760" y="341989"/>
                      <a:pt x="163882" y="352642"/>
                    </a:cubicBezTo>
                    <a:cubicBezTo>
                      <a:pt x="159570" y="328039"/>
                      <a:pt x="150439" y="303857"/>
                      <a:pt x="128540" y="289907"/>
                    </a:cubicBezTo>
                    <a:cubicBezTo>
                      <a:pt x="121201" y="268862"/>
                      <a:pt x="128228" y="245493"/>
                      <a:pt x="145958" y="231990"/>
                    </a:cubicBezTo>
                    <a:cubicBezTo>
                      <a:pt x="148782" y="230257"/>
                      <a:pt x="149669" y="226562"/>
                      <a:pt x="147928" y="223730"/>
                    </a:cubicBezTo>
                    <a:cubicBezTo>
                      <a:pt x="147437" y="222927"/>
                      <a:pt x="146761" y="222250"/>
                      <a:pt x="145958" y="221760"/>
                    </a:cubicBezTo>
                    <a:cubicBezTo>
                      <a:pt x="126731" y="209441"/>
                      <a:pt x="117059" y="186562"/>
                      <a:pt x="121607" y="164182"/>
                    </a:cubicBezTo>
                    <a:cubicBezTo>
                      <a:pt x="126739" y="141573"/>
                      <a:pt x="146541" y="125323"/>
                      <a:pt x="169716" y="124697"/>
                    </a:cubicBezTo>
                    <a:cubicBezTo>
                      <a:pt x="180378" y="124038"/>
                      <a:pt x="190988" y="126540"/>
                      <a:pt x="200238" y="131884"/>
                    </a:cubicBezTo>
                    <a:cubicBezTo>
                      <a:pt x="200686" y="132518"/>
                      <a:pt x="201303" y="133009"/>
                      <a:pt x="202014" y="133321"/>
                    </a:cubicBezTo>
                    <a:cubicBezTo>
                      <a:pt x="224817" y="145767"/>
                      <a:pt x="237871" y="170734"/>
                      <a:pt x="235073" y="196564"/>
                    </a:cubicBezTo>
                    <a:cubicBezTo>
                      <a:pt x="235073" y="199836"/>
                      <a:pt x="237719" y="202483"/>
                      <a:pt x="240991" y="202483"/>
                    </a:cubicBezTo>
                    <a:cubicBezTo>
                      <a:pt x="244221" y="202398"/>
                      <a:pt x="246825" y="199794"/>
                      <a:pt x="246909" y="196564"/>
                    </a:cubicBezTo>
                    <a:cubicBezTo>
                      <a:pt x="249699" y="169280"/>
                      <a:pt x="237465" y="142639"/>
                      <a:pt x="214950" y="126980"/>
                    </a:cubicBezTo>
                    <a:cubicBezTo>
                      <a:pt x="208186" y="87580"/>
                      <a:pt x="224081" y="44207"/>
                      <a:pt x="259592" y="23745"/>
                    </a:cubicBezTo>
                    <a:cubicBezTo>
                      <a:pt x="276502" y="13853"/>
                      <a:pt x="296236" y="9896"/>
                      <a:pt x="315648" y="12501"/>
                    </a:cubicBezTo>
                    <a:cubicBezTo>
                      <a:pt x="337605" y="16711"/>
                      <a:pt x="357491" y="28244"/>
                      <a:pt x="372042" y="45221"/>
                    </a:cubicBezTo>
                    <a:cubicBezTo>
                      <a:pt x="388732" y="63171"/>
                      <a:pt x="400628" y="85035"/>
                      <a:pt x="406623" y="108802"/>
                    </a:cubicBezTo>
                    <a:cubicBezTo>
                      <a:pt x="407528" y="111922"/>
                      <a:pt x="410749" y="113756"/>
                      <a:pt x="413894" y="112945"/>
                    </a:cubicBezTo>
                    <a:cubicBezTo>
                      <a:pt x="443816" y="101649"/>
                      <a:pt x="477238" y="116750"/>
                      <a:pt x="488534" y="146680"/>
                    </a:cubicBezTo>
                    <a:cubicBezTo>
                      <a:pt x="493700" y="160360"/>
                      <a:pt x="493497" y="175494"/>
                      <a:pt x="487959" y="189040"/>
                    </a:cubicBezTo>
                    <a:cubicBezTo>
                      <a:pt x="471996" y="204529"/>
                      <a:pt x="461850" y="225041"/>
                      <a:pt x="459213" y="247125"/>
                    </a:cubicBezTo>
                    <a:cubicBezTo>
                      <a:pt x="452542" y="238518"/>
                      <a:pt x="443055" y="232532"/>
                      <a:pt x="432410" y="230215"/>
                    </a:cubicBezTo>
                    <a:cubicBezTo>
                      <a:pt x="417310" y="227509"/>
                      <a:pt x="401914" y="233056"/>
                      <a:pt x="391996" y="244757"/>
                    </a:cubicBezTo>
                    <a:cubicBezTo>
                      <a:pt x="387177" y="250591"/>
                      <a:pt x="395547" y="258961"/>
                      <a:pt x="400451" y="253212"/>
                    </a:cubicBezTo>
                    <a:cubicBezTo>
                      <a:pt x="407688" y="244157"/>
                      <a:pt x="419331" y="239837"/>
                      <a:pt x="430719" y="241967"/>
                    </a:cubicBezTo>
                    <a:cubicBezTo>
                      <a:pt x="443740" y="244588"/>
                      <a:pt x="452195" y="256002"/>
                      <a:pt x="459382" y="266317"/>
                    </a:cubicBezTo>
                    <a:cubicBezTo>
                      <a:pt x="462510" y="270714"/>
                      <a:pt x="470796" y="269615"/>
                      <a:pt x="470458" y="263274"/>
                    </a:cubicBezTo>
                    <a:cubicBezTo>
                      <a:pt x="469147" y="237714"/>
                      <a:pt x="479318" y="212916"/>
                      <a:pt x="498190" y="195634"/>
                    </a:cubicBezTo>
                    <a:cubicBezTo>
                      <a:pt x="514415" y="184863"/>
                      <a:pt x="532466" y="177127"/>
                      <a:pt x="551456" y="172806"/>
                    </a:cubicBezTo>
                    <a:cubicBezTo>
                      <a:pt x="567512" y="170329"/>
                      <a:pt x="583940" y="172501"/>
                      <a:pt x="598803" y="179062"/>
                    </a:cubicBezTo>
                    <a:cubicBezTo>
                      <a:pt x="631084" y="193098"/>
                      <a:pt x="651292" y="225666"/>
                      <a:pt x="649533" y="260822"/>
                    </a:cubicBezTo>
                    <a:cubicBezTo>
                      <a:pt x="625047" y="275423"/>
                      <a:pt x="609685" y="301490"/>
                      <a:pt x="608780" y="329983"/>
                    </a:cubicBezTo>
                    <a:cubicBezTo>
                      <a:pt x="608780" y="333255"/>
                      <a:pt x="611427" y="335902"/>
                      <a:pt x="614699" y="335902"/>
                    </a:cubicBezTo>
                    <a:cubicBezTo>
                      <a:pt x="617971" y="335902"/>
                      <a:pt x="620617" y="333255"/>
                      <a:pt x="620617" y="329983"/>
                    </a:cubicBezTo>
                    <a:cubicBezTo>
                      <a:pt x="621505" y="304863"/>
                      <a:pt x="635455" y="282035"/>
                      <a:pt x="657396" y="269784"/>
                    </a:cubicBezTo>
                    <a:cubicBezTo>
                      <a:pt x="657396" y="269784"/>
                      <a:pt x="657396" y="269784"/>
                      <a:pt x="657903" y="269784"/>
                    </a:cubicBezTo>
                    <a:lnTo>
                      <a:pt x="658326" y="269784"/>
                    </a:lnTo>
                    <a:cubicBezTo>
                      <a:pt x="681315" y="255892"/>
                      <a:pt x="710594" y="258133"/>
                      <a:pt x="731207" y="275364"/>
                    </a:cubicBezTo>
                    <a:cubicBezTo>
                      <a:pt x="749470" y="292739"/>
                      <a:pt x="755887" y="319194"/>
                      <a:pt x="747610" y="343003"/>
                    </a:cubicBezTo>
                    <a:cubicBezTo>
                      <a:pt x="746942" y="345599"/>
                      <a:pt x="748083" y="348330"/>
                      <a:pt x="750400" y="349683"/>
                    </a:cubicBezTo>
                    <a:cubicBezTo>
                      <a:pt x="778640" y="366931"/>
                      <a:pt x="799185" y="399229"/>
                      <a:pt x="791576" y="433978"/>
                    </a:cubicBezTo>
                    <a:close/>
                    <a:moveTo>
                      <a:pt x="247670" y="280691"/>
                    </a:moveTo>
                    <a:cubicBezTo>
                      <a:pt x="244398" y="280691"/>
                      <a:pt x="241752" y="278044"/>
                      <a:pt x="241752" y="274772"/>
                    </a:cubicBezTo>
                    <a:cubicBezTo>
                      <a:pt x="241752" y="271500"/>
                      <a:pt x="244398" y="268854"/>
                      <a:pt x="247670" y="268854"/>
                    </a:cubicBezTo>
                    <a:cubicBezTo>
                      <a:pt x="251010" y="268947"/>
                      <a:pt x="253639" y="271728"/>
                      <a:pt x="253547" y="275068"/>
                    </a:cubicBezTo>
                    <a:cubicBezTo>
                      <a:pt x="253453" y="278408"/>
                      <a:pt x="250672" y="281037"/>
                      <a:pt x="247332" y="280945"/>
                    </a:cubicBezTo>
                    <a:close/>
                    <a:moveTo>
                      <a:pt x="285464" y="305295"/>
                    </a:moveTo>
                    <a:lnTo>
                      <a:pt x="285464" y="306901"/>
                    </a:lnTo>
                    <a:cubicBezTo>
                      <a:pt x="285455" y="307687"/>
                      <a:pt x="285286" y="308465"/>
                      <a:pt x="284957" y="309184"/>
                    </a:cubicBezTo>
                    <a:cubicBezTo>
                      <a:pt x="284339" y="310579"/>
                      <a:pt x="283223" y="311695"/>
                      <a:pt x="281828" y="312312"/>
                    </a:cubicBezTo>
                    <a:cubicBezTo>
                      <a:pt x="281110" y="312642"/>
                      <a:pt x="280332" y="312811"/>
                      <a:pt x="279546" y="312819"/>
                    </a:cubicBezTo>
                    <a:lnTo>
                      <a:pt x="278108" y="312819"/>
                    </a:lnTo>
                    <a:cubicBezTo>
                      <a:pt x="277068" y="312786"/>
                      <a:pt x="276053" y="312498"/>
                      <a:pt x="275149" y="311974"/>
                    </a:cubicBezTo>
                    <a:lnTo>
                      <a:pt x="273965" y="311044"/>
                    </a:lnTo>
                    <a:cubicBezTo>
                      <a:pt x="273221" y="310333"/>
                      <a:pt x="272697" y="309421"/>
                      <a:pt x="272443" y="308423"/>
                    </a:cubicBezTo>
                    <a:lnTo>
                      <a:pt x="272443" y="306901"/>
                    </a:lnTo>
                    <a:cubicBezTo>
                      <a:pt x="272435" y="306115"/>
                      <a:pt x="272604" y="305328"/>
                      <a:pt x="272950" y="304618"/>
                    </a:cubicBezTo>
                    <a:cubicBezTo>
                      <a:pt x="273187" y="303866"/>
                      <a:pt x="273627" y="303189"/>
                      <a:pt x="274219" y="302674"/>
                    </a:cubicBezTo>
                    <a:cubicBezTo>
                      <a:pt x="274701" y="302098"/>
                      <a:pt x="275352" y="301684"/>
                      <a:pt x="276079" y="301490"/>
                    </a:cubicBezTo>
                    <a:cubicBezTo>
                      <a:pt x="276764" y="301084"/>
                      <a:pt x="277567" y="300906"/>
                      <a:pt x="278362" y="300983"/>
                    </a:cubicBezTo>
                    <a:lnTo>
                      <a:pt x="279799" y="300983"/>
                    </a:lnTo>
                    <a:cubicBezTo>
                      <a:pt x="280830" y="300983"/>
                      <a:pt x="281854" y="301245"/>
                      <a:pt x="282758" y="301743"/>
                    </a:cubicBezTo>
                    <a:lnTo>
                      <a:pt x="283942" y="302674"/>
                    </a:lnTo>
                    <a:cubicBezTo>
                      <a:pt x="284601" y="303502"/>
                      <a:pt x="285016" y="304500"/>
                      <a:pt x="285126" y="305548"/>
                    </a:cubicBezTo>
                    <a:close/>
                    <a:moveTo>
                      <a:pt x="282589" y="275111"/>
                    </a:moveTo>
                    <a:lnTo>
                      <a:pt x="281744" y="275111"/>
                    </a:lnTo>
                    <a:cubicBezTo>
                      <a:pt x="278472" y="275111"/>
                      <a:pt x="275825" y="272464"/>
                      <a:pt x="275825" y="269192"/>
                    </a:cubicBezTo>
                    <a:cubicBezTo>
                      <a:pt x="275825" y="265920"/>
                      <a:pt x="278472" y="263274"/>
                      <a:pt x="281744" y="263274"/>
                    </a:cubicBezTo>
                    <a:lnTo>
                      <a:pt x="282589" y="263274"/>
                    </a:lnTo>
                    <a:cubicBezTo>
                      <a:pt x="285929" y="263274"/>
                      <a:pt x="288634" y="265979"/>
                      <a:pt x="288634" y="269319"/>
                    </a:cubicBezTo>
                    <a:cubicBezTo>
                      <a:pt x="288634" y="272658"/>
                      <a:pt x="285929" y="275364"/>
                      <a:pt x="282589" y="275364"/>
                    </a:cubicBezTo>
                    <a:close/>
                    <a:moveTo>
                      <a:pt x="322919" y="280860"/>
                    </a:moveTo>
                    <a:cubicBezTo>
                      <a:pt x="323266" y="281570"/>
                      <a:pt x="323435" y="282356"/>
                      <a:pt x="323426" y="283142"/>
                    </a:cubicBezTo>
                    <a:lnTo>
                      <a:pt x="323426" y="284495"/>
                    </a:lnTo>
                    <a:cubicBezTo>
                      <a:pt x="323452" y="285569"/>
                      <a:pt x="323156" y="286626"/>
                      <a:pt x="322581" y="287539"/>
                    </a:cubicBezTo>
                    <a:lnTo>
                      <a:pt x="321651" y="288723"/>
                    </a:lnTo>
                    <a:cubicBezTo>
                      <a:pt x="320907" y="289425"/>
                      <a:pt x="320011" y="289949"/>
                      <a:pt x="319030" y="290245"/>
                    </a:cubicBezTo>
                    <a:lnTo>
                      <a:pt x="317508" y="290245"/>
                    </a:lnTo>
                    <a:cubicBezTo>
                      <a:pt x="316713" y="290338"/>
                      <a:pt x="315910" y="290160"/>
                      <a:pt x="315225" y="289737"/>
                    </a:cubicBezTo>
                    <a:cubicBezTo>
                      <a:pt x="314490" y="289509"/>
                      <a:pt x="313822" y="289103"/>
                      <a:pt x="313281" y="288554"/>
                    </a:cubicBezTo>
                    <a:cubicBezTo>
                      <a:pt x="312756" y="287988"/>
                      <a:pt x="312359" y="287328"/>
                      <a:pt x="312097" y="286609"/>
                    </a:cubicBezTo>
                    <a:cubicBezTo>
                      <a:pt x="311674" y="285924"/>
                      <a:pt x="311497" y="285121"/>
                      <a:pt x="311589" y="284326"/>
                    </a:cubicBezTo>
                    <a:lnTo>
                      <a:pt x="311589" y="282974"/>
                    </a:lnTo>
                    <a:cubicBezTo>
                      <a:pt x="311581" y="281908"/>
                      <a:pt x="311843" y="280860"/>
                      <a:pt x="312350" y="279930"/>
                    </a:cubicBezTo>
                    <a:lnTo>
                      <a:pt x="313281" y="278746"/>
                    </a:lnTo>
                    <a:cubicBezTo>
                      <a:pt x="314041" y="278061"/>
                      <a:pt x="314929" y="277545"/>
                      <a:pt x="315902" y="277224"/>
                    </a:cubicBezTo>
                    <a:lnTo>
                      <a:pt x="317508" y="277224"/>
                    </a:lnTo>
                    <a:cubicBezTo>
                      <a:pt x="318303" y="277148"/>
                      <a:pt x="319106" y="277325"/>
                      <a:pt x="319791" y="277732"/>
                    </a:cubicBezTo>
                    <a:cubicBezTo>
                      <a:pt x="320509" y="277934"/>
                      <a:pt x="321161" y="278349"/>
                      <a:pt x="321651" y="278915"/>
                    </a:cubicBezTo>
                    <a:cubicBezTo>
                      <a:pt x="322141" y="279558"/>
                      <a:pt x="322463" y="280310"/>
                      <a:pt x="322581" y="281113"/>
                    </a:cubicBezTo>
                    <a:close/>
                    <a:moveTo>
                      <a:pt x="311928" y="249915"/>
                    </a:moveTo>
                    <a:cubicBezTo>
                      <a:pt x="308656" y="249915"/>
                      <a:pt x="306009" y="247268"/>
                      <a:pt x="306009" y="243997"/>
                    </a:cubicBezTo>
                    <a:cubicBezTo>
                      <a:pt x="306009" y="240724"/>
                      <a:pt x="308656" y="238078"/>
                      <a:pt x="311928" y="238078"/>
                    </a:cubicBezTo>
                    <a:cubicBezTo>
                      <a:pt x="315267" y="238171"/>
                      <a:pt x="317897" y="240952"/>
                      <a:pt x="317804" y="244292"/>
                    </a:cubicBezTo>
                    <a:cubicBezTo>
                      <a:pt x="317711" y="247632"/>
                      <a:pt x="314929" y="250261"/>
                      <a:pt x="311589" y="250168"/>
                    </a:cubicBezTo>
                    <a:close/>
                    <a:moveTo>
                      <a:pt x="273965" y="237317"/>
                    </a:moveTo>
                    <a:cubicBezTo>
                      <a:pt x="273170" y="237410"/>
                      <a:pt x="272367" y="237232"/>
                      <a:pt x="271682" y="236810"/>
                    </a:cubicBezTo>
                    <a:cubicBezTo>
                      <a:pt x="270955" y="236573"/>
                      <a:pt x="270287" y="236167"/>
                      <a:pt x="269738" y="235626"/>
                    </a:cubicBezTo>
                    <a:cubicBezTo>
                      <a:pt x="269154" y="235110"/>
                      <a:pt x="268749" y="234434"/>
                      <a:pt x="268554" y="233681"/>
                    </a:cubicBezTo>
                    <a:cubicBezTo>
                      <a:pt x="268131" y="232996"/>
                      <a:pt x="267954" y="232193"/>
                      <a:pt x="268047" y="231398"/>
                    </a:cubicBezTo>
                    <a:lnTo>
                      <a:pt x="268047" y="230046"/>
                    </a:lnTo>
                    <a:cubicBezTo>
                      <a:pt x="268055" y="228997"/>
                      <a:pt x="268343" y="227974"/>
                      <a:pt x="268892" y="227087"/>
                    </a:cubicBezTo>
                    <a:lnTo>
                      <a:pt x="269822" y="225818"/>
                    </a:lnTo>
                    <a:cubicBezTo>
                      <a:pt x="270583" y="225133"/>
                      <a:pt x="271471" y="224617"/>
                      <a:pt x="272443" y="224296"/>
                    </a:cubicBezTo>
                    <a:lnTo>
                      <a:pt x="273965" y="224296"/>
                    </a:lnTo>
                    <a:cubicBezTo>
                      <a:pt x="274760" y="224204"/>
                      <a:pt x="275563" y="224381"/>
                      <a:pt x="276248" y="224804"/>
                    </a:cubicBezTo>
                    <a:cubicBezTo>
                      <a:pt x="276975" y="225041"/>
                      <a:pt x="277643" y="225446"/>
                      <a:pt x="278193" y="225988"/>
                    </a:cubicBezTo>
                    <a:cubicBezTo>
                      <a:pt x="278776" y="226503"/>
                      <a:pt x="279182" y="227180"/>
                      <a:pt x="279376" y="227932"/>
                    </a:cubicBezTo>
                    <a:cubicBezTo>
                      <a:pt x="279799" y="228617"/>
                      <a:pt x="279977" y="229420"/>
                      <a:pt x="279884" y="230215"/>
                    </a:cubicBezTo>
                    <a:lnTo>
                      <a:pt x="279884" y="231568"/>
                    </a:lnTo>
                    <a:cubicBezTo>
                      <a:pt x="279875" y="232616"/>
                      <a:pt x="279588" y="233639"/>
                      <a:pt x="279038" y="234527"/>
                    </a:cubicBezTo>
                    <a:lnTo>
                      <a:pt x="278108" y="235795"/>
                    </a:lnTo>
                    <a:cubicBezTo>
                      <a:pt x="277347" y="236480"/>
                      <a:pt x="276459" y="236996"/>
                      <a:pt x="275487" y="237317"/>
                    </a:cubicBezTo>
                    <a:close/>
                    <a:moveTo>
                      <a:pt x="77304" y="438460"/>
                    </a:moveTo>
                    <a:cubicBezTo>
                      <a:pt x="74032" y="438460"/>
                      <a:pt x="71385" y="435813"/>
                      <a:pt x="71385" y="432541"/>
                    </a:cubicBezTo>
                    <a:cubicBezTo>
                      <a:pt x="71385" y="429269"/>
                      <a:pt x="74032" y="426623"/>
                      <a:pt x="77304" y="426623"/>
                    </a:cubicBezTo>
                    <a:cubicBezTo>
                      <a:pt x="80643" y="426716"/>
                      <a:pt x="83273" y="429498"/>
                      <a:pt x="83180" y="432837"/>
                    </a:cubicBezTo>
                    <a:cubicBezTo>
                      <a:pt x="83087" y="436177"/>
                      <a:pt x="80305" y="438806"/>
                      <a:pt x="76965" y="438713"/>
                    </a:cubicBezTo>
                    <a:close/>
                    <a:moveTo>
                      <a:pt x="113575" y="418929"/>
                    </a:moveTo>
                    <a:cubicBezTo>
                      <a:pt x="110303" y="418929"/>
                      <a:pt x="107657" y="416282"/>
                      <a:pt x="107657" y="413010"/>
                    </a:cubicBezTo>
                    <a:cubicBezTo>
                      <a:pt x="107657" y="409738"/>
                      <a:pt x="110303" y="407092"/>
                      <a:pt x="113575" y="407092"/>
                    </a:cubicBezTo>
                    <a:cubicBezTo>
                      <a:pt x="116915" y="407117"/>
                      <a:pt x="119604" y="409840"/>
                      <a:pt x="119578" y="413179"/>
                    </a:cubicBezTo>
                    <a:cubicBezTo>
                      <a:pt x="119553" y="416519"/>
                      <a:pt x="116830" y="419208"/>
                      <a:pt x="113491" y="419182"/>
                    </a:cubicBezTo>
                    <a:close/>
                    <a:moveTo>
                      <a:pt x="94044" y="391027"/>
                    </a:moveTo>
                    <a:cubicBezTo>
                      <a:pt x="90772" y="391027"/>
                      <a:pt x="88126" y="388381"/>
                      <a:pt x="88126" y="385109"/>
                    </a:cubicBezTo>
                    <a:cubicBezTo>
                      <a:pt x="88126" y="381837"/>
                      <a:pt x="90772" y="379191"/>
                      <a:pt x="94044" y="379191"/>
                    </a:cubicBezTo>
                    <a:cubicBezTo>
                      <a:pt x="97384" y="379284"/>
                      <a:pt x="100014" y="382065"/>
                      <a:pt x="99920" y="385405"/>
                    </a:cubicBezTo>
                    <a:cubicBezTo>
                      <a:pt x="99828" y="388745"/>
                      <a:pt x="97046" y="391374"/>
                      <a:pt x="93706" y="391281"/>
                    </a:cubicBezTo>
                    <a:close/>
                    <a:moveTo>
                      <a:pt x="566083" y="397960"/>
                    </a:moveTo>
                    <a:cubicBezTo>
                      <a:pt x="562811" y="397960"/>
                      <a:pt x="560164" y="395314"/>
                      <a:pt x="560164" y="392042"/>
                    </a:cubicBezTo>
                    <a:cubicBezTo>
                      <a:pt x="560164" y="388770"/>
                      <a:pt x="562811" y="386124"/>
                      <a:pt x="566083" y="386124"/>
                    </a:cubicBezTo>
                    <a:cubicBezTo>
                      <a:pt x="569422" y="386217"/>
                      <a:pt x="572052" y="388998"/>
                      <a:pt x="571959" y="392338"/>
                    </a:cubicBezTo>
                    <a:cubicBezTo>
                      <a:pt x="571866" y="395678"/>
                      <a:pt x="569084" y="398307"/>
                      <a:pt x="565744" y="398214"/>
                    </a:cubicBezTo>
                    <a:close/>
                    <a:moveTo>
                      <a:pt x="594069" y="420366"/>
                    </a:moveTo>
                    <a:cubicBezTo>
                      <a:pt x="590797" y="420366"/>
                      <a:pt x="588150" y="417720"/>
                      <a:pt x="588150" y="414448"/>
                    </a:cubicBezTo>
                    <a:cubicBezTo>
                      <a:pt x="588150" y="411175"/>
                      <a:pt x="590797" y="408529"/>
                      <a:pt x="594069" y="408529"/>
                    </a:cubicBezTo>
                    <a:cubicBezTo>
                      <a:pt x="597408" y="408622"/>
                      <a:pt x="600038" y="411404"/>
                      <a:pt x="599945" y="414743"/>
                    </a:cubicBezTo>
                    <a:cubicBezTo>
                      <a:pt x="599852" y="418083"/>
                      <a:pt x="597070" y="420713"/>
                      <a:pt x="593730" y="420619"/>
                    </a:cubicBezTo>
                    <a:close/>
                    <a:moveTo>
                      <a:pt x="620617" y="395001"/>
                    </a:moveTo>
                    <a:cubicBezTo>
                      <a:pt x="617345" y="395001"/>
                      <a:pt x="614699" y="392355"/>
                      <a:pt x="614699" y="389083"/>
                    </a:cubicBezTo>
                    <a:cubicBezTo>
                      <a:pt x="614699" y="385811"/>
                      <a:pt x="617345" y="383164"/>
                      <a:pt x="620617" y="383164"/>
                    </a:cubicBezTo>
                    <a:cubicBezTo>
                      <a:pt x="623999" y="383257"/>
                      <a:pt x="626671" y="386081"/>
                      <a:pt x="626578" y="389463"/>
                    </a:cubicBezTo>
                    <a:cubicBezTo>
                      <a:pt x="626485" y="392845"/>
                      <a:pt x="623661" y="395517"/>
                      <a:pt x="620279" y="395424"/>
                    </a:cubicBezTo>
                    <a:close/>
                    <a:moveTo>
                      <a:pt x="596859" y="375470"/>
                    </a:moveTo>
                    <a:cubicBezTo>
                      <a:pt x="593587" y="375470"/>
                      <a:pt x="590940" y="372824"/>
                      <a:pt x="590940" y="369552"/>
                    </a:cubicBezTo>
                    <a:cubicBezTo>
                      <a:pt x="590940" y="366280"/>
                      <a:pt x="593587" y="363633"/>
                      <a:pt x="596859" y="363633"/>
                    </a:cubicBezTo>
                    <a:cubicBezTo>
                      <a:pt x="600241" y="363726"/>
                      <a:pt x="602912" y="366551"/>
                      <a:pt x="602819" y="369932"/>
                    </a:cubicBezTo>
                    <a:cubicBezTo>
                      <a:pt x="602727" y="373314"/>
                      <a:pt x="599902" y="375986"/>
                      <a:pt x="596521" y="3758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bg2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4484F6FB-EFC9-6DAC-D35B-FA2F95B8036B}"/>
              </a:ext>
            </a:extLst>
          </p:cNvPr>
          <p:cNvGrpSpPr/>
          <p:nvPr/>
        </p:nvGrpSpPr>
        <p:grpSpPr>
          <a:xfrm>
            <a:off x="-759692" y="3803880"/>
            <a:ext cx="2521535" cy="649165"/>
            <a:chOff x="2320520" y="633208"/>
            <a:chExt cx="2521535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DB7ECBE0-A368-243F-F39E-B66A3811A77C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A8C70160-8C70-EB2E-8E7C-1BA867929FC3}"/>
                </a:ext>
              </a:extLst>
            </p:cNvPr>
            <p:cNvGrpSpPr/>
            <p:nvPr/>
          </p:nvGrpSpPr>
          <p:grpSpPr>
            <a:xfrm>
              <a:off x="3982791" y="727334"/>
              <a:ext cx="859264" cy="555039"/>
              <a:chOff x="3601052" y="-1052234"/>
              <a:chExt cx="713319" cy="460804"/>
            </a:xfrm>
          </p:grpSpPr>
          <p:sp>
            <p:nvSpPr>
              <p:cNvPr id="2085" name="Google Shape;2085;p39">
                <a:extLst>
                  <a:ext uri="{FF2B5EF4-FFF2-40B4-BE49-F238E27FC236}">
                    <a16:creationId xmlns:a16="http://schemas.microsoft.com/office/drawing/2014/main" id="{E6F6C263-73E0-27B8-43C5-C86D0925FD17}"/>
                  </a:ext>
                </a:extLst>
              </p:cNvPr>
              <p:cNvSpPr/>
              <p:nvPr/>
            </p:nvSpPr>
            <p:spPr>
              <a:xfrm>
                <a:off x="3657149" y="-1052234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083875EE-C523-8771-62E7-86041F2B4127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2317F9CC-3899-C069-EB66-9D3DE6773B64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319F024E-A8EE-CB4A-3BAB-B46BEAA29056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0F5A2F98-1667-B95E-C0EE-67A55FE8D477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3E685457-5D6C-B216-198B-C48771FE4352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6A9FF93B-EA39-9A37-A8CA-BC052E151818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040867E2-0E5F-4CAB-728C-B50403FCFC95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A703F758-2C4F-4377-06A6-B706E49F123A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6734C772-432D-7DA1-63ED-D50347F951CC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2F6558E8-5E4D-58EE-BA19-D9FB923247E1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18A2D09A-5FA7-A4B1-22F4-78E9D131D980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EED4E252-DDC0-82B4-D2EE-911F80621440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D61BB59E-3A87-31DE-25A8-5A662448AF0A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7533E159-11A5-476E-DFAA-57238F9960F5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D6301824-BCE8-B10B-E760-B11525E2928F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CDEDB4E3-67B8-BF18-5B52-BE34567E370A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11E88AE0-5794-47DE-A09C-F3A63528ACE9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F24D4FF1-F0EF-3AB2-2BFD-E92D1270406C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8B04598-25B7-47E4-17D0-16E81ACA6623}"/>
              </a:ext>
            </a:extLst>
          </p:cNvPr>
          <p:cNvSpPr txBox="1"/>
          <p:nvPr/>
        </p:nvSpPr>
        <p:spPr>
          <a:xfrm>
            <a:off x="2169742" y="264614"/>
            <a:ext cx="498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háng 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ăm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685244" y="674150"/>
            <a:ext cx="177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+mj-lt"/>
              </a:rPr>
              <a:t>Tiếng Việt</a:t>
            </a:r>
            <a:endParaRPr lang="en-SG" sz="2400">
              <a:latin typeface="+mj-lt"/>
            </a:endParaRPr>
          </a:p>
        </p:txBody>
      </p:sp>
      <p:grpSp>
        <p:nvGrpSpPr>
          <p:cNvPr id="4" name="Google Shape;459;p28">
            <a:extLst>
              <a:ext uri="{FF2B5EF4-FFF2-40B4-BE49-F238E27FC236}">
                <a16:creationId xmlns:a16="http://schemas.microsoft.com/office/drawing/2014/main" id="{DCEBDA30-9159-CFD7-0829-894BA290AF98}"/>
              </a:ext>
            </a:extLst>
          </p:cNvPr>
          <p:cNvGrpSpPr/>
          <p:nvPr/>
        </p:nvGrpSpPr>
        <p:grpSpPr>
          <a:xfrm>
            <a:off x="-272041" y="-89027"/>
            <a:ext cx="2442289" cy="2449683"/>
            <a:chOff x="684239" y="549075"/>
            <a:chExt cx="2442289" cy="2449683"/>
          </a:xfrm>
        </p:grpSpPr>
        <p:grpSp>
          <p:nvGrpSpPr>
            <p:cNvPr id="5" name="Google Shape;460;p28">
              <a:extLst>
                <a:ext uri="{FF2B5EF4-FFF2-40B4-BE49-F238E27FC236}">
                  <a16:creationId xmlns:a16="http://schemas.microsoft.com/office/drawing/2014/main" id="{F1E29AB0-D1F5-3E09-6440-67971ED2142F}"/>
                </a:ext>
              </a:extLst>
            </p:cNvPr>
            <p:cNvGrpSpPr/>
            <p:nvPr/>
          </p:nvGrpSpPr>
          <p:grpSpPr>
            <a:xfrm rot="-804588">
              <a:off x="917090" y="697372"/>
              <a:ext cx="1449496" cy="1451135"/>
              <a:chOff x="1775855" y="556980"/>
              <a:chExt cx="1601519" cy="1603330"/>
            </a:xfrm>
          </p:grpSpPr>
          <p:sp>
            <p:nvSpPr>
              <p:cNvPr id="12" name="Google Shape;461;p28">
                <a:extLst>
                  <a:ext uri="{FF2B5EF4-FFF2-40B4-BE49-F238E27FC236}">
                    <a16:creationId xmlns:a16="http://schemas.microsoft.com/office/drawing/2014/main" id="{2490A2F8-BA38-BBB6-085F-4A9390AFE22E}"/>
                  </a:ext>
                </a:extLst>
              </p:cNvPr>
              <p:cNvSpPr/>
              <p:nvPr/>
            </p:nvSpPr>
            <p:spPr>
              <a:xfrm rot="308">
                <a:off x="1775855" y="557052"/>
                <a:ext cx="1601514" cy="1603186"/>
              </a:xfrm>
              <a:custGeom>
                <a:avLst/>
                <a:gdLst/>
                <a:ahLst/>
                <a:cxnLst/>
                <a:rect l="l" t="t" r="r" b="b"/>
                <a:pathLst>
                  <a:path w="4393" h="4393" extrusionOk="0">
                    <a:moveTo>
                      <a:pt x="537" y="2200"/>
                    </a:moveTo>
                    <a:cubicBezTo>
                      <a:pt x="483" y="2150"/>
                      <a:pt x="0" y="1716"/>
                      <a:pt x="0" y="2193"/>
                    </a:cubicBezTo>
                    <a:cubicBezTo>
                      <a:pt x="0" y="2669"/>
                      <a:pt x="478" y="2261"/>
                      <a:pt x="536" y="2210"/>
                    </a:cubicBezTo>
                    <a:lnTo>
                      <a:pt x="691" y="2210"/>
                    </a:lnTo>
                    <a:cubicBezTo>
                      <a:pt x="691" y="2360"/>
                      <a:pt x="714" y="2504"/>
                      <a:pt x="754" y="2640"/>
                    </a:cubicBezTo>
                    <a:cubicBezTo>
                      <a:pt x="676" y="2653"/>
                      <a:pt x="628" y="2704"/>
                      <a:pt x="685" y="2840"/>
                    </a:cubicBezTo>
                    <a:lnTo>
                      <a:pt x="572" y="2886"/>
                    </a:lnTo>
                    <a:cubicBezTo>
                      <a:pt x="475" y="2852"/>
                      <a:pt x="-143" y="2649"/>
                      <a:pt x="50" y="3105"/>
                    </a:cubicBezTo>
                    <a:cubicBezTo>
                      <a:pt x="249" y="3572"/>
                      <a:pt x="550" y="2963"/>
                      <a:pt x="582" y="2897"/>
                    </a:cubicBezTo>
                    <a:lnTo>
                      <a:pt x="690" y="2852"/>
                    </a:lnTo>
                    <a:cubicBezTo>
                      <a:pt x="749" y="2982"/>
                      <a:pt x="819" y="2985"/>
                      <a:pt x="882" y="2942"/>
                    </a:cubicBezTo>
                    <a:cubicBezTo>
                      <a:pt x="950" y="3065"/>
                      <a:pt x="1036" y="3178"/>
                      <a:pt x="1135" y="3277"/>
                    </a:cubicBezTo>
                    <a:lnTo>
                      <a:pt x="1030" y="3372"/>
                    </a:lnTo>
                    <a:cubicBezTo>
                      <a:pt x="985" y="3374"/>
                      <a:pt x="295" y="3401"/>
                      <a:pt x="641" y="3748"/>
                    </a:cubicBezTo>
                    <a:cubicBezTo>
                      <a:pt x="972" y="4078"/>
                      <a:pt x="1026" y="3476"/>
                      <a:pt x="1032" y="3384"/>
                    </a:cubicBezTo>
                    <a:lnTo>
                      <a:pt x="1142" y="3284"/>
                    </a:lnTo>
                    <a:cubicBezTo>
                      <a:pt x="1244" y="3384"/>
                      <a:pt x="1359" y="3469"/>
                      <a:pt x="1485" y="3538"/>
                    </a:cubicBezTo>
                    <a:cubicBezTo>
                      <a:pt x="1444" y="3600"/>
                      <a:pt x="1452" y="3667"/>
                      <a:pt x="1584" y="3721"/>
                    </a:cubicBezTo>
                    <a:lnTo>
                      <a:pt x="1542" y="3830"/>
                    </a:lnTo>
                    <a:cubicBezTo>
                      <a:pt x="1478" y="3860"/>
                      <a:pt x="848" y="4165"/>
                      <a:pt x="1321" y="4356"/>
                    </a:cubicBezTo>
                    <a:cubicBezTo>
                      <a:pt x="1787" y="4544"/>
                      <a:pt x="1579" y="3915"/>
                      <a:pt x="1550" y="3835"/>
                    </a:cubicBezTo>
                    <a:lnTo>
                      <a:pt x="1593" y="3724"/>
                    </a:lnTo>
                    <a:cubicBezTo>
                      <a:pt x="1722" y="3774"/>
                      <a:pt x="1775" y="3733"/>
                      <a:pt x="1792" y="3662"/>
                    </a:cubicBezTo>
                    <a:cubicBezTo>
                      <a:pt x="1922" y="3699"/>
                      <a:pt x="2058" y="3719"/>
                      <a:pt x="2200" y="3719"/>
                    </a:cubicBezTo>
                    <a:lnTo>
                      <a:pt x="2200" y="3856"/>
                    </a:lnTo>
                    <a:cubicBezTo>
                      <a:pt x="2148" y="3911"/>
                      <a:pt x="1717" y="4393"/>
                      <a:pt x="2193" y="4393"/>
                    </a:cubicBezTo>
                    <a:cubicBezTo>
                      <a:pt x="2669" y="4393"/>
                      <a:pt x="2260" y="3913"/>
                      <a:pt x="2210" y="3856"/>
                    </a:cubicBezTo>
                    <a:lnTo>
                      <a:pt x="2210" y="3719"/>
                    </a:lnTo>
                    <a:cubicBezTo>
                      <a:pt x="2360" y="3719"/>
                      <a:pt x="2505" y="3696"/>
                      <a:pt x="2643" y="3655"/>
                    </a:cubicBezTo>
                    <a:cubicBezTo>
                      <a:pt x="2662" y="3721"/>
                      <a:pt x="2715" y="3757"/>
                      <a:pt x="2835" y="3710"/>
                    </a:cubicBezTo>
                    <a:lnTo>
                      <a:pt x="2873" y="3819"/>
                    </a:lnTo>
                    <a:cubicBezTo>
                      <a:pt x="2855" y="3873"/>
                      <a:pt x="2636" y="4541"/>
                      <a:pt x="3110" y="4340"/>
                    </a:cubicBezTo>
                    <a:cubicBezTo>
                      <a:pt x="3571" y="4144"/>
                      <a:pt x="2967" y="3857"/>
                      <a:pt x="2884" y="3819"/>
                    </a:cubicBezTo>
                    <a:lnTo>
                      <a:pt x="2844" y="3706"/>
                    </a:lnTo>
                    <a:cubicBezTo>
                      <a:pt x="2845" y="3705"/>
                      <a:pt x="2847" y="3705"/>
                      <a:pt x="2848" y="3704"/>
                    </a:cubicBezTo>
                    <a:cubicBezTo>
                      <a:pt x="2977" y="3649"/>
                      <a:pt x="2987" y="3584"/>
                      <a:pt x="2949" y="3524"/>
                    </a:cubicBezTo>
                    <a:cubicBezTo>
                      <a:pt x="3065" y="3458"/>
                      <a:pt x="3171" y="3378"/>
                      <a:pt x="3266" y="3285"/>
                    </a:cubicBezTo>
                    <a:lnTo>
                      <a:pt x="3360" y="3372"/>
                    </a:lnTo>
                    <a:cubicBezTo>
                      <a:pt x="3360" y="3378"/>
                      <a:pt x="3395" y="4104"/>
                      <a:pt x="3751" y="3748"/>
                    </a:cubicBezTo>
                    <a:cubicBezTo>
                      <a:pt x="4079" y="3420"/>
                      <a:pt x="3479" y="3378"/>
                      <a:pt x="3375" y="3373"/>
                    </a:cubicBezTo>
                    <a:lnTo>
                      <a:pt x="3273" y="3278"/>
                    </a:lnTo>
                    <a:cubicBezTo>
                      <a:pt x="3380" y="3171"/>
                      <a:pt x="3472" y="3048"/>
                      <a:pt x="3544" y="2912"/>
                    </a:cubicBezTo>
                    <a:cubicBezTo>
                      <a:pt x="3600" y="2943"/>
                      <a:pt x="3660" y="2934"/>
                      <a:pt x="3710" y="2833"/>
                    </a:cubicBezTo>
                    <a:lnTo>
                      <a:pt x="3828" y="2877"/>
                    </a:lnTo>
                    <a:cubicBezTo>
                      <a:pt x="3879" y="2977"/>
                      <a:pt x="4175" y="3519"/>
                      <a:pt x="4358" y="3066"/>
                    </a:cubicBezTo>
                    <a:cubicBezTo>
                      <a:pt x="4559" y="2568"/>
                      <a:pt x="3820" y="2862"/>
                      <a:pt x="3820" y="2862"/>
                    </a:cubicBezTo>
                    <a:cubicBezTo>
                      <a:pt x="3820" y="2862"/>
                      <a:pt x="3821" y="2863"/>
                      <a:pt x="3821" y="2864"/>
                    </a:cubicBezTo>
                    <a:lnTo>
                      <a:pt x="3714" y="2824"/>
                    </a:lnTo>
                    <a:cubicBezTo>
                      <a:pt x="3717" y="2817"/>
                      <a:pt x="3720" y="2810"/>
                      <a:pt x="3723" y="2802"/>
                    </a:cubicBezTo>
                    <a:cubicBezTo>
                      <a:pt x="3776" y="2671"/>
                      <a:pt x="3736" y="2618"/>
                      <a:pt x="3666" y="2603"/>
                    </a:cubicBezTo>
                    <a:cubicBezTo>
                      <a:pt x="3700" y="2477"/>
                      <a:pt x="3718" y="2346"/>
                      <a:pt x="3718" y="2210"/>
                    </a:cubicBezTo>
                    <a:lnTo>
                      <a:pt x="3856" y="2210"/>
                    </a:lnTo>
                    <a:cubicBezTo>
                      <a:pt x="3913" y="2260"/>
                      <a:pt x="4393" y="2669"/>
                      <a:pt x="4393" y="2193"/>
                    </a:cubicBezTo>
                    <a:cubicBezTo>
                      <a:pt x="4393" y="1717"/>
                      <a:pt x="3911" y="2149"/>
                      <a:pt x="3856" y="2200"/>
                    </a:cubicBezTo>
                    <a:lnTo>
                      <a:pt x="3718" y="2200"/>
                    </a:lnTo>
                    <a:cubicBezTo>
                      <a:pt x="3718" y="2044"/>
                      <a:pt x="3693" y="1893"/>
                      <a:pt x="3649" y="1752"/>
                    </a:cubicBezTo>
                    <a:cubicBezTo>
                      <a:pt x="3718" y="1734"/>
                      <a:pt x="3758" y="1682"/>
                      <a:pt x="3710" y="1560"/>
                    </a:cubicBezTo>
                    <a:lnTo>
                      <a:pt x="3815" y="1518"/>
                    </a:lnTo>
                    <a:lnTo>
                      <a:pt x="3815" y="1518"/>
                    </a:lnTo>
                    <a:cubicBezTo>
                      <a:pt x="3815" y="1518"/>
                      <a:pt x="4549" y="1776"/>
                      <a:pt x="4340" y="1282"/>
                    </a:cubicBezTo>
                    <a:cubicBezTo>
                      <a:pt x="4147" y="828"/>
                      <a:pt x="3865" y="1410"/>
                      <a:pt x="3821" y="1505"/>
                    </a:cubicBezTo>
                    <a:lnTo>
                      <a:pt x="3707" y="1551"/>
                    </a:lnTo>
                    <a:cubicBezTo>
                      <a:pt x="3706" y="1549"/>
                      <a:pt x="3705" y="1547"/>
                      <a:pt x="3704" y="1545"/>
                    </a:cubicBezTo>
                    <a:cubicBezTo>
                      <a:pt x="3646" y="1410"/>
                      <a:pt x="3578" y="1405"/>
                      <a:pt x="3516" y="1449"/>
                    </a:cubicBezTo>
                    <a:cubicBezTo>
                      <a:pt x="3450" y="1336"/>
                      <a:pt x="3371" y="1232"/>
                      <a:pt x="3280" y="1140"/>
                    </a:cubicBezTo>
                    <a:lnTo>
                      <a:pt x="3383" y="1032"/>
                    </a:lnTo>
                    <a:cubicBezTo>
                      <a:pt x="3474" y="1026"/>
                      <a:pt x="4079" y="973"/>
                      <a:pt x="3747" y="641"/>
                    </a:cubicBezTo>
                    <a:cubicBezTo>
                      <a:pt x="3403" y="297"/>
                      <a:pt x="3374" y="976"/>
                      <a:pt x="3372" y="1029"/>
                    </a:cubicBezTo>
                    <a:lnTo>
                      <a:pt x="3273" y="1133"/>
                    </a:lnTo>
                    <a:cubicBezTo>
                      <a:pt x="3165" y="1026"/>
                      <a:pt x="3040" y="934"/>
                      <a:pt x="2904" y="863"/>
                    </a:cubicBezTo>
                    <a:cubicBezTo>
                      <a:pt x="2945" y="801"/>
                      <a:pt x="2943" y="734"/>
                      <a:pt x="2826" y="680"/>
                    </a:cubicBezTo>
                    <a:lnTo>
                      <a:pt x="2866" y="570"/>
                    </a:lnTo>
                    <a:cubicBezTo>
                      <a:pt x="2923" y="542"/>
                      <a:pt x="3540" y="226"/>
                      <a:pt x="3066" y="34"/>
                    </a:cubicBezTo>
                    <a:cubicBezTo>
                      <a:pt x="2601" y="-153"/>
                      <a:pt x="2826" y="479"/>
                      <a:pt x="2858" y="563"/>
                    </a:cubicBezTo>
                    <a:lnTo>
                      <a:pt x="2817" y="675"/>
                    </a:lnTo>
                    <a:cubicBezTo>
                      <a:pt x="2812" y="673"/>
                      <a:pt x="2807" y="671"/>
                      <a:pt x="2802" y="669"/>
                    </a:cubicBezTo>
                    <a:cubicBezTo>
                      <a:pt x="2660" y="613"/>
                      <a:pt x="2610" y="664"/>
                      <a:pt x="2600" y="744"/>
                    </a:cubicBezTo>
                    <a:cubicBezTo>
                      <a:pt x="2475" y="711"/>
                      <a:pt x="2344" y="692"/>
                      <a:pt x="2209" y="692"/>
                    </a:cubicBezTo>
                    <a:lnTo>
                      <a:pt x="2209" y="537"/>
                    </a:lnTo>
                    <a:cubicBezTo>
                      <a:pt x="2260" y="480"/>
                      <a:pt x="2669" y="0"/>
                      <a:pt x="2193" y="0"/>
                    </a:cubicBezTo>
                    <a:cubicBezTo>
                      <a:pt x="1717" y="0"/>
                      <a:pt x="2148" y="481"/>
                      <a:pt x="2200" y="537"/>
                    </a:cubicBezTo>
                    <a:lnTo>
                      <a:pt x="2200" y="692"/>
                    </a:lnTo>
                    <a:cubicBezTo>
                      <a:pt x="2044" y="693"/>
                      <a:pt x="1894" y="716"/>
                      <a:pt x="1753" y="760"/>
                    </a:cubicBezTo>
                    <a:cubicBezTo>
                      <a:pt x="1743" y="677"/>
                      <a:pt x="1691" y="625"/>
                      <a:pt x="1549" y="687"/>
                    </a:cubicBezTo>
                    <a:cubicBezTo>
                      <a:pt x="1548" y="687"/>
                      <a:pt x="1547" y="687"/>
                      <a:pt x="1547" y="688"/>
                    </a:cubicBezTo>
                    <a:lnTo>
                      <a:pt x="1504" y="579"/>
                    </a:lnTo>
                    <a:cubicBezTo>
                      <a:pt x="1530" y="508"/>
                      <a:pt x="1755" y="-148"/>
                      <a:pt x="1288" y="51"/>
                    </a:cubicBezTo>
                    <a:cubicBezTo>
                      <a:pt x="823" y="248"/>
                      <a:pt x="1422" y="547"/>
                      <a:pt x="1495" y="581"/>
                    </a:cubicBezTo>
                    <a:lnTo>
                      <a:pt x="1538" y="692"/>
                    </a:lnTo>
                    <a:cubicBezTo>
                      <a:pt x="1406" y="752"/>
                      <a:pt x="1408" y="825"/>
                      <a:pt x="1457" y="889"/>
                    </a:cubicBezTo>
                    <a:cubicBezTo>
                      <a:pt x="1336" y="958"/>
                      <a:pt x="1226" y="1042"/>
                      <a:pt x="1130" y="1140"/>
                    </a:cubicBezTo>
                    <a:lnTo>
                      <a:pt x="1020" y="1027"/>
                    </a:lnTo>
                    <a:cubicBezTo>
                      <a:pt x="1018" y="959"/>
                      <a:pt x="984" y="302"/>
                      <a:pt x="645" y="641"/>
                    </a:cubicBezTo>
                    <a:cubicBezTo>
                      <a:pt x="311" y="976"/>
                      <a:pt x="930" y="1027"/>
                      <a:pt x="1012" y="1032"/>
                    </a:cubicBezTo>
                    <a:lnTo>
                      <a:pt x="1123" y="1147"/>
                    </a:lnTo>
                    <a:cubicBezTo>
                      <a:pt x="1022" y="1250"/>
                      <a:pt x="936" y="1367"/>
                      <a:pt x="868" y="1494"/>
                    </a:cubicBezTo>
                    <a:cubicBezTo>
                      <a:pt x="803" y="1444"/>
                      <a:pt x="732" y="1442"/>
                      <a:pt x="675" y="1577"/>
                    </a:cubicBezTo>
                    <a:lnTo>
                      <a:pt x="560" y="1535"/>
                    </a:lnTo>
                    <a:cubicBezTo>
                      <a:pt x="514" y="1441"/>
                      <a:pt x="222" y="863"/>
                      <a:pt x="37" y="1321"/>
                    </a:cubicBezTo>
                    <a:cubicBezTo>
                      <a:pt x="-164" y="1819"/>
                      <a:pt x="566" y="1548"/>
                      <a:pt x="566" y="1548"/>
                    </a:cubicBezTo>
                    <a:lnTo>
                      <a:pt x="565" y="1548"/>
                    </a:lnTo>
                    <a:lnTo>
                      <a:pt x="671" y="1586"/>
                    </a:lnTo>
                    <a:lnTo>
                      <a:pt x="671" y="1587"/>
                    </a:lnTo>
                    <a:cubicBezTo>
                      <a:pt x="614" y="1731"/>
                      <a:pt x="666" y="1783"/>
                      <a:pt x="747" y="1795"/>
                    </a:cubicBezTo>
                    <a:cubicBezTo>
                      <a:pt x="711" y="1924"/>
                      <a:pt x="691" y="2060"/>
                      <a:pt x="691" y="2201"/>
                    </a:cubicBezTo>
                    <a:lnTo>
                      <a:pt x="537" y="220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grpSp>
            <p:nvGrpSpPr>
              <p:cNvPr id="13" name="Google Shape;462;p28">
                <a:extLst>
                  <a:ext uri="{FF2B5EF4-FFF2-40B4-BE49-F238E27FC236}">
                    <a16:creationId xmlns:a16="http://schemas.microsoft.com/office/drawing/2014/main" id="{938D76AD-A15F-1B00-AAD6-00998EF1BF4E}"/>
                  </a:ext>
                </a:extLst>
              </p:cNvPr>
              <p:cNvGrpSpPr/>
              <p:nvPr/>
            </p:nvGrpSpPr>
            <p:grpSpPr>
              <a:xfrm>
                <a:off x="1775855" y="557044"/>
                <a:ext cx="1601519" cy="1603199"/>
                <a:chOff x="1775855" y="557044"/>
                <a:chExt cx="1601519" cy="1603199"/>
              </a:xfrm>
            </p:grpSpPr>
            <p:sp>
              <p:nvSpPr>
                <p:cNvPr id="14" name="Google Shape;463;p28">
                  <a:extLst>
                    <a:ext uri="{FF2B5EF4-FFF2-40B4-BE49-F238E27FC236}">
                      <a16:creationId xmlns:a16="http://schemas.microsoft.com/office/drawing/2014/main" id="{CE249CE2-80AD-8A2A-A328-2FB8F3070A64}"/>
                    </a:ext>
                  </a:extLst>
                </p:cNvPr>
                <p:cNvSpPr/>
                <p:nvPr/>
              </p:nvSpPr>
              <p:spPr>
                <a:xfrm rot="306">
                  <a:off x="2722986" y="792457"/>
                  <a:ext cx="120305" cy="14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4" extrusionOk="0">
                      <a:moveTo>
                        <a:pt x="62" y="404"/>
                      </a:moveTo>
                      <a:cubicBezTo>
                        <a:pt x="62" y="404"/>
                        <a:pt x="-147" y="-116"/>
                        <a:pt x="204" y="24"/>
                      </a:cubicBezTo>
                      <a:cubicBezTo>
                        <a:pt x="556" y="164"/>
                        <a:pt x="62" y="404"/>
                        <a:pt x="62" y="40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464;p28">
                  <a:extLst>
                    <a:ext uri="{FF2B5EF4-FFF2-40B4-BE49-F238E27FC236}">
                      <a16:creationId xmlns:a16="http://schemas.microsoft.com/office/drawing/2014/main" id="{82BA9605-9DF5-D9B7-EAD7-D4332213DC18}"/>
                    </a:ext>
                  </a:extLst>
                </p:cNvPr>
                <p:cNvSpPr/>
                <p:nvPr/>
              </p:nvSpPr>
              <p:spPr>
                <a:xfrm rot="306">
                  <a:off x="2309209" y="1778855"/>
                  <a:ext cx="122128" cy="14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98" extrusionOk="0">
                      <a:moveTo>
                        <a:pt x="282" y="0"/>
                      </a:moveTo>
                      <a:cubicBezTo>
                        <a:pt x="282" y="0"/>
                        <a:pt x="-228" y="234"/>
                        <a:pt x="124" y="374"/>
                      </a:cubicBezTo>
                      <a:cubicBezTo>
                        <a:pt x="475" y="514"/>
                        <a:pt x="282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465;p28">
                  <a:extLst>
                    <a:ext uri="{FF2B5EF4-FFF2-40B4-BE49-F238E27FC236}">
                      <a16:creationId xmlns:a16="http://schemas.microsoft.com/office/drawing/2014/main" id="{EE8E168C-ACC5-2AE1-0A93-E3892E9733D3}"/>
                    </a:ext>
                  </a:extLst>
                </p:cNvPr>
                <p:cNvSpPr/>
                <p:nvPr/>
              </p:nvSpPr>
              <p:spPr>
                <a:xfrm rot="306">
                  <a:off x="2991668" y="1076771"/>
                  <a:ext cx="144366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335" extrusionOk="0">
                      <a:moveTo>
                        <a:pt x="0" y="289"/>
                      </a:moveTo>
                      <a:cubicBezTo>
                        <a:pt x="0" y="289"/>
                        <a:pt x="220" y="-227"/>
                        <a:pt x="369" y="121"/>
                      </a:cubicBezTo>
                      <a:cubicBezTo>
                        <a:pt x="519" y="468"/>
                        <a:pt x="0" y="289"/>
                        <a:pt x="0" y="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466;p28">
                  <a:extLst>
                    <a:ext uri="{FF2B5EF4-FFF2-40B4-BE49-F238E27FC236}">
                      <a16:creationId xmlns:a16="http://schemas.microsoft.com/office/drawing/2014/main" id="{2B347DFC-AA55-64D3-8C5E-C9D37E3B98A6}"/>
                    </a:ext>
                  </a:extLst>
                </p:cNvPr>
                <p:cNvSpPr/>
                <p:nvPr/>
              </p:nvSpPr>
              <p:spPr>
                <a:xfrm rot="306">
                  <a:off x="2016466" y="1518992"/>
                  <a:ext cx="146918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30" extrusionOk="0">
                      <a:moveTo>
                        <a:pt x="403" y="55"/>
                      </a:moveTo>
                      <a:cubicBezTo>
                        <a:pt x="403" y="55"/>
                        <a:pt x="-123" y="-140"/>
                        <a:pt x="27" y="208"/>
                      </a:cubicBezTo>
                      <a:cubicBezTo>
                        <a:pt x="176" y="555"/>
                        <a:pt x="403" y="55"/>
                        <a:pt x="403" y="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467;p28">
                  <a:extLst>
                    <a:ext uri="{FF2B5EF4-FFF2-40B4-BE49-F238E27FC236}">
                      <a16:creationId xmlns:a16="http://schemas.microsoft.com/office/drawing/2014/main" id="{021570FA-0A89-CA80-6DB2-CF63C8203117}"/>
                    </a:ext>
                  </a:extLst>
                </p:cNvPr>
                <p:cNvSpPr/>
                <p:nvPr/>
              </p:nvSpPr>
              <p:spPr>
                <a:xfrm rot="306">
                  <a:off x="2736110" y="1774149"/>
                  <a:ext cx="121763" cy="144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396" extrusionOk="0">
                      <a:moveTo>
                        <a:pt x="46" y="0"/>
                      </a:moveTo>
                      <a:cubicBezTo>
                        <a:pt x="46" y="0"/>
                        <a:pt x="561" y="219"/>
                        <a:pt x="214" y="369"/>
                      </a:cubicBezTo>
                      <a:cubicBezTo>
                        <a:pt x="-133" y="518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468;p28">
                  <a:extLst>
                    <a:ext uri="{FF2B5EF4-FFF2-40B4-BE49-F238E27FC236}">
                      <a16:creationId xmlns:a16="http://schemas.microsoft.com/office/drawing/2014/main" id="{3DAC3224-409C-D2EB-32F7-B295AD06C9C2}"/>
                    </a:ext>
                  </a:extLst>
                </p:cNvPr>
                <p:cNvSpPr/>
                <p:nvPr/>
              </p:nvSpPr>
              <p:spPr>
                <a:xfrm rot="306">
                  <a:off x="2295720" y="797893"/>
                  <a:ext cx="120305" cy="146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02" extrusionOk="0">
                      <a:moveTo>
                        <a:pt x="275" y="402"/>
                      </a:moveTo>
                      <a:cubicBezTo>
                        <a:pt x="275" y="402"/>
                        <a:pt x="470" y="-123"/>
                        <a:pt x="123" y="27"/>
                      </a:cubicBezTo>
                      <a:cubicBezTo>
                        <a:pt x="-225" y="176"/>
                        <a:pt x="275" y="402"/>
                        <a:pt x="275" y="4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469;p28">
                  <a:extLst>
                    <a:ext uri="{FF2B5EF4-FFF2-40B4-BE49-F238E27FC236}">
                      <a16:creationId xmlns:a16="http://schemas.microsoft.com/office/drawing/2014/main" id="{C8A164E7-B7B3-2A6C-596F-A58CD168A1C8}"/>
                    </a:ext>
                  </a:extLst>
                </p:cNvPr>
                <p:cNvSpPr/>
                <p:nvPr/>
              </p:nvSpPr>
              <p:spPr>
                <a:xfrm rot="306">
                  <a:off x="2994585" y="1505212"/>
                  <a:ext cx="147282" cy="12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330" extrusionOk="0">
                      <a:moveTo>
                        <a:pt x="0" y="62"/>
                      </a:moveTo>
                      <a:cubicBezTo>
                        <a:pt x="0" y="62"/>
                        <a:pt x="520" y="-148"/>
                        <a:pt x="380" y="204"/>
                      </a:cubicBezTo>
                      <a:cubicBezTo>
                        <a:pt x="240" y="555"/>
                        <a:pt x="0" y="62"/>
                        <a:pt x="0" y="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470;p28">
                  <a:extLst>
                    <a:ext uri="{FF2B5EF4-FFF2-40B4-BE49-F238E27FC236}">
                      <a16:creationId xmlns:a16="http://schemas.microsoft.com/office/drawing/2014/main" id="{B47EFA3D-4543-CE6D-63E0-059C4E62B23D}"/>
                    </a:ext>
                  </a:extLst>
                </p:cNvPr>
                <p:cNvSpPr/>
                <p:nvPr/>
              </p:nvSpPr>
              <p:spPr>
                <a:xfrm rot="306">
                  <a:off x="2011726" y="1090916"/>
                  <a:ext cx="145095" cy="12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335" extrusionOk="0">
                      <a:moveTo>
                        <a:pt x="398" y="282"/>
                      </a:moveTo>
                      <a:cubicBezTo>
                        <a:pt x="398" y="282"/>
                        <a:pt x="164" y="-228"/>
                        <a:pt x="24" y="124"/>
                      </a:cubicBezTo>
                      <a:cubicBezTo>
                        <a:pt x="-116" y="475"/>
                        <a:pt x="398" y="282"/>
                        <a:pt x="398" y="2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471;p28">
                  <a:extLst>
                    <a:ext uri="{FF2B5EF4-FFF2-40B4-BE49-F238E27FC236}">
                      <a16:creationId xmlns:a16="http://schemas.microsoft.com/office/drawing/2014/main" id="{A57D8943-A33E-7B59-E0AB-6C6D12D18109}"/>
                    </a:ext>
                  </a:extLst>
                </p:cNvPr>
                <p:cNvSpPr/>
                <p:nvPr/>
              </p:nvSpPr>
              <p:spPr>
                <a:xfrm rot="306">
                  <a:off x="2027767" y="809591"/>
                  <a:ext cx="1103523" cy="1104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027" extrusionOk="0">
                      <a:moveTo>
                        <a:pt x="3027" y="1514"/>
                      </a:moveTo>
                      <a:cubicBezTo>
                        <a:pt x="3027" y="1779"/>
                        <a:pt x="2957" y="2040"/>
                        <a:pt x="2824" y="2271"/>
                      </a:cubicBezTo>
                      <a:cubicBezTo>
                        <a:pt x="2692" y="2501"/>
                        <a:pt x="2501" y="2692"/>
                        <a:pt x="2270" y="2825"/>
                      </a:cubicBezTo>
                      <a:cubicBezTo>
                        <a:pt x="2040" y="2957"/>
                        <a:pt x="1780" y="3027"/>
                        <a:pt x="1514" y="3027"/>
                      </a:cubicBezTo>
                      <a:cubicBezTo>
                        <a:pt x="1249" y="3027"/>
                        <a:pt x="987" y="2957"/>
                        <a:pt x="757" y="2825"/>
                      </a:cubicBezTo>
                      <a:cubicBezTo>
                        <a:pt x="527" y="2692"/>
                        <a:pt x="336" y="2501"/>
                        <a:pt x="203" y="2271"/>
                      </a:cubicBezTo>
                      <a:cubicBezTo>
                        <a:pt x="70" y="2040"/>
                        <a:pt x="0" y="1779"/>
                        <a:pt x="0" y="1514"/>
                      </a:cubicBezTo>
                      <a:cubicBezTo>
                        <a:pt x="0" y="1248"/>
                        <a:pt x="70" y="987"/>
                        <a:pt x="203" y="757"/>
                      </a:cubicBezTo>
                      <a:cubicBezTo>
                        <a:pt x="336" y="527"/>
                        <a:pt x="527" y="336"/>
                        <a:pt x="757" y="203"/>
                      </a:cubicBezTo>
                      <a:cubicBezTo>
                        <a:pt x="987" y="70"/>
                        <a:pt x="1248" y="0"/>
                        <a:pt x="1514" y="0"/>
                      </a:cubicBezTo>
                      <a:cubicBezTo>
                        <a:pt x="1779" y="0"/>
                        <a:pt x="2040" y="70"/>
                        <a:pt x="2270" y="203"/>
                      </a:cubicBezTo>
                      <a:cubicBezTo>
                        <a:pt x="2501" y="336"/>
                        <a:pt x="2692" y="527"/>
                        <a:pt x="2824" y="757"/>
                      </a:cubicBezTo>
                      <a:cubicBezTo>
                        <a:pt x="2957" y="987"/>
                        <a:pt x="3027" y="1248"/>
                        <a:pt x="3027" y="15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472;p28">
                  <a:extLst>
                    <a:ext uri="{FF2B5EF4-FFF2-40B4-BE49-F238E27FC236}">
                      <a16:creationId xmlns:a16="http://schemas.microsoft.com/office/drawing/2014/main" id="{EEB4ABE9-1B8C-FEC6-2DD2-2072426E2B58}"/>
                    </a:ext>
                  </a:extLst>
                </p:cNvPr>
                <p:cNvSpPr/>
                <p:nvPr/>
              </p:nvSpPr>
              <p:spPr>
                <a:xfrm rot="306">
                  <a:off x="2095940" y="877835"/>
                  <a:ext cx="967178" cy="968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3" h="2653" extrusionOk="0">
                      <a:moveTo>
                        <a:pt x="2264" y="389"/>
                      </a:moveTo>
                      <a:cubicBezTo>
                        <a:pt x="2429" y="554"/>
                        <a:pt x="2548" y="759"/>
                        <a:pt x="2608" y="984"/>
                      </a:cubicBezTo>
                      <a:cubicBezTo>
                        <a:pt x="2669" y="1208"/>
                        <a:pt x="2669" y="1445"/>
                        <a:pt x="2608" y="1670"/>
                      </a:cubicBezTo>
                      <a:cubicBezTo>
                        <a:pt x="2548" y="1895"/>
                        <a:pt x="2429" y="2100"/>
                        <a:pt x="2264" y="2265"/>
                      </a:cubicBezTo>
                      <a:cubicBezTo>
                        <a:pt x="2100" y="2429"/>
                        <a:pt x="1895" y="2548"/>
                        <a:pt x="1670" y="2608"/>
                      </a:cubicBezTo>
                      <a:cubicBezTo>
                        <a:pt x="1445" y="2668"/>
                        <a:pt x="1208" y="2668"/>
                        <a:pt x="983" y="2608"/>
                      </a:cubicBezTo>
                      <a:cubicBezTo>
                        <a:pt x="758" y="2548"/>
                        <a:pt x="554" y="2429"/>
                        <a:pt x="389" y="2265"/>
                      </a:cubicBezTo>
                      <a:cubicBezTo>
                        <a:pt x="225" y="2100"/>
                        <a:pt x="106" y="1895"/>
                        <a:pt x="45" y="1670"/>
                      </a:cubicBezTo>
                      <a:cubicBezTo>
                        <a:pt x="-15" y="1445"/>
                        <a:pt x="-15" y="1208"/>
                        <a:pt x="45" y="984"/>
                      </a:cubicBezTo>
                      <a:cubicBezTo>
                        <a:pt x="106" y="759"/>
                        <a:pt x="225" y="554"/>
                        <a:pt x="389" y="389"/>
                      </a:cubicBezTo>
                      <a:cubicBezTo>
                        <a:pt x="554" y="224"/>
                        <a:pt x="758" y="106"/>
                        <a:pt x="983" y="46"/>
                      </a:cubicBezTo>
                      <a:cubicBezTo>
                        <a:pt x="1208" y="-15"/>
                        <a:pt x="1445" y="-15"/>
                        <a:pt x="1670" y="46"/>
                      </a:cubicBezTo>
                      <a:cubicBezTo>
                        <a:pt x="1895" y="106"/>
                        <a:pt x="2100" y="224"/>
                        <a:pt x="2264" y="3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473;p28">
                  <a:extLst>
                    <a:ext uri="{FF2B5EF4-FFF2-40B4-BE49-F238E27FC236}">
                      <a16:creationId xmlns:a16="http://schemas.microsoft.com/office/drawing/2014/main" id="{72A46C9A-D8DC-BC84-6172-37EE5ADDB404}"/>
                    </a:ext>
                  </a:extLst>
                </p:cNvPr>
                <p:cNvSpPr/>
                <p:nvPr/>
              </p:nvSpPr>
              <p:spPr>
                <a:xfrm rot="306">
                  <a:off x="2494406" y="557051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542"/>
                      </a:moveTo>
                      <a:cubicBezTo>
                        <a:pt x="234" y="542"/>
                        <a:pt x="-284" y="0"/>
                        <a:pt x="222" y="0"/>
                      </a:cubicBezTo>
                      <a:cubicBezTo>
                        <a:pt x="728" y="0"/>
                        <a:pt x="234" y="542"/>
                        <a:pt x="234" y="5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474;p28">
                  <a:extLst>
                    <a:ext uri="{FF2B5EF4-FFF2-40B4-BE49-F238E27FC236}">
                      <a16:creationId xmlns:a16="http://schemas.microsoft.com/office/drawing/2014/main" id="{8CA581C8-A34E-4030-680B-268FEADFBA8D}"/>
                    </a:ext>
                  </a:extLst>
                </p:cNvPr>
                <p:cNvSpPr/>
                <p:nvPr/>
              </p:nvSpPr>
              <p:spPr>
                <a:xfrm rot="306">
                  <a:off x="2494406" y="1962439"/>
                  <a:ext cx="164052" cy="19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542" extrusionOk="0">
                      <a:moveTo>
                        <a:pt x="234" y="0"/>
                      </a:moveTo>
                      <a:cubicBezTo>
                        <a:pt x="234" y="0"/>
                        <a:pt x="-284" y="542"/>
                        <a:pt x="222" y="542"/>
                      </a:cubicBezTo>
                      <a:cubicBezTo>
                        <a:pt x="728" y="542"/>
                        <a:pt x="23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475;p28">
                  <a:extLst>
                    <a:ext uri="{FF2B5EF4-FFF2-40B4-BE49-F238E27FC236}">
                      <a16:creationId xmlns:a16="http://schemas.microsoft.com/office/drawing/2014/main" id="{3D8CE3C1-43D9-4304-05E6-B84FC2F01F79}"/>
                    </a:ext>
                  </a:extLst>
                </p:cNvPr>
                <p:cNvSpPr/>
                <p:nvPr/>
              </p:nvSpPr>
              <p:spPr>
                <a:xfrm rot="306">
                  <a:off x="3005157" y="755625"/>
                  <a:ext cx="172437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489" extrusionOk="0">
                      <a:moveTo>
                        <a:pt x="0" y="489"/>
                      </a:moveTo>
                      <a:cubicBezTo>
                        <a:pt x="0" y="489"/>
                        <a:pt x="18" y="-261"/>
                        <a:pt x="375" y="97"/>
                      </a:cubicBezTo>
                      <a:cubicBezTo>
                        <a:pt x="733" y="455"/>
                        <a:pt x="0" y="489"/>
                        <a:pt x="0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476;p28">
                  <a:extLst>
                    <a:ext uri="{FF2B5EF4-FFF2-40B4-BE49-F238E27FC236}">
                      <a16:creationId xmlns:a16="http://schemas.microsoft.com/office/drawing/2014/main" id="{14A2E536-0B5C-72B1-AF7E-0353590A5BF2}"/>
                    </a:ext>
                  </a:extLst>
                </p:cNvPr>
                <p:cNvSpPr/>
                <p:nvPr/>
              </p:nvSpPr>
              <p:spPr>
                <a:xfrm rot="306">
                  <a:off x="1974176" y="1787586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488" y="0"/>
                      </a:moveTo>
                      <a:cubicBezTo>
                        <a:pt x="488" y="0"/>
                        <a:pt x="-261" y="18"/>
                        <a:pt x="97" y="376"/>
                      </a:cubicBezTo>
                      <a:cubicBezTo>
                        <a:pt x="455" y="733"/>
                        <a:pt x="488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477;p28">
                  <a:extLst>
                    <a:ext uri="{FF2B5EF4-FFF2-40B4-BE49-F238E27FC236}">
                      <a16:creationId xmlns:a16="http://schemas.microsoft.com/office/drawing/2014/main" id="{E87B4B6D-4EE7-1F18-B298-7B5DA7099783}"/>
                    </a:ext>
                  </a:extLst>
                </p:cNvPr>
                <p:cNvSpPr/>
                <p:nvPr/>
              </p:nvSpPr>
              <p:spPr>
                <a:xfrm rot="306">
                  <a:off x="3000782" y="1787678"/>
                  <a:ext cx="177905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74" extrusionOk="0">
                      <a:moveTo>
                        <a:pt x="0" y="0"/>
                      </a:moveTo>
                      <a:cubicBezTo>
                        <a:pt x="0" y="0"/>
                        <a:pt x="749" y="18"/>
                        <a:pt x="391" y="376"/>
                      </a:cubicBezTo>
                      <a:cubicBezTo>
                        <a:pt x="34" y="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478;p28">
                  <a:extLst>
                    <a:ext uri="{FF2B5EF4-FFF2-40B4-BE49-F238E27FC236}">
                      <a16:creationId xmlns:a16="http://schemas.microsoft.com/office/drawing/2014/main" id="{E98E809D-B57B-24FC-7E23-2326C606CAD3}"/>
                    </a:ext>
                  </a:extLst>
                </p:cNvPr>
                <p:cNvSpPr/>
                <p:nvPr/>
              </p:nvSpPr>
              <p:spPr>
                <a:xfrm rot="306">
                  <a:off x="1975270" y="755533"/>
                  <a:ext cx="172801" cy="17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489" extrusionOk="0">
                      <a:moveTo>
                        <a:pt x="474" y="489"/>
                      </a:moveTo>
                      <a:cubicBezTo>
                        <a:pt x="474" y="489"/>
                        <a:pt x="456" y="-261"/>
                        <a:pt x="98" y="97"/>
                      </a:cubicBezTo>
                      <a:cubicBezTo>
                        <a:pt x="-259" y="455"/>
                        <a:pt x="474" y="489"/>
                        <a:pt x="474" y="4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479;p28">
                  <a:extLst>
                    <a:ext uri="{FF2B5EF4-FFF2-40B4-BE49-F238E27FC236}">
                      <a16:creationId xmlns:a16="http://schemas.microsoft.com/office/drawing/2014/main" id="{617E3B0B-D8F0-A7F5-D7CD-DCF733BFE3A7}"/>
                    </a:ext>
                  </a:extLst>
                </p:cNvPr>
                <p:cNvSpPr/>
                <p:nvPr/>
              </p:nvSpPr>
              <p:spPr>
                <a:xfrm rot="306">
                  <a:off x="3179418" y="1276413"/>
                  <a:ext cx="197956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450" extrusionOk="0">
                      <a:moveTo>
                        <a:pt x="0" y="234"/>
                      </a:moveTo>
                      <a:cubicBezTo>
                        <a:pt x="0" y="234"/>
                        <a:pt x="543" y="-283"/>
                        <a:pt x="543" y="222"/>
                      </a:cubicBezTo>
                      <a:cubicBezTo>
                        <a:pt x="543" y="728"/>
                        <a:pt x="0" y="234"/>
                        <a:pt x="0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480;p28">
                  <a:extLst>
                    <a:ext uri="{FF2B5EF4-FFF2-40B4-BE49-F238E27FC236}">
                      <a16:creationId xmlns:a16="http://schemas.microsoft.com/office/drawing/2014/main" id="{0BA0CAB9-BFEF-E860-EC81-676CB7301D70}"/>
                    </a:ext>
                  </a:extLst>
                </p:cNvPr>
                <p:cNvSpPr/>
                <p:nvPr/>
              </p:nvSpPr>
              <p:spPr>
                <a:xfrm rot="306">
                  <a:off x="1775855" y="1276287"/>
                  <a:ext cx="197592" cy="164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450" extrusionOk="0">
                      <a:moveTo>
                        <a:pt x="542" y="234"/>
                      </a:moveTo>
                      <a:cubicBezTo>
                        <a:pt x="542" y="234"/>
                        <a:pt x="0" y="-283"/>
                        <a:pt x="0" y="222"/>
                      </a:cubicBezTo>
                      <a:cubicBezTo>
                        <a:pt x="0" y="728"/>
                        <a:pt x="542" y="234"/>
                        <a:pt x="542" y="2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481;p28">
                  <a:extLst>
                    <a:ext uri="{FF2B5EF4-FFF2-40B4-BE49-F238E27FC236}">
                      <a16:creationId xmlns:a16="http://schemas.microsoft.com/office/drawing/2014/main" id="{2FF4AE7B-960C-044F-6381-02AFC4ED1CC6}"/>
                    </a:ext>
                  </a:extLst>
                </p:cNvPr>
                <p:cNvSpPr/>
                <p:nvPr/>
              </p:nvSpPr>
              <p:spPr>
                <a:xfrm rot="306">
                  <a:off x="2787878" y="557078"/>
                  <a:ext cx="170614" cy="208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2" extrusionOk="0">
                      <a:moveTo>
                        <a:pt x="85" y="572"/>
                      </a:moveTo>
                      <a:cubicBezTo>
                        <a:pt x="85" y="572"/>
                        <a:pt x="-208" y="-166"/>
                        <a:pt x="290" y="34"/>
                      </a:cubicBezTo>
                      <a:cubicBezTo>
                        <a:pt x="787" y="235"/>
                        <a:pt x="85" y="572"/>
                        <a:pt x="85" y="57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482;p28">
                  <a:extLst>
                    <a:ext uri="{FF2B5EF4-FFF2-40B4-BE49-F238E27FC236}">
                      <a16:creationId xmlns:a16="http://schemas.microsoft.com/office/drawing/2014/main" id="{4DE92F20-60B8-63F7-F920-CB21AA30B266}"/>
                    </a:ext>
                  </a:extLst>
                </p:cNvPr>
                <p:cNvSpPr/>
                <p:nvPr/>
              </p:nvSpPr>
              <p:spPr>
                <a:xfrm rot="306">
                  <a:off x="2193643" y="1953653"/>
                  <a:ext cx="173166" cy="20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4" extrusionOk="0">
                      <a:moveTo>
                        <a:pt x="401" y="0"/>
                      </a:moveTo>
                      <a:cubicBezTo>
                        <a:pt x="401" y="0"/>
                        <a:pt x="-323" y="328"/>
                        <a:pt x="175" y="529"/>
                      </a:cubicBezTo>
                      <a:cubicBezTo>
                        <a:pt x="673" y="730"/>
                        <a:pt x="401" y="0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483;p28">
                  <a:extLst>
                    <a:ext uri="{FF2B5EF4-FFF2-40B4-BE49-F238E27FC236}">
                      <a16:creationId xmlns:a16="http://schemas.microsoft.com/office/drawing/2014/main" id="{7075E588-943D-B113-40C5-0E2E38B83AF0}"/>
                    </a:ext>
                  </a:extLst>
                </p:cNvPr>
                <p:cNvSpPr/>
                <p:nvPr/>
              </p:nvSpPr>
              <p:spPr>
                <a:xfrm rot="306">
                  <a:off x="3166658" y="962563"/>
                  <a:ext cx="204883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" h="474" extrusionOk="0">
                      <a:moveTo>
                        <a:pt x="0" y="407"/>
                      </a:moveTo>
                      <a:cubicBezTo>
                        <a:pt x="0" y="407"/>
                        <a:pt x="315" y="-322"/>
                        <a:pt x="525" y="171"/>
                      </a:cubicBezTo>
                      <a:cubicBezTo>
                        <a:pt x="734" y="665"/>
                        <a:pt x="0" y="407"/>
                        <a:pt x="0" y="4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484;p28">
                  <a:extLst>
                    <a:ext uri="{FF2B5EF4-FFF2-40B4-BE49-F238E27FC236}">
                      <a16:creationId xmlns:a16="http://schemas.microsoft.com/office/drawing/2014/main" id="{BC5C9ED2-2BBF-B87A-F91F-6F0A4B6A954E}"/>
                    </a:ext>
                  </a:extLst>
                </p:cNvPr>
                <p:cNvSpPr/>
                <p:nvPr/>
              </p:nvSpPr>
              <p:spPr>
                <a:xfrm rot="306">
                  <a:off x="1780594" y="1583203"/>
                  <a:ext cx="208164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468" extrusionOk="0">
                      <a:moveTo>
                        <a:pt x="571" y="79"/>
                      </a:moveTo>
                      <a:cubicBezTo>
                        <a:pt x="571" y="79"/>
                        <a:pt x="-172" y="-201"/>
                        <a:pt x="37" y="293"/>
                      </a:cubicBezTo>
                      <a:cubicBezTo>
                        <a:pt x="247" y="787"/>
                        <a:pt x="571" y="79"/>
                        <a:pt x="571" y="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485;p28">
                  <a:extLst>
                    <a:ext uri="{FF2B5EF4-FFF2-40B4-BE49-F238E27FC236}">
                      <a16:creationId xmlns:a16="http://schemas.microsoft.com/office/drawing/2014/main" id="{D3C017EF-D024-598E-BBD5-E6584DCA2859}"/>
                    </a:ext>
                  </a:extLst>
                </p:cNvPr>
                <p:cNvSpPr/>
                <p:nvPr/>
              </p:nvSpPr>
              <p:spPr>
                <a:xfrm rot="306">
                  <a:off x="2799180" y="1949328"/>
                  <a:ext cx="173166" cy="205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562" extrusionOk="0">
                      <a:moveTo>
                        <a:pt x="67" y="0"/>
                      </a:moveTo>
                      <a:cubicBezTo>
                        <a:pt x="67" y="0"/>
                        <a:pt x="797" y="315"/>
                        <a:pt x="303" y="525"/>
                      </a:cubicBezTo>
                      <a:cubicBezTo>
                        <a:pt x="-191" y="735"/>
                        <a:pt x="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486;p28">
                  <a:extLst>
                    <a:ext uri="{FF2B5EF4-FFF2-40B4-BE49-F238E27FC236}">
                      <a16:creationId xmlns:a16="http://schemas.microsoft.com/office/drawing/2014/main" id="{A0C84CEB-B790-2184-BB0A-6844E3D75838}"/>
                    </a:ext>
                  </a:extLst>
                </p:cNvPr>
                <p:cNvSpPr/>
                <p:nvPr/>
              </p:nvSpPr>
              <p:spPr>
                <a:xfrm rot="306">
                  <a:off x="2181612" y="562133"/>
                  <a:ext cx="170614" cy="208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71" extrusionOk="0">
                      <a:moveTo>
                        <a:pt x="389" y="571"/>
                      </a:moveTo>
                      <a:cubicBezTo>
                        <a:pt x="389" y="571"/>
                        <a:pt x="669" y="-173"/>
                        <a:pt x="175" y="37"/>
                      </a:cubicBezTo>
                      <a:cubicBezTo>
                        <a:pt x="-319" y="246"/>
                        <a:pt x="389" y="571"/>
                        <a:pt x="389" y="5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487;p28">
                  <a:extLst>
                    <a:ext uri="{FF2B5EF4-FFF2-40B4-BE49-F238E27FC236}">
                      <a16:creationId xmlns:a16="http://schemas.microsoft.com/office/drawing/2014/main" id="{320E018A-A1AE-9CC9-B52B-EDAAF32AF5A5}"/>
                    </a:ext>
                  </a:extLst>
                </p:cNvPr>
                <p:cNvSpPr/>
                <p:nvPr/>
              </p:nvSpPr>
              <p:spPr>
                <a:xfrm rot="306">
                  <a:off x="3168481" y="1570190"/>
                  <a:ext cx="208893" cy="170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" h="468" extrusionOk="0">
                      <a:moveTo>
                        <a:pt x="0" y="86"/>
                      </a:moveTo>
                      <a:cubicBezTo>
                        <a:pt x="0" y="86"/>
                        <a:pt x="739" y="-208"/>
                        <a:pt x="538" y="290"/>
                      </a:cubicBezTo>
                      <a:cubicBezTo>
                        <a:pt x="337" y="787"/>
                        <a:pt x="0" y="86"/>
                        <a:pt x="0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488;p28">
                  <a:extLst>
                    <a:ext uri="{FF2B5EF4-FFF2-40B4-BE49-F238E27FC236}">
                      <a16:creationId xmlns:a16="http://schemas.microsoft.com/office/drawing/2014/main" id="{A396AA02-6006-0717-261F-E25663EDBEB2}"/>
                    </a:ext>
                  </a:extLst>
                </p:cNvPr>
                <p:cNvSpPr/>
                <p:nvPr/>
              </p:nvSpPr>
              <p:spPr>
                <a:xfrm rot="306">
                  <a:off x="1776584" y="975576"/>
                  <a:ext cx="205612" cy="17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74" extrusionOk="0">
                      <a:moveTo>
                        <a:pt x="564" y="401"/>
                      </a:moveTo>
                      <a:cubicBezTo>
                        <a:pt x="564" y="401"/>
                        <a:pt x="235" y="-323"/>
                        <a:pt x="35" y="174"/>
                      </a:cubicBezTo>
                      <a:cubicBezTo>
                        <a:pt x="-166" y="672"/>
                        <a:pt x="564" y="401"/>
                        <a:pt x="564" y="4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89;p28">
                  <a:extLst>
                    <a:ext uri="{FF2B5EF4-FFF2-40B4-BE49-F238E27FC236}">
                      <a16:creationId xmlns:a16="http://schemas.microsoft.com/office/drawing/2014/main" id="{90A0A3EC-EE90-5460-EC97-8059B1DC37C8}"/>
                    </a:ext>
                  </a:extLst>
                </p:cNvPr>
                <p:cNvSpPr/>
                <p:nvPr/>
              </p:nvSpPr>
              <p:spPr>
                <a:xfrm rot="306">
                  <a:off x="2372278" y="1189844"/>
                  <a:ext cx="82755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9" extrusionOk="0">
                      <a:moveTo>
                        <a:pt x="226" y="166"/>
                      </a:moveTo>
                      <a:cubicBezTo>
                        <a:pt x="221" y="254"/>
                        <a:pt x="166" y="323"/>
                        <a:pt x="104" y="319"/>
                      </a:cubicBezTo>
                      <a:cubicBezTo>
                        <a:pt x="42" y="316"/>
                        <a:pt x="-5" y="241"/>
                        <a:pt x="0" y="153"/>
                      </a:cubicBezTo>
                      <a:cubicBezTo>
                        <a:pt x="6" y="65"/>
                        <a:pt x="60" y="-4"/>
                        <a:pt x="123" y="0"/>
                      </a:cubicBezTo>
                      <a:cubicBezTo>
                        <a:pt x="185" y="3"/>
                        <a:pt x="231" y="78"/>
                        <a:pt x="226" y="1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90;p28">
                  <a:extLst>
                    <a:ext uri="{FF2B5EF4-FFF2-40B4-BE49-F238E27FC236}">
                      <a16:creationId xmlns:a16="http://schemas.microsoft.com/office/drawing/2014/main" id="{B6D4994D-37FE-B926-54E1-BB732D11DFEB}"/>
                    </a:ext>
                  </a:extLst>
                </p:cNvPr>
                <p:cNvSpPr/>
                <p:nvPr/>
              </p:nvSpPr>
              <p:spPr>
                <a:xfrm rot="306">
                  <a:off x="2661740" y="1179652"/>
                  <a:ext cx="83484" cy="11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19" extrusionOk="0">
                      <a:moveTo>
                        <a:pt x="226" y="142"/>
                      </a:moveTo>
                      <a:cubicBezTo>
                        <a:pt x="240" y="229"/>
                        <a:pt x="201" y="308"/>
                        <a:pt x="139" y="318"/>
                      </a:cubicBezTo>
                      <a:cubicBezTo>
                        <a:pt x="77" y="327"/>
                        <a:pt x="17" y="264"/>
                        <a:pt x="3" y="177"/>
                      </a:cubicBezTo>
                      <a:cubicBezTo>
                        <a:pt x="-10" y="89"/>
                        <a:pt x="28" y="11"/>
                        <a:pt x="90" y="1"/>
                      </a:cubicBezTo>
                      <a:cubicBezTo>
                        <a:pt x="152" y="-9"/>
                        <a:pt x="213" y="54"/>
                        <a:pt x="226" y="1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91;p28">
                  <a:extLst>
                    <a:ext uri="{FF2B5EF4-FFF2-40B4-BE49-F238E27FC236}">
                      <a16:creationId xmlns:a16="http://schemas.microsoft.com/office/drawing/2014/main" id="{C275A819-51EB-DFCC-958F-2E8FAB3462D0}"/>
                    </a:ext>
                  </a:extLst>
                </p:cNvPr>
                <p:cNvSpPr/>
                <p:nvPr/>
              </p:nvSpPr>
              <p:spPr>
                <a:xfrm rot="306">
                  <a:off x="2413473" y="1329264"/>
                  <a:ext cx="285815" cy="9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5" extrusionOk="0">
                      <a:moveTo>
                        <a:pt x="0" y="33"/>
                      </a:moveTo>
                      <a:cubicBezTo>
                        <a:pt x="0" y="33"/>
                        <a:pt x="447" y="133"/>
                        <a:pt x="784" y="0"/>
                      </a:cubicBezTo>
                      <a:cubicBezTo>
                        <a:pt x="672" y="341"/>
                        <a:pt x="141" y="354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92;p28">
                  <a:extLst>
                    <a:ext uri="{FF2B5EF4-FFF2-40B4-BE49-F238E27FC236}">
                      <a16:creationId xmlns:a16="http://schemas.microsoft.com/office/drawing/2014/main" id="{1D558BE3-B441-76D0-E279-17E1E9F63C4A}"/>
                    </a:ext>
                  </a:extLst>
                </p:cNvPr>
                <p:cNvSpPr/>
                <p:nvPr/>
              </p:nvSpPr>
              <p:spPr>
                <a:xfrm rot="306">
                  <a:off x="2160103" y="1224134"/>
                  <a:ext cx="178634" cy="1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07" extrusionOk="0">
                      <a:moveTo>
                        <a:pt x="24" y="375"/>
                      </a:moveTo>
                      <a:cubicBezTo>
                        <a:pt x="73" y="473"/>
                        <a:pt x="194" y="527"/>
                        <a:pt x="300" y="501"/>
                      </a:cubicBezTo>
                      <a:cubicBezTo>
                        <a:pt x="406" y="475"/>
                        <a:pt x="487" y="373"/>
                        <a:pt x="490" y="264"/>
                      </a:cubicBezTo>
                      <a:cubicBezTo>
                        <a:pt x="493" y="155"/>
                        <a:pt x="419" y="49"/>
                        <a:pt x="316" y="13"/>
                      </a:cubicBezTo>
                      <a:cubicBezTo>
                        <a:pt x="109" y="-60"/>
                        <a:pt x="-67" y="194"/>
                        <a:pt x="24" y="3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93;p28">
                  <a:extLst>
                    <a:ext uri="{FF2B5EF4-FFF2-40B4-BE49-F238E27FC236}">
                      <a16:creationId xmlns:a16="http://schemas.microsoft.com/office/drawing/2014/main" id="{DBE4B423-FC73-8A70-AF92-886BB34D67D8}"/>
                    </a:ext>
                  </a:extLst>
                </p:cNvPr>
                <p:cNvSpPr/>
                <p:nvPr/>
              </p:nvSpPr>
              <p:spPr>
                <a:xfrm rot="306">
                  <a:off x="2804648" y="1193172"/>
                  <a:ext cx="176447" cy="187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15" extrusionOk="0">
                      <a:moveTo>
                        <a:pt x="65" y="423"/>
                      </a:moveTo>
                      <a:cubicBezTo>
                        <a:pt x="109" y="472"/>
                        <a:pt x="170" y="507"/>
                        <a:pt x="236" y="514"/>
                      </a:cubicBezTo>
                      <a:cubicBezTo>
                        <a:pt x="301" y="521"/>
                        <a:pt x="370" y="499"/>
                        <a:pt x="416" y="451"/>
                      </a:cubicBezTo>
                      <a:cubicBezTo>
                        <a:pt x="448" y="420"/>
                        <a:pt x="467" y="378"/>
                        <a:pt x="477" y="335"/>
                      </a:cubicBezTo>
                      <a:cubicBezTo>
                        <a:pt x="502" y="227"/>
                        <a:pt x="462" y="103"/>
                        <a:pt x="370" y="43"/>
                      </a:cubicBezTo>
                      <a:cubicBezTo>
                        <a:pt x="123" y="-118"/>
                        <a:pt x="-120" y="214"/>
                        <a:pt x="65" y="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94;p28">
                  <a:extLst>
                    <a:ext uri="{FF2B5EF4-FFF2-40B4-BE49-F238E27FC236}">
                      <a16:creationId xmlns:a16="http://schemas.microsoft.com/office/drawing/2014/main" id="{5EFF1D41-0D15-F098-4780-08B140B1C568}"/>
                    </a:ext>
                  </a:extLst>
                </p:cNvPr>
                <p:cNvSpPr/>
                <p:nvPr/>
              </p:nvSpPr>
              <p:spPr>
                <a:xfrm rot="306">
                  <a:off x="2515551" y="1445681"/>
                  <a:ext cx="80568" cy="34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" h="95" extrusionOk="0">
                      <a:moveTo>
                        <a:pt x="0" y="4"/>
                      </a:moveTo>
                      <a:cubicBezTo>
                        <a:pt x="0" y="4"/>
                        <a:pt x="97" y="70"/>
                        <a:pt x="221" y="0"/>
                      </a:cubicBezTo>
                      <a:cubicBezTo>
                        <a:pt x="170" y="138"/>
                        <a:pt x="26" y="115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95;p28">
                  <a:extLst>
                    <a:ext uri="{FF2B5EF4-FFF2-40B4-BE49-F238E27FC236}">
                      <a16:creationId xmlns:a16="http://schemas.microsoft.com/office/drawing/2014/main" id="{1A4B180A-1219-0E8C-DD88-D747712B1F7D}"/>
                    </a:ext>
                  </a:extLst>
                </p:cNvPr>
                <p:cNvSpPr/>
                <p:nvPr/>
              </p:nvSpPr>
              <p:spPr>
                <a:xfrm rot="306">
                  <a:off x="2646428" y="1059222"/>
                  <a:ext cx="124315" cy="81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222" extrusionOk="0">
                      <a:moveTo>
                        <a:pt x="307" y="222"/>
                      </a:moveTo>
                      <a:cubicBezTo>
                        <a:pt x="294" y="222"/>
                        <a:pt x="281" y="215"/>
                        <a:pt x="276" y="202"/>
                      </a:cubicBezTo>
                      <a:cubicBezTo>
                        <a:pt x="214" y="52"/>
                        <a:pt x="44" y="68"/>
                        <a:pt x="37" y="69"/>
                      </a:cubicBezTo>
                      <a:cubicBezTo>
                        <a:pt x="18" y="71"/>
                        <a:pt x="2" y="58"/>
                        <a:pt x="0" y="39"/>
                      </a:cubicBezTo>
                      <a:cubicBezTo>
                        <a:pt x="-3" y="21"/>
                        <a:pt x="11" y="4"/>
                        <a:pt x="29" y="2"/>
                      </a:cubicBezTo>
                      <a:cubicBezTo>
                        <a:pt x="107" y="-7"/>
                        <a:pt x="273" y="18"/>
                        <a:pt x="338" y="176"/>
                      </a:cubicBezTo>
                      <a:cubicBezTo>
                        <a:pt x="346" y="193"/>
                        <a:pt x="337" y="213"/>
                        <a:pt x="320" y="220"/>
                      </a:cubicBezTo>
                      <a:cubicBezTo>
                        <a:pt x="316" y="222"/>
                        <a:pt x="311" y="222"/>
                        <a:pt x="307" y="2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1650" rIns="81625" bIns="316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96;p28">
                  <a:extLst>
                    <a:ext uri="{FF2B5EF4-FFF2-40B4-BE49-F238E27FC236}">
                      <a16:creationId xmlns:a16="http://schemas.microsoft.com/office/drawing/2014/main" id="{C22D29C7-361D-C2D6-9FCE-75227109AD19}"/>
                    </a:ext>
                  </a:extLst>
                </p:cNvPr>
                <p:cNvSpPr/>
                <p:nvPr/>
              </p:nvSpPr>
              <p:spPr>
                <a:xfrm rot="306">
                  <a:off x="2341290" y="1059924"/>
                  <a:ext cx="123950" cy="8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23" extrusionOk="0">
                      <a:moveTo>
                        <a:pt x="34" y="223"/>
                      </a:moveTo>
                      <a:cubicBezTo>
                        <a:pt x="32" y="223"/>
                        <a:pt x="30" y="223"/>
                        <a:pt x="28" y="223"/>
                      </a:cubicBezTo>
                      <a:cubicBezTo>
                        <a:pt x="10" y="220"/>
                        <a:pt x="-3" y="202"/>
                        <a:pt x="1" y="184"/>
                      </a:cubicBezTo>
                      <a:cubicBezTo>
                        <a:pt x="35" y="-6"/>
                        <a:pt x="297" y="0"/>
                        <a:pt x="307" y="0"/>
                      </a:cubicBezTo>
                      <a:cubicBezTo>
                        <a:pt x="326" y="0"/>
                        <a:pt x="341" y="16"/>
                        <a:pt x="340" y="35"/>
                      </a:cubicBezTo>
                      <a:cubicBezTo>
                        <a:pt x="340" y="53"/>
                        <a:pt x="325" y="68"/>
                        <a:pt x="305" y="67"/>
                      </a:cubicBezTo>
                      <a:cubicBezTo>
                        <a:pt x="303" y="67"/>
                        <a:pt x="91" y="63"/>
                        <a:pt x="67" y="196"/>
                      </a:cubicBezTo>
                      <a:cubicBezTo>
                        <a:pt x="64" y="212"/>
                        <a:pt x="50" y="223"/>
                        <a:pt x="34" y="2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32000" rIns="81625" bIns="32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497;p28">
              <a:extLst>
                <a:ext uri="{FF2B5EF4-FFF2-40B4-BE49-F238E27FC236}">
                  <a16:creationId xmlns:a16="http://schemas.microsoft.com/office/drawing/2014/main" id="{B0163C95-F855-D05C-3161-D097AEB0425B}"/>
                </a:ext>
              </a:extLst>
            </p:cNvPr>
            <p:cNvGrpSpPr/>
            <p:nvPr/>
          </p:nvGrpSpPr>
          <p:grpSpPr>
            <a:xfrm>
              <a:off x="2843314" y="627173"/>
              <a:ext cx="283214" cy="298709"/>
              <a:chOff x="6879837" y="678375"/>
              <a:chExt cx="444257" cy="468489"/>
            </a:xfrm>
          </p:grpSpPr>
          <p:sp>
            <p:nvSpPr>
              <p:cNvPr id="10" name="Google Shape;498;p28">
                <a:extLst>
                  <a:ext uri="{FF2B5EF4-FFF2-40B4-BE49-F238E27FC236}">
                    <a16:creationId xmlns:a16="http://schemas.microsoft.com/office/drawing/2014/main" id="{EFB679D6-F20A-592A-A7A9-F0FC78866408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11" name="Google Shape;499;p28">
                <a:extLst>
                  <a:ext uri="{FF2B5EF4-FFF2-40B4-BE49-F238E27FC236}">
                    <a16:creationId xmlns:a16="http://schemas.microsoft.com/office/drawing/2014/main" id="{C703273F-D9DA-3FF3-57F3-AC0B5B0D69A7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500;p28">
              <a:extLst>
                <a:ext uri="{FF2B5EF4-FFF2-40B4-BE49-F238E27FC236}">
                  <a16:creationId xmlns:a16="http://schemas.microsoft.com/office/drawing/2014/main" id="{F5D57054-9124-EBD6-A2A9-213343B8DB09}"/>
                </a:ext>
              </a:extLst>
            </p:cNvPr>
            <p:cNvGrpSpPr/>
            <p:nvPr/>
          </p:nvGrpSpPr>
          <p:grpSpPr>
            <a:xfrm>
              <a:off x="684239" y="2700048"/>
              <a:ext cx="283214" cy="298709"/>
              <a:chOff x="6879837" y="678375"/>
              <a:chExt cx="444257" cy="468489"/>
            </a:xfrm>
          </p:grpSpPr>
          <p:sp>
            <p:nvSpPr>
              <p:cNvPr id="8" name="Google Shape;501;p28">
                <a:extLst>
                  <a:ext uri="{FF2B5EF4-FFF2-40B4-BE49-F238E27FC236}">
                    <a16:creationId xmlns:a16="http://schemas.microsoft.com/office/drawing/2014/main" id="{B108291F-1D86-77CE-450B-DB88AEEC291A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/>
              </a:p>
            </p:txBody>
          </p:sp>
          <p:sp>
            <p:nvSpPr>
              <p:cNvPr id="9" name="Google Shape;502;p28">
                <a:extLst>
                  <a:ext uri="{FF2B5EF4-FFF2-40B4-BE49-F238E27FC236}">
                    <a16:creationId xmlns:a16="http://schemas.microsoft.com/office/drawing/2014/main" id="{9D84573C-2265-DF0A-85E4-E12E1518B770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772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eather Vocabulary - Spanish - Pre-K by Slidesgo">
  <a:themeElements>
    <a:clrScheme name="Simple Light">
      <a:dk1>
        <a:srgbClr val="432064"/>
      </a:dk1>
      <a:lt1>
        <a:srgbClr val="99D5FF"/>
      </a:lt1>
      <a:dk2>
        <a:srgbClr val="C8E5C8"/>
      </a:dk2>
      <a:lt2>
        <a:srgbClr val="6793E0"/>
      </a:lt2>
      <a:accent1>
        <a:srgbClr val="BA3BA3"/>
      </a:accent1>
      <a:accent2>
        <a:srgbClr val="FF70B3"/>
      </a:accent2>
      <a:accent3>
        <a:srgbClr val="FF9878"/>
      </a:accent3>
      <a:accent4>
        <a:srgbClr val="FFC885"/>
      </a:accent4>
      <a:accent5>
        <a:srgbClr val="FFF8EB"/>
      </a:accent5>
      <a:accent6>
        <a:srgbClr val="FFFFFF"/>
      </a:accent6>
      <a:hlink>
        <a:srgbClr val="4320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2529</Words>
  <Application>Microsoft Office PowerPoint</Application>
  <PresentationFormat>On-screen Show (16:9)</PresentationFormat>
  <Paragraphs>229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Calibri Light</vt:lpstr>
      <vt:lpstr>Arial</vt:lpstr>
      <vt:lpstr>Nunito Black</vt:lpstr>
      <vt:lpstr>Times New Roman</vt:lpstr>
      <vt:lpstr>Calibri</vt:lpstr>
      <vt:lpstr>Nunito Sans</vt:lpstr>
      <vt:lpstr>Weather Vocabulary - Spanish - Pre-K by Slidesgo</vt:lpstr>
      <vt:lpstr>Office Theme</vt:lpstr>
      <vt:lpstr>PowerPoint Presentation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KHÁM PHÁ</vt:lpstr>
      <vt:lpstr>TRẠNG NGỮ CHỈ  NGUYÊN NHÂN, MỤC ĐÍCH</vt:lpstr>
      <vt:lpstr>Bài 1: Tìm trạng ngữ của mỗi câu và cho biết chúng bổ sung thông tin gì cho câu?</vt:lpstr>
      <vt:lpstr>PowerPoint Presentation</vt:lpstr>
      <vt:lpstr>PowerPoint Presentation</vt:lpstr>
      <vt:lpstr>Bài 1: Tìm trạng ngữ của mỗi câu và cho biết chúng bổ sung thông tin gì cho câu?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VẬN DỤNG</vt:lpstr>
      <vt:lpstr>PowerPoint Presentation</vt:lpstr>
      <vt:lpstr>PowerPoint Presentation</vt:lpstr>
      <vt:lpstr>PowerPoint Presentation</vt:lpstr>
      <vt:lpstr>PowerPoint Presentation</vt:lpstr>
      <vt:lpstr>5.CỦNG CỐ,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MR LOI</cp:lastModifiedBy>
  <cp:revision>13</cp:revision>
  <dcterms:modified xsi:type="dcterms:W3CDTF">2025-06-04T01:09:13Z</dcterms:modified>
</cp:coreProperties>
</file>