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6" r:id="rId2"/>
    <p:sldId id="293" r:id="rId3"/>
    <p:sldId id="294" r:id="rId4"/>
    <p:sldId id="256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29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CF9"/>
    <a:srgbClr val="FF9FE6"/>
    <a:srgbClr val="FFFF00"/>
    <a:srgbClr val="FF99FF"/>
    <a:srgbClr val="C6FDA1"/>
    <a:srgbClr val="CCCC00"/>
    <a:srgbClr val="FF66FF"/>
    <a:srgbClr val="FFFFFF"/>
    <a:srgbClr val="DCFDA1"/>
    <a:srgbClr val="F3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9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ED2FC-C43D-4C21-A4ED-76C2E6279249}" type="datetimeFigureOut">
              <a:rPr lang="vi-VN" smtClean="0"/>
              <a:pPr/>
              <a:t>07/11/2024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0AC30-C5C7-41AE-8B2D-278D7DB274B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0AC30-C5C7-41AE-8B2D-278D7DB274B8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68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0AC30-C5C7-41AE-8B2D-278D7DB274B8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49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A9000-CB87-49E9-9ACC-064CEF4B7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7D17D-76CC-47D6-ACC2-2FDF086E7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D557-D6FC-4D3F-A9B6-D5E0C7584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E87D9-F3C0-42F1-9537-746C4F9AA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AE96-3B07-4B79-864F-D637C618F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D81F-BA6A-401B-AEDE-3D4A9CD43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E833F-ACC9-40B0-BBC3-377EA5FC6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D20C2-2429-4B37-B685-FBD6AA10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3B28D-EC90-4DEC-B03E-6FC58B84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BC2D2-A43D-4560-AB47-EFA4E5743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C6579-777D-4E94-AD89-1D93F8748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A15FC0-5220-43EA-83F3-7665E5B4F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Mosel/Desktop/SONG_007.MID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88C5C75-2310-8048-221E-B5245DC3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5F16C-230D-5592-912C-A555D7F58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6" descr="education_logo">
            <a:extLst>
              <a:ext uri="{FF2B5EF4-FFF2-40B4-BE49-F238E27FC236}">
                <a16:creationId xmlns:a16="http://schemas.microsoft.com/office/drawing/2014/main" id="{A67476A3-584B-A2CD-6970-DD36C5BC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9" descr="WhitecornerFlower">
            <a:extLst>
              <a:ext uri="{FF2B5EF4-FFF2-40B4-BE49-F238E27FC236}">
                <a16:creationId xmlns:a16="http://schemas.microsoft.com/office/drawing/2014/main" id="{2657D36B-6199-B2E8-05F1-3B7D6B991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E7FC4552-EBA2-E1CF-BFB9-71CF46C13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64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17">
            <a:extLst>
              <a:ext uri="{FF2B5EF4-FFF2-40B4-BE49-F238E27FC236}">
                <a16:creationId xmlns:a16="http://schemas.microsoft.com/office/drawing/2014/main" id="{5A742015-D919-0242-F510-BC487DC888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907197"/>
            <a:ext cx="2512584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CD686D34-2485-316F-86D5-0DCFBCCD9EEC}"/>
              </a:ext>
            </a:extLst>
          </p:cNvPr>
          <p:cNvSpPr txBox="1"/>
          <p:nvPr/>
        </p:nvSpPr>
        <p:spPr>
          <a:xfrm>
            <a:off x="228600" y="1386048"/>
            <a:ext cx="883920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7517142-61E5-7C6D-4D3E-A1205F521E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10303" r="8420" b="44572"/>
          <a:stretch/>
        </p:blipFill>
        <p:spPr>
          <a:xfrm>
            <a:off x="76200" y="2514600"/>
            <a:ext cx="9067800" cy="43434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1E9A4D5-D9E0-0B39-1B63-ABDBE5BE23FA}"/>
              </a:ext>
            </a:extLst>
          </p:cNvPr>
          <p:cNvSpPr txBox="1"/>
          <p:nvPr/>
        </p:nvSpPr>
        <p:spPr>
          <a:xfrm>
            <a:off x="2098432" y="914400"/>
            <a:ext cx="4607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6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03EDD-88A2-451C-626A-8DDE9F02A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6" descr="education_logo">
            <a:extLst>
              <a:ext uri="{FF2B5EF4-FFF2-40B4-BE49-F238E27FC236}">
                <a16:creationId xmlns:a16="http://schemas.microsoft.com/office/drawing/2014/main" id="{93DAD1D6-4E00-AB7C-D96D-482946F02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9" descr="WhitecornerFlower">
            <a:extLst>
              <a:ext uri="{FF2B5EF4-FFF2-40B4-BE49-F238E27FC236}">
                <a16:creationId xmlns:a16="http://schemas.microsoft.com/office/drawing/2014/main" id="{9D208AA5-5CAE-927A-83AE-F75B29C06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0A2028E8-779C-7649-7345-5EE18B543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64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17">
            <a:extLst>
              <a:ext uri="{FF2B5EF4-FFF2-40B4-BE49-F238E27FC236}">
                <a16:creationId xmlns:a16="http://schemas.microsoft.com/office/drawing/2014/main" id="{C36AB504-36C8-6436-DDB6-0D7BC1A112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907197"/>
            <a:ext cx="2512584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95BEED8-A652-02E4-F912-F16430559D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/>
          <a:stretch/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161AA84-FE13-416A-EFCA-57BD424A4F46}"/>
              </a:ext>
            </a:extLst>
          </p:cNvPr>
          <p:cNvSpPr txBox="1"/>
          <p:nvPr/>
        </p:nvSpPr>
        <p:spPr>
          <a:xfrm>
            <a:off x="2098432" y="914400"/>
            <a:ext cx="4607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4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9C8857C8-F101-4E88-8E02-0D06B9671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0">
            <a:hlinkClick r:id="rId3" action="ppaction://hlinkfile"/>
            <a:extLst>
              <a:ext uri="{FF2B5EF4-FFF2-40B4-BE49-F238E27FC236}">
                <a16:creationId xmlns:a16="http://schemas.microsoft.com/office/drawing/2014/main" id="{EA7FD990-01D2-4E9A-9C0B-F185776089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8001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vo" pitchFamily="2" charset="0"/>
              </a:rPr>
              <a:t>CHUÙC THAÀY COÂ VAØ CAÙC EM VUI KHOEÛ</a:t>
            </a:r>
          </a:p>
        </p:txBody>
      </p:sp>
      <p:grpSp>
        <p:nvGrpSpPr>
          <p:cNvPr id="19460" name="Group 14">
            <a:extLst>
              <a:ext uri="{FF2B5EF4-FFF2-40B4-BE49-F238E27FC236}">
                <a16:creationId xmlns:a16="http://schemas.microsoft.com/office/drawing/2014/main" id="{24FA5642-2721-49C3-84EB-479DC740C15F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743200"/>
            <a:ext cx="2971800" cy="1905000"/>
            <a:chOff x="340" y="278"/>
            <a:chExt cx="549" cy="514"/>
          </a:xfrm>
        </p:grpSpPr>
        <p:pic>
          <p:nvPicPr>
            <p:cNvPr id="19461" name="Picture 15" descr="3d butterfly">
              <a:extLst>
                <a:ext uri="{FF2B5EF4-FFF2-40B4-BE49-F238E27FC236}">
                  <a16:creationId xmlns:a16="http://schemas.microsoft.com/office/drawing/2014/main" id="{7C9130B9-BD0F-4570-BB81-59224E34504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78"/>
              <a:ext cx="50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16" descr="Book-03-june">
              <a:extLst>
                <a:ext uri="{FF2B5EF4-FFF2-40B4-BE49-F238E27FC236}">
                  <a16:creationId xmlns:a16="http://schemas.microsoft.com/office/drawing/2014/main" id="{A15CCC78-9E62-4617-8AB9-B07AE766A60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5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grass">
            <a:extLst>
              <a:ext uri="{FF2B5EF4-FFF2-40B4-BE49-F238E27FC236}">
                <a16:creationId xmlns:a16="http://schemas.microsoft.com/office/drawing/2014/main" id="{60E57AF4-570F-498B-A161-2EFA3D70C46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4">
            <a:extLst>
              <a:ext uri="{FF2B5EF4-FFF2-40B4-BE49-F238E27FC236}">
                <a16:creationId xmlns:a16="http://schemas.microsoft.com/office/drawing/2014/main" id="{D48667B5-1B4C-4033-AEDE-9BD28048D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"/>
            <a:ext cx="708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PHÒNG GD &amp; ĐT BẾN CÁT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TRƯỜNG TIỂU HỌC HÒA LỢI</a:t>
            </a:r>
          </a:p>
        </p:txBody>
      </p:sp>
      <p:sp>
        <p:nvSpPr>
          <p:cNvPr id="3076" name="WordArt 36">
            <a:extLst>
              <a:ext uri="{FF2B5EF4-FFF2-40B4-BE49-F238E27FC236}">
                <a16:creationId xmlns:a16="http://schemas.microsoft.com/office/drawing/2014/main" id="{1D3AD9EE-F391-4A07-A6AF-B57B83FA0A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1295400"/>
            <a:ext cx="70675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1A2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776B116A-834B-48CE-9F99-B851B515C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9700"/>
            <a:ext cx="8953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Lâm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4/ 11/ 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3078" name="Picture 6" descr="flower">
            <a:extLst>
              <a:ext uri="{FF2B5EF4-FFF2-40B4-BE49-F238E27FC236}">
                <a16:creationId xmlns:a16="http://schemas.microsoft.com/office/drawing/2014/main" id="{E4F166DB-6506-4918-9997-4FEB1B06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304800"/>
            <a:ext cx="1795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flower">
            <a:extLst>
              <a:ext uri="{FF2B5EF4-FFF2-40B4-BE49-F238E27FC236}">
                <a16:creationId xmlns:a16="http://schemas.microsoft.com/office/drawing/2014/main" id="{161664B5-D56A-4EF7-885B-4ADDAB26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0825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phuong_phap_hoc_tap">
            <a:extLst>
              <a:ext uri="{FF2B5EF4-FFF2-40B4-BE49-F238E27FC236}">
                <a16:creationId xmlns:a16="http://schemas.microsoft.com/office/drawing/2014/main" id="{2E4A63E0-8491-43C5-AC70-7F7C871A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447901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0ABB84BE-3C18-4C99-9F34-DAE8CF4DF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64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education_logo">
            <a:extLst>
              <a:ext uri="{FF2B5EF4-FFF2-40B4-BE49-F238E27FC236}">
                <a16:creationId xmlns:a16="http://schemas.microsoft.com/office/drawing/2014/main" id="{DEF24CC5-0015-4607-B353-594C479B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9" descr="WhitecornerFlower">
            <a:extLst>
              <a:ext uri="{FF2B5EF4-FFF2-40B4-BE49-F238E27FC236}">
                <a16:creationId xmlns:a16="http://schemas.microsoft.com/office/drawing/2014/main" id="{D3622E33-8290-4ECE-81DF-FF7785C49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4" name="Straight Connector 17">
            <a:extLst>
              <a:ext uri="{FF2B5EF4-FFF2-40B4-BE49-F238E27FC236}">
                <a16:creationId xmlns:a16="http://schemas.microsoft.com/office/drawing/2014/main" id="{16506A4F-3520-4638-83A5-223A2FA690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600" y="907197"/>
            <a:ext cx="2360184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373015AC-2409-8DD0-2FB2-71CC579BCE71}"/>
              </a:ext>
            </a:extLst>
          </p:cNvPr>
          <p:cNvSpPr txBox="1"/>
          <p:nvPr/>
        </p:nvSpPr>
        <p:spPr>
          <a:xfrm>
            <a:off x="457200" y="1524000"/>
            <a:ext cx="8153400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D6D4DF2-7868-B437-B540-857066ECD8DE}"/>
              </a:ext>
            </a:extLst>
          </p:cNvPr>
          <p:cNvSpPr txBox="1"/>
          <p:nvPr/>
        </p:nvSpPr>
        <p:spPr>
          <a:xfrm>
            <a:off x="2098432" y="914400"/>
            <a:ext cx="4607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6" descr="education_logo">
            <a:extLst>
              <a:ext uri="{FF2B5EF4-FFF2-40B4-BE49-F238E27FC236}">
                <a16:creationId xmlns:a16="http://schemas.microsoft.com/office/drawing/2014/main" id="{12D163DF-43C1-422B-BFFD-B12517509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9" descr="WhitecornerFlower">
            <a:extLst>
              <a:ext uri="{FF2B5EF4-FFF2-40B4-BE49-F238E27FC236}">
                <a16:creationId xmlns:a16="http://schemas.microsoft.com/office/drawing/2014/main" id="{47767073-2BCA-488E-8527-B9ECC719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17A008E2-700B-5013-C87D-901CB0523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64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17">
            <a:extLst>
              <a:ext uri="{FF2B5EF4-FFF2-40B4-BE49-F238E27FC236}">
                <a16:creationId xmlns:a16="http://schemas.microsoft.com/office/drawing/2014/main" id="{B337C082-B082-1093-54BD-0D4D23ED2C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907197"/>
            <a:ext cx="2512584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294630A7-D7B1-9DD1-BC5E-FB315C69B8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11313" r="49155" b="58182"/>
          <a:stretch/>
        </p:blipFill>
        <p:spPr>
          <a:xfrm>
            <a:off x="76200" y="1471246"/>
            <a:ext cx="4495800" cy="538675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CF62067-751B-4A6C-C9B9-DE44EAFBEDBF}"/>
              </a:ext>
            </a:extLst>
          </p:cNvPr>
          <p:cNvSpPr txBox="1"/>
          <p:nvPr/>
        </p:nvSpPr>
        <p:spPr>
          <a:xfrm>
            <a:off x="2098432" y="914400"/>
            <a:ext cx="4607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8B5A7BFC-1F64-BAA1-D69E-D07FFACF4A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4" t="11313" r="14820" b="58182"/>
          <a:stretch/>
        </p:blipFill>
        <p:spPr>
          <a:xfrm>
            <a:off x="4572000" y="1471246"/>
            <a:ext cx="4495800" cy="5386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88520-33D6-1584-D810-58A10DE67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6" descr="education_logo">
            <a:extLst>
              <a:ext uri="{FF2B5EF4-FFF2-40B4-BE49-F238E27FC236}">
                <a16:creationId xmlns:a16="http://schemas.microsoft.com/office/drawing/2014/main" id="{8AF7D260-3974-AA0E-9A33-5F862C7CB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9" descr="WhitecornerFlower">
            <a:extLst>
              <a:ext uri="{FF2B5EF4-FFF2-40B4-BE49-F238E27FC236}">
                <a16:creationId xmlns:a16="http://schemas.microsoft.com/office/drawing/2014/main" id="{E0E5C78B-145A-A986-4DB9-98C74A267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FAA35A14-DC0E-4CF8-52C7-0E151520B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64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17">
            <a:extLst>
              <a:ext uri="{FF2B5EF4-FFF2-40B4-BE49-F238E27FC236}">
                <a16:creationId xmlns:a16="http://schemas.microsoft.com/office/drawing/2014/main" id="{AC6F1934-7888-C4DC-DE2A-B6BEFF20B6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907197"/>
            <a:ext cx="2512584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F5ED3635-B20C-45B9-57C7-68BD7427BE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313" r="14401" b="58182"/>
          <a:stretch/>
        </p:blipFill>
        <p:spPr>
          <a:xfrm>
            <a:off x="76200" y="1600200"/>
            <a:ext cx="9144000" cy="52578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5B78913-93BD-FBF5-EC06-F5C915891736}"/>
              </a:ext>
            </a:extLst>
          </p:cNvPr>
          <p:cNvSpPr txBox="1"/>
          <p:nvPr/>
        </p:nvSpPr>
        <p:spPr>
          <a:xfrm>
            <a:off x="2098432" y="914400"/>
            <a:ext cx="4607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9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D756D-761D-B356-6C10-1D7FD5714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6" descr="education_logo">
            <a:extLst>
              <a:ext uri="{FF2B5EF4-FFF2-40B4-BE49-F238E27FC236}">
                <a16:creationId xmlns:a16="http://schemas.microsoft.com/office/drawing/2014/main" id="{B28B4F89-43FA-3729-02B7-6D8F677A5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9" descr="WhitecornerFlower">
            <a:extLst>
              <a:ext uri="{FF2B5EF4-FFF2-40B4-BE49-F238E27FC236}">
                <a16:creationId xmlns:a16="http://schemas.microsoft.com/office/drawing/2014/main" id="{EEE056BB-F7B7-11C0-CCFB-3B8EC53DC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E40D4355-D97C-F79E-EC44-5F9EE422B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64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17">
            <a:extLst>
              <a:ext uri="{FF2B5EF4-FFF2-40B4-BE49-F238E27FC236}">
                <a16:creationId xmlns:a16="http://schemas.microsoft.com/office/drawing/2014/main" id="{0715E95D-41E4-9541-25AF-AC4EFD8E1F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907197"/>
            <a:ext cx="2512584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92E8B0D-E513-4D5B-9ACC-1AEBE5CC9B8F}"/>
              </a:ext>
            </a:extLst>
          </p:cNvPr>
          <p:cNvSpPr txBox="1"/>
          <p:nvPr/>
        </p:nvSpPr>
        <p:spPr>
          <a:xfrm>
            <a:off x="533400" y="2133600"/>
            <a:ext cx="800100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3C3D240-F527-500B-2548-F2545332D21A}"/>
              </a:ext>
            </a:extLst>
          </p:cNvPr>
          <p:cNvSpPr txBox="1"/>
          <p:nvPr/>
        </p:nvSpPr>
        <p:spPr>
          <a:xfrm>
            <a:off x="2098432" y="914400"/>
            <a:ext cx="4607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E6EB3-138A-7C0E-DE87-C96DA1279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6" descr="education_logo">
            <a:extLst>
              <a:ext uri="{FF2B5EF4-FFF2-40B4-BE49-F238E27FC236}">
                <a16:creationId xmlns:a16="http://schemas.microsoft.com/office/drawing/2014/main" id="{15706A05-4B4A-E762-94FB-98ABAD84D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9" descr="WhitecornerFlower">
            <a:extLst>
              <a:ext uri="{FF2B5EF4-FFF2-40B4-BE49-F238E27FC236}">
                <a16:creationId xmlns:a16="http://schemas.microsoft.com/office/drawing/2014/main" id="{ED53DA46-1967-E43B-D950-778672D62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05A0BA12-B667-F41B-0F0D-D6AEAC75C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64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17">
            <a:extLst>
              <a:ext uri="{FF2B5EF4-FFF2-40B4-BE49-F238E27FC236}">
                <a16:creationId xmlns:a16="http://schemas.microsoft.com/office/drawing/2014/main" id="{FEA560DF-5E14-B982-DDE2-A67E65D7F1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907197"/>
            <a:ext cx="2512584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2C9D2CF-8DF6-93CC-C8CB-FC6ADDB2C4DA}"/>
              </a:ext>
            </a:extLst>
          </p:cNvPr>
          <p:cNvSpPr txBox="1"/>
          <p:nvPr/>
        </p:nvSpPr>
        <p:spPr>
          <a:xfrm>
            <a:off x="381000" y="2398258"/>
            <a:ext cx="830580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960EAAC-EE7D-A1D7-6E04-0910389001E7}"/>
              </a:ext>
            </a:extLst>
          </p:cNvPr>
          <p:cNvSpPr txBox="1"/>
          <p:nvPr/>
        </p:nvSpPr>
        <p:spPr>
          <a:xfrm>
            <a:off x="2098432" y="914400"/>
            <a:ext cx="4607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E69E5-5273-CE92-FFB5-C04DFBBA9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6" descr="education_logo">
            <a:extLst>
              <a:ext uri="{FF2B5EF4-FFF2-40B4-BE49-F238E27FC236}">
                <a16:creationId xmlns:a16="http://schemas.microsoft.com/office/drawing/2014/main" id="{67F59A41-647D-2604-270F-3278317E5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9" descr="WhitecornerFlower">
            <a:extLst>
              <a:ext uri="{FF2B5EF4-FFF2-40B4-BE49-F238E27FC236}">
                <a16:creationId xmlns:a16="http://schemas.microsoft.com/office/drawing/2014/main" id="{1F353B9F-18E9-0D57-D24A-062C831A2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E59D8D64-4B9F-B1F8-CBC7-134CE71F8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64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17">
            <a:extLst>
              <a:ext uri="{FF2B5EF4-FFF2-40B4-BE49-F238E27FC236}">
                <a16:creationId xmlns:a16="http://schemas.microsoft.com/office/drawing/2014/main" id="{37D48CFB-D50A-BF55-479D-EBBE95A4CD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907197"/>
            <a:ext cx="2512584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7431982-1079-F762-34E7-33286DF09B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52323" r="47466" b="28202"/>
          <a:stretch/>
        </p:blipFill>
        <p:spPr>
          <a:xfrm>
            <a:off x="2345" y="1475935"/>
            <a:ext cx="4417255" cy="263886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A527954-D705-396F-29F6-AE210212CD5C}"/>
              </a:ext>
            </a:extLst>
          </p:cNvPr>
          <p:cNvSpPr txBox="1"/>
          <p:nvPr/>
        </p:nvSpPr>
        <p:spPr>
          <a:xfrm>
            <a:off x="2098432" y="914400"/>
            <a:ext cx="4607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A81F8C4-5C0F-8C61-4486-3DAC3BB574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3" t="52323" r="9514" b="28202"/>
          <a:stretch/>
        </p:blipFill>
        <p:spPr>
          <a:xfrm>
            <a:off x="4648200" y="1471246"/>
            <a:ext cx="4291012" cy="2638865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BD575015-D672-1168-310D-1684226853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6" t="72106" r="49197" b="8419"/>
          <a:stretch/>
        </p:blipFill>
        <p:spPr>
          <a:xfrm>
            <a:off x="279010" y="4142935"/>
            <a:ext cx="4114800" cy="2638865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50310EBD-F1B0-9C96-8B2B-0D39D4396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7" t="72106" r="9869" b="8419"/>
          <a:stretch/>
        </p:blipFill>
        <p:spPr>
          <a:xfrm>
            <a:off x="4655235" y="4066735"/>
            <a:ext cx="4291012" cy="26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C299F-ECD6-C441-05B6-99E4F8C5D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6" descr="education_logo">
            <a:extLst>
              <a:ext uri="{FF2B5EF4-FFF2-40B4-BE49-F238E27FC236}">
                <a16:creationId xmlns:a16="http://schemas.microsoft.com/office/drawing/2014/main" id="{3EED894D-C936-D2A3-2F88-B1AE5944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9" descr="WhitecornerFlower">
            <a:extLst>
              <a:ext uri="{FF2B5EF4-FFF2-40B4-BE49-F238E27FC236}">
                <a16:creationId xmlns:a16="http://schemas.microsoft.com/office/drawing/2014/main" id="{A62D8780-0EF8-7E19-CD7D-D1944EF85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EF31C08D-C2BC-DB37-071D-D07BCFC1D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64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17">
            <a:extLst>
              <a:ext uri="{FF2B5EF4-FFF2-40B4-BE49-F238E27FC236}">
                <a16:creationId xmlns:a16="http://schemas.microsoft.com/office/drawing/2014/main" id="{6D793163-09E9-7147-E901-B53A1C0002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907197"/>
            <a:ext cx="2512584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4">
            <a:extLst>
              <a:ext uri="{FF2B5EF4-FFF2-40B4-BE49-F238E27FC236}">
                <a16:creationId xmlns:a16="http://schemas.microsoft.com/office/drawing/2014/main" id="{E217E968-EC5A-042D-106B-8FA2E2E5E8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6" t="71919" r="9721" b="8283"/>
          <a:stretch/>
        </p:blipFill>
        <p:spPr>
          <a:xfrm>
            <a:off x="76200" y="1471246"/>
            <a:ext cx="9067800" cy="538675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9704A96-492D-EBCB-FCF0-8F9AEF6F9F7E}"/>
              </a:ext>
            </a:extLst>
          </p:cNvPr>
          <p:cNvSpPr txBox="1"/>
          <p:nvPr/>
        </p:nvSpPr>
        <p:spPr>
          <a:xfrm>
            <a:off x="2098432" y="914400"/>
            <a:ext cx="4607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3553</TotalTime>
  <Words>406</Words>
  <Application>Microsoft Office PowerPoint</Application>
  <PresentationFormat>Trình chiếu Trên màn hình (4:3)</PresentationFormat>
  <Paragraphs>45</Paragraphs>
  <Slides>12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VNI-Avo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- PTN 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Duong Viet Phuong</dc:creator>
  <cp:lastModifiedBy>nguyenlamkieu 1993</cp:lastModifiedBy>
  <cp:revision>424</cp:revision>
  <dcterms:created xsi:type="dcterms:W3CDTF">2010-11-08T15:00:48Z</dcterms:created>
  <dcterms:modified xsi:type="dcterms:W3CDTF">2024-11-07T02:01:46Z</dcterms:modified>
</cp:coreProperties>
</file>