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0" r:id="rId3"/>
  </p:sldMasterIdLst>
  <p:notesMasterIdLst>
    <p:notesMasterId r:id="rId18"/>
  </p:notesMasterIdLst>
  <p:sldIdLst>
    <p:sldId id="589" r:id="rId4"/>
    <p:sldId id="592" r:id="rId5"/>
    <p:sldId id="591" r:id="rId6"/>
    <p:sldId id="602" r:id="rId7"/>
    <p:sldId id="601" r:id="rId8"/>
    <p:sldId id="600" r:id="rId9"/>
    <p:sldId id="599" r:id="rId10"/>
    <p:sldId id="596" r:id="rId11"/>
    <p:sldId id="597" r:id="rId12"/>
    <p:sldId id="265" r:id="rId13"/>
    <p:sldId id="534" r:id="rId14"/>
    <p:sldId id="598" r:id="rId15"/>
    <p:sldId id="603" r:id="rId16"/>
    <p:sldId id="5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CC"/>
    <a:srgbClr val="29AE9D"/>
    <a:srgbClr val="A11900"/>
    <a:srgbClr val="FAACAB"/>
    <a:srgbClr val="DD8EDB"/>
    <a:srgbClr val="5DDE98"/>
    <a:srgbClr val="CAED87"/>
    <a:srgbClr val="51C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DE08-1781-43B1-AF97-87FAE140D630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D9861-CDF0-4503-A1FE-FF323052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F74AA49-18D7-4843-B7CD-20DCF72E0BC8}"/>
              </a:ext>
            </a:extLst>
          </p:cNvPr>
          <p:cNvSpPr/>
          <p:nvPr userDrawn="1"/>
        </p:nvSpPr>
        <p:spPr>
          <a:xfrm>
            <a:off x="11259239" y="0"/>
            <a:ext cx="1046602" cy="153134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3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1" y="685801"/>
            <a:ext cx="8115300" cy="3046228"/>
          </a:xfrm>
        </p:spPr>
        <p:txBody>
          <a:bodyPr>
            <a:normAutofit/>
          </a:bodyPr>
          <a:lstStyle>
            <a:lvl1pPr algn="ctr">
              <a:defRPr sz="27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1" y="4114800"/>
            <a:ext cx="8115300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24402D-D8F7-47A6-B8DA-8B433080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C39D-35AB-4A96-A87E-200D9A0B2C12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289E25-2E0C-4F2A-9A8D-45D7787B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FB096E-E8B9-4186-B079-BED6F017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F8B9-E897-4ABB-B3D4-531C0D67A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24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85800"/>
            <a:ext cx="9486900" cy="1371600"/>
          </a:xfrm>
        </p:spPr>
        <p:txBody>
          <a:bodyPr>
            <a:normAutofit/>
          </a:bodyPr>
          <a:lstStyle>
            <a:lvl1pPr algn="l">
              <a:defRPr sz="24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EB23F3-0CE5-44D2-A318-7E533E4C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A6C1-D31C-465D-90D4-727DCDC90A38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D88708-6654-4EA0-9131-A993B11A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BD4D4-F086-46BE-AC31-94F8167C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5043-D2C5-42A2-A103-183984786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5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774071"/>
          </a:xfrm>
        </p:spPr>
        <p:txBody>
          <a:bodyPr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41624"/>
            <a:ext cx="105156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D4F381-CED7-4C3E-9CEA-210D8635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F57A-DDC2-4C1E-95FC-716546E7D815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371F48-33E1-4113-B061-9B929606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D93310-DE4B-4AA7-BB38-4447DAC8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8A48-18EF-45D8-974C-FA87B713C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41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2" y="566278"/>
            <a:ext cx="9512429" cy="965458"/>
          </a:xfrm>
        </p:spPr>
        <p:txBody>
          <a:bodyPr/>
          <a:lstStyle>
            <a:lvl1pPr algn="ctr">
              <a:defRPr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5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BDFB7DF-0ADE-413E-8FF3-D0CC9FA7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8CA2-46FE-4EA0-B83F-B6DDD82B4191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9C911F3-0996-4D2B-88EE-891994B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EEDF9C0-FD63-4C13-8071-D110914D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AE72-1675-4C60-BA63-82A86597D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89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2400" cap="all" spc="22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B47DD3D-96CC-4629-99C3-2D4EA466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1B33E-2E1B-44F2-8E28-921AF2AA20B6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C251EB8-2CCC-453D-AE97-BB8578B6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B6D2E7C-89C5-4CDF-8AEA-34AD2F65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BFC-9143-4E49-A2D5-83BE9E270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166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4CBD8DF-D7CE-4086-8C5E-38501BFE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A8C4-1DA9-42FC-84A9-642C39C9A224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4856050-9A93-4526-9EC6-40F80533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6B8392C-88F9-4151-A855-5E96E6EB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9B8E-54D8-409F-977D-67CBFA730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75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23044F7-49D5-42F8-9133-4FCE051D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CAB5-3630-42CE-88B3-391DA7F21619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2DEC0A4-B41F-46F2-9715-13FB1B58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E99FD65-1A8E-4C16-A656-E84CD369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1113-B234-4766-AA8B-2EEB01238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5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4A864FD-614A-4250-87BE-A16525E9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E38A-092D-47D5-AE0C-F6E266DAFD86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2598804-C0A5-481E-A67B-6777C80E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BAB9182-1FB2-4D8B-B785-47A4448A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1AA2-AA1F-4DFC-94D1-6D6A35124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56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7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47962BD-33AE-4784-A14E-9E10BCAD0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4B9E-0E67-4DF5-BCDB-8AC377253884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F50A309-D327-41BA-BAA8-655D9E2C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7B1270-F7E6-46CF-8556-99FED9CB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F570-719A-4B77-ABE2-9398AB1C8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3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DE73FB-A4E9-47C5-941A-3B1750F2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2D31-3649-4CD7-8919-76F574B4AABA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7974AE-70E4-4FAB-A983-27D70D72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D394D-8536-4A74-A517-443C9D6F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C548-43F4-4D21-8ED7-8B5EA166E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86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EBA985-1965-492E-B479-78A542F2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A360-45E5-4665-BA9A-78185BE84954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F18559-AC76-44AD-85F9-9BAB5295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5D918-4F2D-4E75-BC99-3211571A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22D1-BB34-48E4-97ED-51E19DF61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16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953625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92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007BF0D-CC73-4F20-9F8E-EA9879156F33}"/>
              </a:ext>
            </a:extLst>
          </p:cNvPr>
          <p:cNvSpPr/>
          <p:nvPr userDrawn="1"/>
        </p:nvSpPr>
        <p:spPr>
          <a:xfrm>
            <a:off x="10906699" y="66473"/>
            <a:ext cx="1046602" cy="153134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0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47210DD-EAB5-4D1B-B579-71428196EE10}"/>
              </a:ext>
            </a:extLst>
          </p:cNvPr>
          <p:cNvSpPr/>
          <p:nvPr userDrawn="1"/>
        </p:nvSpPr>
        <p:spPr>
          <a:xfrm>
            <a:off x="11259239" y="0"/>
            <a:ext cx="1046602" cy="153134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61" r:id="rId7"/>
    <p:sldLayoutId id="2147483662" r:id="rId8"/>
    <p:sldLayoutId id="2147483663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D3AF7-77B4-4058-971E-44227045F7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74D7C1-4AC6-4CA7-8AED-7B38ADFD1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865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3A43C456-84D4-44C9-8333-AA13FA7C7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1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F0E55ED-2C19-4E4F-8F97-4F6D8FBF8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1" y="2254250"/>
            <a:ext cx="94869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63B773-95E4-4DEF-8432-3443403FB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168" y="3223684"/>
            <a:ext cx="4114800" cy="410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spc="225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28FE11-BED6-4893-88EC-E2AA03898F5E}" type="datetime1">
              <a:rPr lang="en-US"/>
              <a:pPr>
                <a:defRPr/>
              </a:pPr>
              <a:t>04/06/2025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83C571-B6B3-46DF-AF7D-307D3513E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3684"/>
            <a:ext cx="4114800" cy="410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75" cap="all" spc="225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B2A2B6-255B-46FB-B7C8-9A5F4B6D5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733" y="6356351"/>
            <a:ext cx="8720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614883"/>
                </a:solidFill>
              </a:defRPr>
            </a:lvl1pPr>
          </a:lstStyle>
          <a:p>
            <a:pPr>
              <a:defRPr/>
            </a:pPr>
            <a:fld id="{84E946FB-ACED-4B2F-962A-C9682C0ED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16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oudy Old Style" pitchFamily="18" charset="0"/>
        </a:defRPr>
      </a:lvl9pPr>
    </p:titleStyle>
    <p:bodyStyle>
      <a:lvl1pPr marL="171450" indent="-171450" algn="l" rtl="0" eaLnBrk="0" fontAlgn="base" hangingPunct="0">
        <a:spcBef>
          <a:spcPts val="750"/>
        </a:spcBef>
        <a:spcAft>
          <a:spcPct val="0"/>
        </a:spcAft>
        <a:buSzPct val="7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rtl="0" eaLnBrk="0" fontAlgn="base" hangingPunct="0">
        <a:spcBef>
          <a:spcPts val="375"/>
        </a:spcBef>
        <a:spcAft>
          <a:spcPct val="0"/>
        </a:spcAft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rtl="0" eaLnBrk="0" fontAlgn="base" hangingPunct="0">
        <a:spcBef>
          <a:spcPts val="375"/>
        </a:spcBef>
        <a:spcAft>
          <a:spcPct val="0"/>
        </a:spcAft>
        <a:buSzPct val="7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rtl="0" eaLnBrk="0" fontAlgn="base" hangingPunct="0">
        <a:spcBef>
          <a:spcPts val="375"/>
        </a:spcBef>
        <a:spcAft>
          <a:spcPct val="0"/>
        </a:spcAft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rtl="0" eaLnBrk="0" fontAlgn="base" hangingPunct="0">
        <a:spcBef>
          <a:spcPts val="375"/>
        </a:spcBef>
        <a:spcAft>
          <a:spcPct val="0"/>
        </a:spcAft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vat\nhac\Tap%20Dem%20-%20Xuan%20Ma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14.xml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F:\MyLinh\Baigiang\bai%20giang%20P.P-photpho\09%20-%20vox%20Paradise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35.png"/><Relationship Id="rId4" Type="http://schemas.openxmlformats.org/officeDocument/2006/relationships/hyperlink" Target="../../Mosel/Desktop/SONG_007.M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slide" Target="slide14.xml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7">
            <a:extLst>
              <a:ext uri="{FF2B5EF4-FFF2-40B4-BE49-F238E27FC236}">
                <a16:creationId xmlns:a16="http://schemas.microsoft.com/office/drawing/2014/main" xmlns="" id="{41816806-96DB-56FD-EB16-35FBCDDD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>
            <a:extLst>
              <a:ext uri="{FF2B5EF4-FFF2-40B4-BE49-F238E27FC236}">
                <a16:creationId xmlns:a16="http://schemas.microsoft.com/office/drawing/2014/main" xmlns="" id="{2424642F-73B1-FDE8-4F8B-38C39DEB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8953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 PPCT: 59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</a:rPr>
              <a:t> : 1A1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Phạm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Hiền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23/01/2025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WordArt 36">
            <a:extLst>
              <a:ext uri="{FF2B5EF4-FFF2-40B4-BE49-F238E27FC236}">
                <a16:creationId xmlns:a16="http://schemas.microsoft.com/office/drawing/2014/main" xmlns="" id="{6F218133-DAE7-CD94-DCF2-E22620ACA9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3825" y="1055689"/>
            <a:ext cx="744855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</a:p>
          <a:p>
            <a:pPr algn="ctr"/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3333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41">
            <a:extLst>
              <a:ext uri="{FF2B5EF4-FFF2-40B4-BE49-F238E27FC236}">
                <a16:creationId xmlns:a16="http://schemas.microsoft.com/office/drawing/2014/main" xmlns="" id="{FCA007B0-839E-65D0-50B3-057D980268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-10"/>
            <a:chExt cx="5760" cy="4330"/>
          </a:xfrm>
        </p:grpSpPr>
        <p:pic>
          <p:nvPicPr>
            <p:cNvPr id="3079" name="Picture 42" descr="Animate">
              <a:extLst>
                <a:ext uri="{FF2B5EF4-FFF2-40B4-BE49-F238E27FC236}">
                  <a16:creationId xmlns:a16="http://schemas.microsoft.com/office/drawing/2014/main" xmlns="" id="{0170061E-5CE7-B934-16B3-4042A40650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3" descr="Animate">
              <a:extLst>
                <a:ext uri="{FF2B5EF4-FFF2-40B4-BE49-F238E27FC236}">
                  <a16:creationId xmlns:a16="http://schemas.microsoft.com/office/drawing/2014/main" xmlns="" id="{131E6F77-85E0-0A94-B0EC-A6AC665D860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4" descr="Animate">
              <a:extLst>
                <a:ext uri="{FF2B5EF4-FFF2-40B4-BE49-F238E27FC236}">
                  <a16:creationId xmlns:a16="http://schemas.microsoft.com/office/drawing/2014/main" xmlns="" id="{DF44E44E-5DA8-AD07-CD5C-99676B4D5C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5" descr="Animate">
              <a:extLst>
                <a:ext uri="{FF2B5EF4-FFF2-40B4-BE49-F238E27FC236}">
                  <a16:creationId xmlns:a16="http://schemas.microsoft.com/office/drawing/2014/main" xmlns="" id="{A62225B8-59D6-002D-11E8-D61D902B4B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Tap Dem - Xuan Mai.mp3">
            <a:hlinkClick r:id="" action="ppaction://media"/>
            <a:extLst>
              <a:ext uri="{FF2B5EF4-FFF2-40B4-BE49-F238E27FC236}">
                <a16:creationId xmlns:a16="http://schemas.microsoft.com/office/drawing/2014/main" xmlns="" id="{368E77C3-A91D-D3BB-8A5D-81007528D9C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16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815414" y="417366"/>
            <a:ext cx="10657184" cy="2774755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943445" y="5040692"/>
            <a:ext cx="2537386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1943445" y="3403600"/>
            <a:ext cx="2537386" cy="91898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7458519" y="5040692"/>
            <a:ext cx="2537386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7399042" y="3403600"/>
            <a:ext cx="2537386" cy="94438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</a:t>
            </a: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DD70F5CA-1103-4254-8CDC-5C506413290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4832" y="442309"/>
            <a:ext cx="3779420" cy="2749811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90859584-C0CF-4123-AFE5-0CC23319B3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704" cy="5345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120150" y="5054599"/>
            <a:ext cx="851650" cy="9143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999">
              <a:srgbClr val="FFFF00"/>
            </a:gs>
            <a:gs pos="57000">
              <a:srgbClr val="FFFF00">
                <a:lumMod val="54000"/>
                <a:lumOff val="46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79400" y="620688"/>
            <a:ext cx="11183517" cy="2558646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690776" y="4016264"/>
            <a:ext cx="3044988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1304499" y="5347276"/>
            <a:ext cx="3044988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6769776" y="5347276"/>
            <a:ext cx="3044988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194504" y="4016264"/>
            <a:ext cx="3044988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19</a:t>
            </a: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1C46AA56-1BD5-4E2A-8105-56EC64CC215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0811" y="620689"/>
            <a:ext cx="4699210" cy="255864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18B8B217-985C-4F6A-8E6B-E5AA0CB28B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704" cy="5345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869950" y="4038599"/>
            <a:ext cx="851650" cy="91439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UVnAvant-Narrow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xmlns="" id="{CA92BDFE-B4EC-41E8-9ABC-348C82DEF412}"/>
              </a:ext>
            </a:extLst>
          </p:cNvPr>
          <p:cNvGrpSpPr/>
          <p:nvPr/>
        </p:nvGrpSpPr>
        <p:grpSpPr>
          <a:xfrm>
            <a:off x="725239" y="642835"/>
            <a:ext cx="1180742" cy="937052"/>
            <a:chOff x="662894" y="604864"/>
            <a:chExt cx="1452393" cy="1100380"/>
          </a:xfrm>
        </p:grpSpPr>
        <p:sp>
          <p:nvSpPr>
            <p:cNvPr id="17" name="Sun 5">
              <a:extLst>
                <a:ext uri="{FF2B5EF4-FFF2-40B4-BE49-F238E27FC236}">
                  <a16:creationId xmlns:a16="http://schemas.microsoft.com/office/drawing/2014/main" xmlns="" id="{498504B5-0E78-49E5-921D-BC58228DDE3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431C9E4F-FD8C-402D-A882-E1AEE7671B6C}"/>
                </a:ext>
              </a:extLst>
            </p:cNvPr>
            <p:cNvSpPr/>
            <p:nvPr/>
          </p:nvSpPr>
          <p:spPr>
            <a:xfrm>
              <a:off x="662894" y="826836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DB2D8B53-D8B4-4A01-8EDF-B1086DF6BBBE}"/>
              </a:ext>
            </a:extLst>
          </p:cNvPr>
          <p:cNvSpPr/>
          <p:nvPr/>
        </p:nvSpPr>
        <p:spPr>
          <a:xfrm>
            <a:off x="1905981" y="933458"/>
            <a:ext cx="739041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25" name="图片 7" descr="572005ec0a0c4">
            <a:extLst>
              <a:ext uri="{FF2B5EF4-FFF2-40B4-BE49-F238E27FC236}">
                <a16:creationId xmlns:a16="http://schemas.microsoft.com/office/drawing/2014/main" xmlns="" id="{38FD2B91-1495-4351-907B-B37EB6235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508775" y="642835"/>
            <a:ext cx="1233689" cy="828933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064999B3-B104-4484-BF17-ADB0F89D6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290" y="1613029"/>
            <a:ext cx="3101290" cy="192993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EB4F499-AEB5-4AB8-ADD4-22606DE9C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397" y="4046257"/>
            <a:ext cx="3357872" cy="244310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23E2095D-BAD5-4C00-A7D7-252561049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103" y="1471768"/>
            <a:ext cx="2576971" cy="2510037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5F68FEE5-FCC8-4449-977F-D5EB3DA66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887" y="4324964"/>
            <a:ext cx="3975132" cy="2164396"/>
          </a:xfrm>
          <a:prstGeom prst="rect">
            <a:avLst/>
          </a:prstGeom>
        </p:spPr>
      </p:pic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2518EB30-04AF-46AA-AFB0-BB84C53D6F0E}"/>
              </a:ext>
            </a:extLst>
          </p:cNvPr>
          <p:cNvSpPr/>
          <p:nvPr/>
        </p:nvSpPr>
        <p:spPr>
          <a:xfrm>
            <a:off x="4963620" y="286235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DFCAFCDC-2CEC-4F45-A438-605DDA90CDA9}"/>
              </a:ext>
            </a:extLst>
          </p:cNvPr>
          <p:cNvSpPr/>
          <p:nvPr/>
        </p:nvSpPr>
        <p:spPr>
          <a:xfrm>
            <a:off x="4909152" y="287938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xmlns="" id="{309375E1-7268-49B8-BC98-BBC5AD519B30}"/>
              </a:ext>
            </a:extLst>
          </p:cNvPr>
          <p:cNvSpPr/>
          <p:nvPr/>
        </p:nvSpPr>
        <p:spPr>
          <a:xfrm>
            <a:off x="9713830" y="295310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78BBFB31-5317-44ED-AF46-05AE9527E0F0}"/>
              </a:ext>
            </a:extLst>
          </p:cNvPr>
          <p:cNvSpPr/>
          <p:nvPr/>
        </p:nvSpPr>
        <p:spPr>
          <a:xfrm>
            <a:off x="9671479" y="295057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xmlns="" id="{8A61CF73-246C-45CE-ACD7-9061A8A0E7EE}"/>
              </a:ext>
            </a:extLst>
          </p:cNvPr>
          <p:cNvSpPr/>
          <p:nvPr/>
        </p:nvSpPr>
        <p:spPr>
          <a:xfrm>
            <a:off x="4963620" y="577560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D8AA6F6C-8FA7-405D-93A8-4BE9E3B6C06E}"/>
              </a:ext>
            </a:extLst>
          </p:cNvPr>
          <p:cNvSpPr/>
          <p:nvPr/>
        </p:nvSpPr>
        <p:spPr>
          <a:xfrm>
            <a:off x="4923666" y="577560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xmlns="" id="{1BDDEC37-9B51-4DCB-8ECE-D4766A470F99}"/>
              </a:ext>
            </a:extLst>
          </p:cNvPr>
          <p:cNvSpPr/>
          <p:nvPr/>
        </p:nvSpPr>
        <p:spPr>
          <a:xfrm>
            <a:off x="10502911" y="5760936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E54520AB-923A-4C05-9E76-1847BAE1F6E3}"/>
              </a:ext>
            </a:extLst>
          </p:cNvPr>
          <p:cNvSpPr/>
          <p:nvPr/>
        </p:nvSpPr>
        <p:spPr>
          <a:xfrm>
            <a:off x="10446680" y="577560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933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 animBg="1"/>
      <p:bldP spid="35" grpId="0"/>
      <p:bldP spid="36" grpId="0" animBg="1"/>
      <p:bldP spid="38" grpId="0"/>
      <p:bldP spid="39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01A5707C-EACB-79A3-FA49-4CBCDA823C1E}"/>
              </a:ext>
            </a:extLst>
          </p:cNvPr>
          <p:cNvPicPr>
            <a:picLocks noGrp="1" noChangeAspect="1" noChangeArrowheads="1" noCrop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3676"/>
            <a:ext cx="8229600" cy="74613"/>
          </a:xfrm>
          <a:noFill/>
        </p:spPr>
      </p:pic>
      <p:pic>
        <p:nvPicPr>
          <p:cNvPr id="16387" name="Picture 8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A0B6E2C8-D0FD-4659-991C-FD68DE87A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565901"/>
            <a:ext cx="8229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862E0EE8-AE0B-B643-16FE-1ABA659FB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1012" y="3354388"/>
            <a:ext cx="68580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1CFE7845-F869-8A4C-1550-370948E55C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4213" y="3376613"/>
            <a:ext cx="6858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Sh-chichan-kool-94835">
            <a:extLst>
              <a:ext uri="{FF2B5EF4-FFF2-40B4-BE49-F238E27FC236}">
                <a16:creationId xmlns:a16="http://schemas.microsoft.com/office/drawing/2014/main" xmlns="" id="{1095F787-F050-886A-16B5-0C9F0C237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Sh-chichan-kool-94835">
            <a:extLst>
              <a:ext uri="{FF2B5EF4-FFF2-40B4-BE49-F238E27FC236}">
                <a16:creationId xmlns:a16="http://schemas.microsoft.com/office/drawing/2014/main" xmlns="" id="{35B9306F-015B-A800-7134-A5097B7BD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3730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Sh-chichan-kool-94835">
            <a:extLst>
              <a:ext uri="{FF2B5EF4-FFF2-40B4-BE49-F238E27FC236}">
                <a16:creationId xmlns:a16="http://schemas.microsoft.com/office/drawing/2014/main" xmlns="" id="{27A21DA2-371B-2789-36CC-9F0701A87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Sh-chichan-kool-94835">
            <a:extLst>
              <a:ext uri="{FF2B5EF4-FFF2-40B4-BE49-F238E27FC236}">
                <a16:creationId xmlns:a16="http://schemas.microsoft.com/office/drawing/2014/main" xmlns="" id="{14A0A07A-B6E9-8B61-EA3A-C693D0096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25">
            <a:extLst>
              <a:ext uri="{FF2B5EF4-FFF2-40B4-BE49-F238E27FC236}">
                <a16:creationId xmlns:a16="http://schemas.microsoft.com/office/drawing/2014/main" xmlns="" id="{912DAC92-FF6B-9F50-919B-737A60B7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92658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 Box 26">
            <a:extLst>
              <a:ext uri="{FF2B5EF4-FFF2-40B4-BE49-F238E27FC236}">
                <a16:creationId xmlns:a16="http://schemas.microsoft.com/office/drawing/2014/main" xmlns="" id="{CE72CA71-489B-B32A-A66A-E1366731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126058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 Box 26">
            <a:extLst>
              <a:ext uri="{FF2B5EF4-FFF2-40B4-BE49-F238E27FC236}">
                <a16:creationId xmlns:a16="http://schemas.microsoft.com/office/drawing/2014/main" xmlns="" id="{0B605B60-1BD3-947D-7FF5-6A6821A5A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262" y="1742008"/>
            <a:ext cx="568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LOAN\HÌNH ẢNH\bài 53\hinh-nen-powerpoint-chu-de-thien-nhien.jpg">
            <a:extLst>
              <a:ext uri="{FF2B5EF4-FFF2-40B4-BE49-F238E27FC236}">
                <a16:creationId xmlns:a16="http://schemas.microsoft.com/office/drawing/2014/main" xmlns="" id="{16A132BF-24FF-E29B-9459-672C596E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76200"/>
            <a:ext cx="886936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WordArt 10">
            <a:hlinkClick r:id="rId4" action="ppaction://hlinkfile"/>
            <a:extLst>
              <a:ext uri="{FF2B5EF4-FFF2-40B4-BE49-F238E27FC236}">
                <a16:creationId xmlns:a16="http://schemas.microsoft.com/office/drawing/2014/main" xmlns="" id="{39BBA435-370C-9226-E343-FB4B527DC3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1" y="2133601"/>
            <a:ext cx="8132763" cy="113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TỐT</a:t>
            </a:r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xmlns="" id="{1FA4DCB6-DB71-70A9-B44B-40223288A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"/>
            <a:ext cx="990600" cy="838200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116741" name="AutoShape 5">
            <a:extLst>
              <a:ext uri="{FF2B5EF4-FFF2-40B4-BE49-F238E27FC236}">
                <a16:creationId xmlns:a16="http://schemas.microsoft.com/office/drawing/2014/main" xmlns="" id="{D851B9E9-DF51-77F9-3CF7-4BFBE3E7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914400"/>
            <a:ext cx="1066800" cy="1066800"/>
          </a:xfrm>
          <a:prstGeom prst="star24">
            <a:avLst>
              <a:gd name="adj" fmla="val 6477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116742" name="AutoShape 6">
            <a:extLst>
              <a:ext uri="{FF2B5EF4-FFF2-40B4-BE49-F238E27FC236}">
                <a16:creationId xmlns:a16="http://schemas.microsoft.com/office/drawing/2014/main" xmlns="" id="{6BCCF2F8-8469-D9C4-0B0D-A9CD6B2C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19200"/>
            <a:ext cx="914400" cy="920750"/>
          </a:xfrm>
          <a:prstGeom prst="star32">
            <a:avLst>
              <a:gd name="adj" fmla="val 6361"/>
            </a:avLst>
          </a:prstGeom>
          <a:solidFill>
            <a:srgbClr val="FFFF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pic>
        <p:nvPicPr>
          <p:cNvPr id="116743" name="09 - vox Paradise.mp3">
            <a:hlinkClick r:id="" action="ppaction://media"/>
            <a:extLst>
              <a:ext uri="{FF2B5EF4-FFF2-40B4-BE49-F238E27FC236}">
                <a16:creationId xmlns:a16="http://schemas.microsoft.com/office/drawing/2014/main" xmlns="" id="{CE63C5BE-08A9-28F0-EDCD-A4431B11EF6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-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1" name="AutoShape 15">
            <a:extLst>
              <a:ext uri="{FF2B5EF4-FFF2-40B4-BE49-F238E27FC236}">
                <a16:creationId xmlns:a16="http://schemas.microsoft.com/office/drawing/2014/main" xmlns="" id="{0A5E26CD-E662-00F3-6AE4-7C9F23800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1" y="3657600"/>
            <a:ext cx="904875" cy="946150"/>
          </a:xfrm>
          <a:prstGeom prst="star16">
            <a:avLst>
              <a:gd name="adj" fmla="val 10917"/>
            </a:avLst>
          </a:prstGeom>
          <a:solidFill>
            <a:schemeClr val="accent1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116752" name="AutoShape 16">
            <a:extLst>
              <a:ext uri="{FF2B5EF4-FFF2-40B4-BE49-F238E27FC236}">
                <a16:creationId xmlns:a16="http://schemas.microsoft.com/office/drawing/2014/main" xmlns="" id="{8EC3E7D8-3108-D353-69FE-0C88635D8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429000"/>
            <a:ext cx="1125538" cy="1201738"/>
          </a:xfrm>
          <a:prstGeom prst="star24">
            <a:avLst>
              <a:gd name="adj" fmla="val 0"/>
            </a:avLst>
          </a:prstGeom>
          <a:solidFill>
            <a:srgbClr val="FF0000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116757" name="AutoShape 21">
            <a:extLst>
              <a:ext uri="{FF2B5EF4-FFF2-40B4-BE49-F238E27FC236}">
                <a16:creationId xmlns:a16="http://schemas.microsoft.com/office/drawing/2014/main" xmlns="" id="{91FD2C65-419C-5A1D-AE06-D91EEC044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1" y="228601"/>
            <a:ext cx="989013" cy="993775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grpSp>
        <p:nvGrpSpPr>
          <p:cNvPr id="17419" name="Group 24">
            <a:extLst>
              <a:ext uri="{FF2B5EF4-FFF2-40B4-BE49-F238E27FC236}">
                <a16:creationId xmlns:a16="http://schemas.microsoft.com/office/drawing/2014/main" xmlns="" id="{A2F0B922-4C23-BF5D-CECA-93C021FEEC1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-50800"/>
            <a:ext cx="9144000" cy="6908800"/>
            <a:chOff x="0" y="-10"/>
            <a:chExt cx="5760" cy="4330"/>
          </a:xfrm>
        </p:grpSpPr>
        <p:pic>
          <p:nvPicPr>
            <p:cNvPr id="17424" name="Picture 25" descr="Animate">
              <a:extLst>
                <a:ext uri="{FF2B5EF4-FFF2-40B4-BE49-F238E27FC236}">
                  <a16:creationId xmlns:a16="http://schemas.microsoft.com/office/drawing/2014/main" xmlns="" id="{42E0F03B-12FE-12C9-9176-2B22197D67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6" descr="Animate">
              <a:extLst>
                <a:ext uri="{FF2B5EF4-FFF2-40B4-BE49-F238E27FC236}">
                  <a16:creationId xmlns:a16="http://schemas.microsoft.com/office/drawing/2014/main" xmlns="" id="{F44CFF07-61CD-20A3-6404-879D309FEA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27" descr="Animate">
              <a:extLst>
                <a:ext uri="{FF2B5EF4-FFF2-40B4-BE49-F238E27FC236}">
                  <a16:creationId xmlns:a16="http://schemas.microsoft.com/office/drawing/2014/main" xmlns="" id="{393133D8-8263-65DF-D21E-30776F10708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7" name="Picture 28" descr="Animate">
              <a:extLst>
                <a:ext uri="{FF2B5EF4-FFF2-40B4-BE49-F238E27FC236}">
                  <a16:creationId xmlns:a16="http://schemas.microsoft.com/office/drawing/2014/main" xmlns="" id="{58E1BF5F-0409-5E05-3AE9-9BFC0B2A659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0A7ACF12-FD87-AF64-C102-BF57336B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28600"/>
            <a:ext cx="990600" cy="838200"/>
          </a:xfrm>
          <a:prstGeom prst="star16">
            <a:avLst>
              <a:gd name="adj" fmla="val 0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xmlns="" id="{A94E345E-38B9-266A-0B20-167029C95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0"/>
            <a:ext cx="914400" cy="920750"/>
          </a:xfrm>
          <a:prstGeom prst="star32">
            <a:avLst>
              <a:gd name="adj" fmla="val 6361"/>
            </a:avLst>
          </a:prstGeom>
          <a:solidFill>
            <a:srgbClr val="33CC33"/>
          </a:solidFill>
          <a:ln w="2857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84BD6A99-4CD5-7961-0767-A2B51BA1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486400"/>
            <a:ext cx="990600" cy="838200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236E1349-B9CF-974E-AFBA-B3CFF629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066800"/>
            <a:ext cx="990600" cy="838200"/>
          </a:xfrm>
          <a:prstGeom prst="star16">
            <a:avLst>
              <a:gd name="adj" fmla="val 10917"/>
            </a:avLst>
          </a:prstGeom>
          <a:solidFill>
            <a:srgbClr val="FF6600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43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67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16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167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7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167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16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16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1167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743"/>
                </p:tgtEl>
              </p:cMediaNode>
            </p:audio>
          </p:childTnLst>
        </p:cTn>
      </p:par>
    </p:tnLst>
    <p:bldLst>
      <p:bldP spid="116740" grpId="0" animBg="1"/>
      <p:bldP spid="116740" grpId="1" animBg="1"/>
      <p:bldP spid="116740" grpId="2" animBg="1"/>
      <p:bldP spid="116741" grpId="0" animBg="1"/>
      <p:bldP spid="116741" grpId="1" animBg="1"/>
      <p:bldP spid="116741" grpId="2" animBg="1"/>
      <p:bldP spid="116742" grpId="0" animBg="1"/>
      <p:bldP spid="116742" grpId="1" animBg="1"/>
      <p:bldP spid="116742" grpId="2" animBg="1"/>
      <p:bldP spid="116751" grpId="0" animBg="1"/>
      <p:bldP spid="116751" grpId="1" animBg="1"/>
      <p:bldP spid="116751" grpId="2" animBg="1"/>
      <p:bldP spid="116752" grpId="0" animBg="1"/>
      <p:bldP spid="116752" grpId="1" animBg="1"/>
      <p:bldP spid="116752" grpId="2" animBg="1"/>
      <p:bldP spid="116757" grpId="0" animBg="1"/>
      <p:bldP spid="116757" grpId="1" animBg="1"/>
      <p:bldP spid="11675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01A5707C-EACB-79A3-FA49-4CBCDA823C1E}"/>
              </a:ext>
            </a:extLst>
          </p:cNvPr>
          <p:cNvPicPr>
            <a:picLocks noGrp="1" noChangeAspect="1" noChangeArrowheads="1" noCrop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3676"/>
            <a:ext cx="8229600" cy="74613"/>
          </a:xfrm>
          <a:noFill/>
        </p:spPr>
      </p:pic>
      <p:pic>
        <p:nvPicPr>
          <p:cNvPr id="16387" name="Picture 8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A0B6E2C8-D0FD-4659-991C-FD68DE87A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565901"/>
            <a:ext cx="8229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862E0EE8-AE0B-B643-16FE-1ABA659FB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1012" y="3354388"/>
            <a:ext cx="68580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1CFE7845-F869-8A4C-1550-370948E55C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4213" y="3376613"/>
            <a:ext cx="6858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Sh-chichan-kool-94835">
            <a:extLst>
              <a:ext uri="{FF2B5EF4-FFF2-40B4-BE49-F238E27FC236}">
                <a16:creationId xmlns:a16="http://schemas.microsoft.com/office/drawing/2014/main" xmlns="" id="{1095F787-F050-886A-16B5-0C9F0C237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Sh-chichan-kool-94835">
            <a:extLst>
              <a:ext uri="{FF2B5EF4-FFF2-40B4-BE49-F238E27FC236}">
                <a16:creationId xmlns:a16="http://schemas.microsoft.com/office/drawing/2014/main" xmlns="" id="{35B9306F-015B-A800-7134-A5097B7BD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3730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Sh-chichan-kool-94835">
            <a:extLst>
              <a:ext uri="{FF2B5EF4-FFF2-40B4-BE49-F238E27FC236}">
                <a16:creationId xmlns:a16="http://schemas.microsoft.com/office/drawing/2014/main" xmlns="" id="{27A21DA2-371B-2789-36CC-9F0701A87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Sh-chichan-kool-94835">
            <a:extLst>
              <a:ext uri="{FF2B5EF4-FFF2-40B4-BE49-F238E27FC236}">
                <a16:creationId xmlns:a16="http://schemas.microsoft.com/office/drawing/2014/main" xmlns="" id="{14A0A07A-B6E9-8B61-EA3A-C693D0096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25">
            <a:extLst>
              <a:ext uri="{FF2B5EF4-FFF2-40B4-BE49-F238E27FC236}">
                <a16:creationId xmlns:a16="http://schemas.microsoft.com/office/drawing/2014/main" xmlns="" id="{912DAC92-FF6B-9F50-919B-737A60B7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846662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 Box 26">
            <a:extLst>
              <a:ext uri="{FF2B5EF4-FFF2-40B4-BE49-F238E27FC236}">
                <a16:creationId xmlns:a16="http://schemas.microsoft.com/office/drawing/2014/main" xmlns="" id="{CE72CA71-489B-B32A-A66A-E1366731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380062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 Box 26">
            <a:extLst>
              <a:ext uri="{FF2B5EF4-FFF2-40B4-BE49-F238E27FC236}">
                <a16:creationId xmlns:a16="http://schemas.microsoft.com/office/drawing/2014/main" xmlns="" id="{0B605B60-1BD3-947D-7FF5-6A6821A5A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26" y="2025040"/>
            <a:ext cx="568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9900" y="2016060"/>
            <a:ext cx="441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17  18  19  20</a:t>
            </a:r>
          </a:p>
        </p:txBody>
      </p:sp>
    </p:spTree>
    <p:extLst>
      <p:ext uri="{BB962C8B-B14F-4D97-AF65-F5344CB8AC3E}">
        <p14:creationId xmlns:p14="http://schemas.microsoft.com/office/powerpoint/2010/main" val="37479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01A5707C-EACB-79A3-FA49-4CBCDA823C1E}"/>
              </a:ext>
            </a:extLst>
          </p:cNvPr>
          <p:cNvPicPr>
            <a:picLocks noGrp="1" noChangeAspect="1" noChangeArrowheads="1" noCrop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3676"/>
            <a:ext cx="8229600" cy="74613"/>
          </a:xfrm>
          <a:noFill/>
        </p:spPr>
      </p:pic>
      <p:pic>
        <p:nvPicPr>
          <p:cNvPr id="16387" name="Picture 8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A0B6E2C8-D0FD-4659-991C-FD68DE87A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565901"/>
            <a:ext cx="8229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862E0EE8-AE0B-B643-16FE-1ABA659FB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1012" y="3354388"/>
            <a:ext cx="68580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PURPLEIVYFLOWERGLITTERLINE.gif PURPLE IVY FLOWER GLITTER LINE image by aneelahafeez">
            <a:extLst>
              <a:ext uri="{FF2B5EF4-FFF2-40B4-BE49-F238E27FC236}">
                <a16:creationId xmlns:a16="http://schemas.microsoft.com/office/drawing/2014/main" xmlns="" id="{1CFE7845-F869-8A4C-1550-370948E55C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4213" y="3376613"/>
            <a:ext cx="68580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Sh-chichan-kool-94835">
            <a:extLst>
              <a:ext uri="{FF2B5EF4-FFF2-40B4-BE49-F238E27FC236}">
                <a16:creationId xmlns:a16="http://schemas.microsoft.com/office/drawing/2014/main" xmlns="" id="{1095F787-F050-886A-16B5-0C9F0C237F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Sh-chichan-kool-94835">
            <a:extLst>
              <a:ext uri="{FF2B5EF4-FFF2-40B4-BE49-F238E27FC236}">
                <a16:creationId xmlns:a16="http://schemas.microsoft.com/office/drawing/2014/main" xmlns="" id="{35B9306F-015B-A800-7134-A5097B7BD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37300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Sh-chichan-kool-94835">
            <a:extLst>
              <a:ext uri="{FF2B5EF4-FFF2-40B4-BE49-F238E27FC236}">
                <a16:creationId xmlns:a16="http://schemas.microsoft.com/office/drawing/2014/main" xmlns="" id="{27A21DA2-371B-2789-36CC-9F0701A87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Sh-chichan-kool-94835">
            <a:extLst>
              <a:ext uri="{FF2B5EF4-FFF2-40B4-BE49-F238E27FC236}">
                <a16:creationId xmlns:a16="http://schemas.microsoft.com/office/drawing/2014/main" xmlns="" id="{14A0A07A-B6E9-8B61-EA3A-C693D0096B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76950"/>
            <a:ext cx="914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25">
            <a:extLst>
              <a:ext uri="{FF2B5EF4-FFF2-40B4-BE49-F238E27FC236}">
                <a16:creationId xmlns:a16="http://schemas.microsoft.com/office/drawing/2014/main" xmlns="" id="{912DAC92-FF6B-9F50-919B-737A60B7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592658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 Box 26">
            <a:extLst>
              <a:ext uri="{FF2B5EF4-FFF2-40B4-BE49-F238E27FC236}">
                <a16:creationId xmlns:a16="http://schemas.microsoft.com/office/drawing/2014/main" xmlns="" id="{CE72CA71-489B-B32A-A66A-E1366731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1126058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 Box 26">
            <a:extLst>
              <a:ext uri="{FF2B5EF4-FFF2-40B4-BE49-F238E27FC236}">
                <a16:creationId xmlns:a16="http://schemas.microsoft.com/office/drawing/2014/main" xmlns="" id="{0B605B60-1BD3-947D-7FF5-6A6821A5A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262" y="1742008"/>
            <a:ext cx="568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xmlns="" id="{130F1CB9-9574-467D-920C-4F69F68DD6E8}"/>
              </a:ext>
            </a:extLst>
          </p:cNvPr>
          <p:cNvGrpSpPr/>
          <p:nvPr/>
        </p:nvGrpSpPr>
        <p:grpSpPr>
          <a:xfrm>
            <a:off x="834830" y="799154"/>
            <a:ext cx="1103610" cy="937052"/>
            <a:chOff x="757771" y="604864"/>
            <a:chExt cx="1357516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xmlns="" id="{57F35AAE-528E-4992-98F7-B9962448CE0F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xmlns="" id="{2761C3FD-5966-41D1-906F-3FAD2C4C61D7}"/>
                </a:ext>
              </a:extLst>
            </p:cNvPr>
            <p:cNvSpPr/>
            <p:nvPr/>
          </p:nvSpPr>
          <p:spPr>
            <a:xfrm>
              <a:off x="757771" y="784817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5A9B8062-3FD4-4005-9A2D-92B327E66AE2}"/>
              </a:ext>
            </a:extLst>
          </p:cNvPr>
          <p:cNvSpPr/>
          <p:nvPr/>
        </p:nvSpPr>
        <p:spPr>
          <a:xfrm>
            <a:off x="1938438" y="906802"/>
            <a:ext cx="485235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5B39295B-F56A-4AD8-A701-C03AEC2D48BE}"/>
              </a:ext>
            </a:extLst>
          </p:cNvPr>
          <p:cNvGrpSpPr/>
          <p:nvPr/>
        </p:nvGrpSpPr>
        <p:grpSpPr>
          <a:xfrm>
            <a:off x="1031273" y="2616958"/>
            <a:ext cx="10539211" cy="1624083"/>
            <a:chOff x="1031273" y="2616958"/>
            <a:chExt cx="10539211" cy="1624083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11096735-046F-4A35-954C-8D114DB18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1273" y="2616958"/>
              <a:ext cx="10539211" cy="1624083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30788BFF-451B-4A8A-8EE0-5130D15794D3}"/>
                </a:ext>
              </a:extLst>
            </p:cNvPr>
            <p:cNvSpPr/>
            <p:nvPr/>
          </p:nvSpPr>
          <p:spPr>
            <a:xfrm>
              <a:off x="3370997" y="2879678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xmlns="" id="{D26FE2EC-E0A6-4042-8FE6-481062DC9CB3}"/>
                </a:ext>
              </a:extLst>
            </p:cNvPr>
            <p:cNvSpPr/>
            <p:nvPr/>
          </p:nvSpPr>
          <p:spPr>
            <a:xfrm>
              <a:off x="5433543" y="2978623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ình chữ nhật 24">
              <a:extLst>
                <a:ext uri="{FF2B5EF4-FFF2-40B4-BE49-F238E27FC236}">
                  <a16:creationId xmlns:a16="http://schemas.microsoft.com/office/drawing/2014/main" xmlns="" id="{49381680-DAC1-450F-910F-1496CFA80CA1}"/>
                </a:ext>
              </a:extLst>
            </p:cNvPr>
            <p:cNvSpPr/>
            <p:nvPr/>
          </p:nvSpPr>
          <p:spPr>
            <a:xfrm>
              <a:off x="7658830" y="2934267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ình chữ nhật 25">
              <a:extLst>
                <a:ext uri="{FF2B5EF4-FFF2-40B4-BE49-F238E27FC236}">
                  <a16:creationId xmlns:a16="http://schemas.microsoft.com/office/drawing/2014/main" xmlns="" id="{6F1ECA03-E2C8-4BBE-8E8E-64313F7741ED}"/>
                </a:ext>
              </a:extLst>
            </p:cNvPr>
            <p:cNvSpPr/>
            <p:nvPr/>
          </p:nvSpPr>
          <p:spPr>
            <a:xfrm>
              <a:off x="9642985" y="2978623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xmlns="" id="{EE82CA08-8E8E-4A3C-9277-E63A1985BF19}"/>
                </a:ext>
              </a:extLst>
            </p:cNvPr>
            <p:cNvSpPr/>
            <p:nvPr/>
          </p:nvSpPr>
          <p:spPr>
            <a:xfrm>
              <a:off x="1283345" y="3629891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xmlns="" id="{4794B61F-338D-464E-8635-AC4A516705D9}"/>
                </a:ext>
              </a:extLst>
            </p:cNvPr>
            <p:cNvSpPr/>
            <p:nvPr/>
          </p:nvSpPr>
          <p:spPr>
            <a:xfrm>
              <a:off x="4416950" y="3629891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xmlns="" id="{0DA6CE92-36A3-4D44-9F65-805C2764EA8F}"/>
                </a:ext>
              </a:extLst>
            </p:cNvPr>
            <p:cNvSpPr/>
            <p:nvPr/>
          </p:nvSpPr>
          <p:spPr>
            <a:xfrm>
              <a:off x="6463248" y="3629891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xmlns="" id="{63E19766-2187-43BA-9FA5-80B57115A1D5}"/>
                </a:ext>
              </a:extLst>
            </p:cNvPr>
            <p:cNvSpPr/>
            <p:nvPr/>
          </p:nvSpPr>
          <p:spPr>
            <a:xfrm>
              <a:off x="8510579" y="3612830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xmlns="" id="{BC40651E-2181-4966-AAA8-EF852215C648}"/>
                </a:ext>
              </a:extLst>
            </p:cNvPr>
            <p:cNvSpPr/>
            <p:nvPr/>
          </p:nvSpPr>
          <p:spPr>
            <a:xfrm>
              <a:off x="10556877" y="3640126"/>
              <a:ext cx="655093" cy="450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5B756C79-80C0-4F93-85D3-1BF798B35154}"/>
              </a:ext>
            </a:extLst>
          </p:cNvPr>
          <p:cNvSpPr/>
          <p:nvPr/>
        </p:nvSpPr>
        <p:spPr>
          <a:xfrm>
            <a:off x="3490719" y="27990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5BB46ED8-C914-448E-BC48-3757D9DC1FF9}"/>
              </a:ext>
            </a:extLst>
          </p:cNvPr>
          <p:cNvSpPr/>
          <p:nvPr/>
        </p:nvSpPr>
        <p:spPr>
          <a:xfrm>
            <a:off x="3490719" y="28120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5983B232-B0EC-4D08-9F80-AC017C290B79}"/>
              </a:ext>
            </a:extLst>
          </p:cNvPr>
          <p:cNvSpPr/>
          <p:nvPr/>
        </p:nvSpPr>
        <p:spPr>
          <a:xfrm>
            <a:off x="5555082" y="284336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42F849F6-42C6-4E6E-AC99-920079A5C16B}"/>
              </a:ext>
            </a:extLst>
          </p:cNvPr>
          <p:cNvSpPr/>
          <p:nvPr/>
        </p:nvSpPr>
        <p:spPr>
          <a:xfrm>
            <a:off x="5541247" y="28120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68B8060A-F590-4046-AC7D-2915E0BE28C8}"/>
              </a:ext>
            </a:extLst>
          </p:cNvPr>
          <p:cNvSpPr/>
          <p:nvPr/>
        </p:nvSpPr>
        <p:spPr>
          <a:xfrm>
            <a:off x="7622785" y="284636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D4CEC108-42C9-4733-8D21-5DAB06974B77}"/>
              </a:ext>
            </a:extLst>
          </p:cNvPr>
          <p:cNvSpPr/>
          <p:nvPr/>
        </p:nvSpPr>
        <p:spPr>
          <a:xfrm>
            <a:off x="7622785" y="284336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D6FF5C0B-EB3F-4281-A6CC-B91C76B1C054}"/>
              </a:ext>
            </a:extLst>
          </p:cNvPr>
          <p:cNvSpPr/>
          <p:nvPr/>
        </p:nvSpPr>
        <p:spPr>
          <a:xfrm>
            <a:off x="9685590" y="2812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FC29AE35-462C-4865-B20C-A95E4DEC297E}"/>
              </a:ext>
            </a:extLst>
          </p:cNvPr>
          <p:cNvSpPr/>
          <p:nvPr/>
        </p:nvSpPr>
        <p:spPr>
          <a:xfrm>
            <a:off x="9685590" y="280541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CB1B76AF-8AC1-4E0E-8D59-1FD127DAC9F2}"/>
              </a:ext>
            </a:extLst>
          </p:cNvPr>
          <p:cNvSpPr/>
          <p:nvPr/>
        </p:nvSpPr>
        <p:spPr>
          <a:xfrm>
            <a:off x="1436373" y="356226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511687B2-C392-45C6-BA4B-404FE641FE9B}"/>
              </a:ext>
            </a:extLst>
          </p:cNvPr>
          <p:cNvSpPr/>
          <p:nvPr/>
        </p:nvSpPr>
        <p:spPr>
          <a:xfrm>
            <a:off x="1318058" y="35489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1E01FBC5-B9B1-48C0-A1E4-E06CBDD3EBAF}"/>
              </a:ext>
            </a:extLst>
          </p:cNvPr>
          <p:cNvSpPr/>
          <p:nvPr/>
        </p:nvSpPr>
        <p:spPr>
          <a:xfrm>
            <a:off x="4524654" y="35147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4C80A359-865B-4384-80EC-1706993C9674}"/>
              </a:ext>
            </a:extLst>
          </p:cNvPr>
          <p:cNvSpPr/>
          <p:nvPr/>
        </p:nvSpPr>
        <p:spPr>
          <a:xfrm>
            <a:off x="4416950" y="349463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BACB27D2-6A64-464B-8BBE-B8DBDCA218C3}"/>
              </a:ext>
            </a:extLst>
          </p:cNvPr>
          <p:cNvSpPr/>
          <p:nvPr/>
        </p:nvSpPr>
        <p:spPr>
          <a:xfrm>
            <a:off x="6610448" y="354515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82EC6670-16D9-4DAD-B61B-240749866AA5}"/>
              </a:ext>
            </a:extLst>
          </p:cNvPr>
          <p:cNvSpPr/>
          <p:nvPr/>
        </p:nvSpPr>
        <p:spPr>
          <a:xfrm>
            <a:off x="6502744" y="35048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B0C49774-F6B5-406D-8009-83817F135D0F}"/>
              </a:ext>
            </a:extLst>
          </p:cNvPr>
          <p:cNvSpPr/>
          <p:nvPr/>
        </p:nvSpPr>
        <p:spPr>
          <a:xfrm>
            <a:off x="8660775" y="35147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xmlns="" id="{FE4A6FCD-5005-4C2F-B7DA-B4B4381A2F2E}"/>
              </a:ext>
            </a:extLst>
          </p:cNvPr>
          <p:cNvSpPr/>
          <p:nvPr/>
        </p:nvSpPr>
        <p:spPr>
          <a:xfrm>
            <a:off x="8553071" y="349463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xmlns="" id="{17F8AEF2-8649-480A-A61E-54237ED8B64D}"/>
              </a:ext>
            </a:extLst>
          </p:cNvPr>
          <p:cNvSpPr/>
          <p:nvPr/>
        </p:nvSpPr>
        <p:spPr>
          <a:xfrm>
            <a:off x="10731653" y="35201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xmlns="" id="{D7429669-D5D6-46B4-BE52-F940A1E4BAFA}"/>
              </a:ext>
            </a:extLst>
          </p:cNvPr>
          <p:cNvSpPr/>
          <p:nvPr/>
        </p:nvSpPr>
        <p:spPr>
          <a:xfrm>
            <a:off x="10623949" y="35147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pic>
        <p:nvPicPr>
          <p:cNvPr id="52" name="图片 7" descr="572005ec0a0c4">
            <a:extLst>
              <a:ext uri="{FF2B5EF4-FFF2-40B4-BE49-F238E27FC236}">
                <a16:creationId xmlns:a16="http://schemas.microsoft.com/office/drawing/2014/main" xmlns="" id="{A1A77B81-1CDF-4448-9962-6C0E55CD9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026554" y="724126"/>
            <a:ext cx="1623311" cy="10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32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  <p:bldP spid="42" grpId="1"/>
      <p:bldP spid="43" grpId="0"/>
      <p:bldP spid="44" grpId="0"/>
      <p:bldP spid="44" grpId="1"/>
      <p:bldP spid="45" grpId="0"/>
      <p:bldP spid="46" grpId="0"/>
      <p:bldP spid="46" grpId="1"/>
      <p:bldP spid="47" grpId="0"/>
      <p:bldP spid="48" grpId="0"/>
      <p:bldP spid="48" grpId="1"/>
      <p:bldP spid="49" grpId="0"/>
      <p:bldP spid="50" grpId="0"/>
      <p:bldP spid="50" grpId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"/>
            <a:ext cx="12192001" cy="654207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CCA6F8C-DFFF-4233-A875-24C3B7044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83" y="4609632"/>
            <a:ext cx="3068757" cy="209233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B6B2CFC-CC5B-4FA6-9E74-32E4141C9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30" y="724126"/>
            <a:ext cx="3528774" cy="204946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4756A8F5-4CB3-4A3A-B694-775E44BBE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44" y="4411728"/>
            <a:ext cx="3545614" cy="214688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949270AA-CF1E-4990-BFDF-585957D83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3" y="2029385"/>
            <a:ext cx="3010320" cy="184810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EB9B12DA-9351-4904-95B0-8E6C6BCE12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26" y="2403434"/>
            <a:ext cx="2814713" cy="1647637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09734989-94DB-4ECF-AD22-4A001FBE59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10" b="91354" l="80022" r="97805">
                        <a14:foregroundMark x1="80022" y1="55331" x2="81449" y2="55908"/>
                        <a14:foregroundMark x1="87706" y1="91354" x2="90999" y2="9135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8384" t="23895"/>
          <a:stretch/>
        </p:blipFill>
        <p:spPr>
          <a:xfrm>
            <a:off x="9391783" y="3438312"/>
            <a:ext cx="2635393" cy="3534271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D2F5B712-E8CE-4251-9D38-CE6A306B1B90}"/>
              </a:ext>
            </a:extLst>
          </p:cNvPr>
          <p:cNvGrpSpPr/>
          <p:nvPr/>
        </p:nvGrpSpPr>
        <p:grpSpPr>
          <a:xfrm>
            <a:off x="606227" y="724126"/>
            <a:ext cx="1299760" cy="937052"/>
            <a:chOff x="516495" y="604864"/>
            <a:chExt cx="1598792" cy="1100380"/>
          </a:xfrm>
        </p:grpSpPr>
        <p:sp>
          <p:nvSpPr>
            <p:cNvPr id="15" name="Sun 5">
              <a:extLst>
                <a:ext uri="{FF2B5EF4-FFF2-40B4-BE49-F238E27FC236}">
                  <a16:creationId xmlns:a16="http://schemas.microsoft.com/office/drawing/2014/main" xmlns="" id="{E224AB48-AB87-478F-8239-31935D5F1C4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xmlns="" id="{D7381869-BC72-4F92-865C-EB7DA5517E9F}"/>
                </a:ext>
              </a:extLst>
            </p:cNvPr>
            <p:cNvSpPr/>
            <p:nvPr/>
          </p:nvSpPr>
          <p:spPr>
            <a:xfrm>
              <a:off x="516495" y="814905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3B1657AC-CD3C-4386-9C7E-30A3523B31D9}"/>
              </a:ext>
            </a:extLst>
          </p:cNvPr>
          <p:cNvSpPr/>
          <p:nvPr/>
        </p:nvSpPr>
        <p:spPr>
          <a:xfrm>
            <a:off x="1905981" y="88078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45AA1CF5-ABD9-4050-B086-866D91EE9F22}"/>
              </a:ext>
            </a:extLst>
          </p:cNvPr>
          <p:cNvGrpSpPr/>
          <p:nvPr/>
        </p:nvGrpSpPr>
        <p:grpSpPr>
          <a:xfrm>
            <a:off x="9199164" y="2780980"/>
            <a:ext cx="1743881" cy="765156"/>
            <a:chOff x="3991901" y="3438312"/>
            <a:chExt cx="1743881" cy="765156"/>
          </a:xfrm>
        </p:grpSpPr>
        <p:sp>
          <p:nvSpPr>
            <p:cNvPr id="19" name="Bong bóng Ý nghĩ: Hình đám mây 18">
              <a:extLst>
                <a:ext uri="{FF2B5EF4-FFF2-40B4-BE49-F238E27FC236}">
                  <a16:creationId xmlns:a16="http://schemas.microsoft.com/office/drawing/2014/main" xmlns="" id="{55F8A417-C3AF-4261-A060-578F062FE431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xmlns="" id="{E54D569F-278D-46B7-8878-2DFDB725EFAA}"/>
                </a:ext>
              </a:extLst>
            </p:cNvPr>
            <p:cNvSpPr/>
            <p:nvPr/>
          </p:nvSpPr>
          <p:spPr>
            <a:xfrm>
              <a:off x="4096734" y="3488492"/>
              <a:ext cx="153421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10, 11, 12</a:t>
              </a: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E5BFD165-2A39-49BA-9B9A-62C0441B60DF}"/>
              </a:ext>
            </a:extLst>
          </p:cNvPr>
          <p:cNvSpPr/>
          <p:nvPr/>
        </p:nvSpPr>
        <p:spPr>
          <a:xfrm>
            <a:off x="4624643" y="17365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2FA67E49-8EC1-4037-89E7-06603AB27B09}"/>
              </a:ext>
            </a:extLst>
          </p:cNvPr>
          <p:cNvSpPr/>
          <p:nvPr/>
        </p:nvSpPr>
        <p:spPr>
          <a:xfrm>
            <a:off x="4410301" y="171986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53DE7C26-791E-4017-B742-174282BCB863}"/>
              </a:ext>
            </a:extLst>
          </p:cNvPr>
          <p:cNvSpPr/>
          <p:nvPr/>
        </p:nvSpPr>
        <p:spPr>
          <a:xfrm>
            <a:off x="5790552" y="17365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9D078F89-148B-4E72-AA89-43874E618F62}"/>
              </a:ext>
            </a:extLst>
          </p:cNvPr>
          <p:cNvSpPr/>
          <p:nvPr/>
        </p:nvSpPr>
        <p:spPr>
          <a:xfrm>
            <a:off x="5640959" y="173916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9855D35B-3B00-42A3-AFDA-29A25887E161}"/>
              </a:ext>
            </a:extLst>
          </p:cNvPr>
          <p:cNvSpPr/>
          <p:nvPr/>
        </p:nvSpPr>
        <p:spPr>
          <a:xfrm>
            <a:off x="2586314" y="293040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E0281CE6-67B2-45E4-A64D-57DD91881D50}"/>
              </a:ext>
            </a:extLst>
          </p:cNvPr>
          <p:cNvSpPr/>
          <p:nvPr/>
        </p:nvSpPr>
        <p:spPr>
          <a:xfrm>
            <a:off x="2382419" y="29286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5C5FFF78-1623-4664-BCAD-4A3A4C82D50E}"/>
              </a:ext>
            </a:extLst>
          </p:cNvPr>
          <p:cNvSpPr/>
          <p:nvPr/>
        </p:nvSpPr>
        <p:spPr>
          <a:xfrm>
            <a:off x="2658549" y="544849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142DA5E9-4A22-4F18-8081-E47C51FA8F2B}"/>
              </a:ext>
            </a:extLst>
          </p:cNvPr>
          <p:cNvSpPr/>
          <p:nvPr/>
        </p:nvSpPr>
        <p:spPr>
          <a:xfrm>
            <a:off x="2495459" y="54533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15EC820E-8800-409E-839F-753CED310ADA}"/>
              </a:ext>
            </a:extLst>
          </p:cNvPr>
          <p:cNvSpPr/>
          <p:nvPr/>
        </p:nvSpPr>
        <p:spPr>
          <a:xfrm>
            <a:off x="3939950" y="544849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xmlns="" id="{1251F05C-0E0E-4CC7-A1CA-705A68612718}"/>
              </a:ext>
            </a:extLst>
          </p:cNvPr>
          <p:cNvSpPr/>
          <p:nvPr/>
        </p:nvSpPr>
        <p:spPr>
          <a:xfrm>
            <a:off x="3773404" y="54523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xmlns="" id="{226C12D6-095C-4707-92FB-38E32A8DF84F}"/>
              </a:ext>
            </a:extLst>
          </p:cNvPr>
          <p:cNvSpPr/>
          <p:nvPr/>
        </p:nvSpPr>
        <p:spPr>
          <a:xfrm>
            <a:off x="6255225" y="56491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xmlns="" id="{9B61DFFC-671D-4BEA-BDB9-01529EAF0FB9}"/>
              </a:ext>
            </a:extLst>
          </p:cNvPr>
          <p:cNvSpPr/>
          <p:nvPr/>
        </p:nvSpPr>
        <p:spPr>
          <a:xfrm>
            <a:off x="6077579" y="564467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4F8E6BA5-3230-4FEF-B921-836F00960692}"/>
              </a:ext>
            </a:extLst>
          </p:cNvPr>
          <p:cNvSpPr/>
          <p:nvPr/>
        </p:nvSpPr>
        <p:spPr>
          <a:xfrm>
            <a:off x="7452524" y="556249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72A44849-D192-4768-9B98-4C95427B9D55}"/>
              </a:ext>
            </a:extLst>
          </p:cNvPr>
          <p:cNvSpPr/>
          <p:nvPr/>
        </p:nvSpPr>
        <p:spPr>
          <a:xfrm>
            <a:off x="7349498" y="560953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B573108A-9E72-4627-803D-A9DD3C0A5B13}"/>
              </a:ext>
            </a:extLst>
          </p:cNvPr>
          <p:cNvSpPr/>
          <p:nvPr/>
        </p:nvSpPr>
        <p:spPr>
          <a:xfrm>
            <a:off x="7299962" y="323939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1DBA7950-0846-4DC5-98B2-6A298CA8C1A4}"/>
              </a:ext>
            </a:extLst>
          </p:cNvPr>
          <p:cNvSpPr/>
          <p:nvPr/>
        </p:nvSpPr>
        <p:spPr>
          <a:xfrm>
            <a:off x="7071991" y="32782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E38634A1-E3E0-4DEB-A89F-52DAE11FEDE9}"/>
              </a:ext>
            </a:extLst>
          </p:cNvPr>
          <p:cNvSpPr/>
          <p:nvPr/>
        </p:nvSpPr>
        <p:spPr>
          <a:xfrm>
            <a:off x="8350729" y="328724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C832F2A4-A967-4069-B1CA-FBF7EA3A39E3}"/>
              </a:ext>
            </a:extLst>
          </p:cNvPr>
          <p:cNvSpPr/>
          <p:nvPr/>
        </p:nvSpPr>
        <p:spPr>
          <a:xfrm>
            <a:off x="8166601" y="327815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40" name="图片 7" descr="572005ec0a0c4">
            <a:extLst>
              <a:ext uri="{FF2B5EF4-FFF2-40B4-BE49-F238E27FC236}">
                <a16:creationId xmlns:a16="http://schemas.microsoft.com/office/drawing/2014/main" xmlns="" id="{BD4E4F7B-2E04-4AFC-819C-150EEECAB55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8224" b="26546"/>
          <a:stretch/>
        </p:blipFill>
        <p:spPr>
          <a:xfrm>
            <a:off x="10026554" y="724126"/>
            <a:ext cx="1623311" cy="10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1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4" grpId="0"/>
      <p:bldP spid="24" grpId="1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C94C52D4-7223-4D04-A86C-73EE76D36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0973" y="1375012"/>
            <a:ext cx="7693970" cy="38007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1ACE236-DA4E-4819-98D7-97DFFB0B8C78}"/>
              </a:ext>
            </a:extLst>
          </p:cNvPr>
          <p:cNvGrpSpPr/>
          <p:nvPr/>
        </p:nvGrpSpPr>
        <p:grpSpPr>
          <a:xfrm>
            <a:off x="732207" y="724126"/>
            <a:ext cx="1173776" cy="937052"/>
            <a:chOff x="671461" y="604864"/>
            <a:chExt cx="1443826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52BFFF01-9D1C-4086-A73A-1A44064CBAD8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BA64FC7B-DA9D-43AA-9B31-9DC81B811A21}"/>
                </a:ext>
              </a:extLst>
            </p:cNvPr>
            <p:cNvSpPr/>
            <p:nvPr/>
          </p:nvSpPr>
          <p:spPr>
            <a:xfrm>
              <a:off x="671461" y="826836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805C429-81C1-41B3-B132-C1E1017E946F}"/>
              </a:ext>
            </a:extLst>
          </p:cNvPr>
          <p:cNvSpPr/>
          <p:nvPr/>
        </p:nvSpPr>
        <p:spPr>
          <a:xfrm>
            <a:off x="1926524" y="979622"/>
            <a:ext cx="8396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6AC1A2D2-DD8A-4D25-A07D-772C7EC14EF3}"/>
              </a:ext>
            </a:extLst>
          </p:cNvPr>
          <p:cNvSpPr/>
          <p:nvPr/>
        </p:nvSpPr>
        <p:spPr>
          <a:xfrm>
            <a:off x="1905983" y="5049078"/>
            <a:ext cx="9013808" cy="1043590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…..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…..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…..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227FE21F-09B4-4D1B-B7E7-1FDAF747E66C}"/>
              </a:ext>
            </a:extLst>
          </p:cNvPr>
          <p:cNvSpPr/>
          <p:nvPr/>
        </p:nvSpPr>
        <p:spPr>
          <a:xfrm>
            <a:off x="1678132" y="4079198"/>
            <a:ext cx="390674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xmlns="" id="{4421C4AE-55CB-49B9-9EB5-B26C6A6EAF24}"/>
              </a:ext>
            </a:extLst>
          </p:cNvPr>
          <p:cNvSpPr/>
          <p:nvPr/>
        </p:nvSpPr>
        <p:spPr>
          <a:xfrm>
            <a:off x="2150839" y="5305017"/>
            <a:ext cx="858148" cy="60159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9C7D9F52-3759-4DC4-A16A-973EF78DACCE}"/>
              </a:ext>
            </a:extLst>
          </p:cNvPr>
          <p:cNvSpPr/>
          <p:nvPr/>
        </p:nvSpPr>
        <p:spPr>
          <a:xfrm>
            <a:off x="2142615" y="59266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72847086-44BC-4537-B3AF-EA34F80D19A0}"/>
              </a:ext>
            </a:extLst>
          </p:cNvPr>
          <p:cNvSpPr/>
          <p:nvPr/>
        </p:nvSpPr>
        <p:spPr>
          <a:xfrm>
            <a:off x="7018365" y="53429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4F6CDC40-B54B-4B48-BEAC-0B2B98CCBA1E}"/>
              </a:ext>
            </a:extLst>
          </p:cNvPr>
          <p:cNvSpPr/>
          <p:nvPr/>
        </p:nvSpPr>
        <p:spPr>
          <a:xfrm>
            <a:off x="6933234" y="59804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图片 7" descr="572005ec0a0c4">
            <a:extLst>
              <a:ext uri="{FF2B5EF4-FFF2-40B4-BE49-F238E27FC236}">
                <a16:creationId xmlns:a16="http://schemas.microsoft.com/office/drawing/2014/main" xmlns="" id="{709FEC5D-5DC6-41A8-B924-D60BE68458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189933" y="639840"/>
            <a:ext cx="1456446" cy="9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2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876DD5E4-BE56-4337-B57A-2DC1A794983B}"/>
              </a:ext>
            </a:extLst>
          </p:cNvPr>
          <p:cNvGrpSpPr/>
          <p:nvPr/>
        </p:nvGrpSpPr>
        <p:grpSpPr>
          <a:xfrm>
            <a:off x="603681" y="642835"/>
            <a:ext cx="1302300" cy="937052"/>
            <a:chOff x="513367" y="604864"/>
            <a:chExt cx="1601920" cy="1100380"/>
          </a:xfrm>
        </p:grpSpPr>
        <p:sp>
          <p:nvSpPr>
            <p:cNvPr id="23" name="Sun 5">
              <a:extLst>
                <a:ext uri="{FF2B5EF4-FFF2-40B4-BE49-F238E27FC236}">
                  <a16:creationId xmlns:a16="http://schemas.microsoft.com/office/drawing/2014/main" xmlns="" id="{7583E0B5-3984-43B1-A418-D5315B6F55DD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xmlns="" id="{C5E36964-89D8-4DCA-A8AB-DDCA29B64ED6}"/>
                </a:ext>
              </a:extLst>
            </p:cNvPr>
            <p:cNvSpPr/>
            <p:nvPr/>
          </p:nvSpPr>
          <p:spPr>
            <a:xfrm>
              <a:off x="513367" y="841750"/>
              <a:ext cx="135751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7AD47525-1822-4B5F-90E2-1D085384F100}"/>
              </a:ext>
            </a:extLst>
          </p:cNvPr>
          <p:cNvSpPr/>
          <p:nvPr/>
        </p:nvSpPr>
        <p:spPr>
          <a:xfrm>
            <a:off x="1905981" y="831860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43FFACDF-B38D-4BD9-8477-A408B59E3CE8}"/>
              </a:ext>
            </a:extLst>
          </p:cNvPr>
          <p:cNvGrpSpPr/>
          <p:nvPr/>
        </p:nvGrpSpPr>
        <p:grpSpPr>
          <a:xfrm>
            <a:off x="1477440" y="1396123"/>
            <a:ext cx="9631837" cy="5177115"/>
            <a:chOff x="1477440" y="1396123"/>
            <a:chExt cx="9631837" cy="517711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677273E3-63FD-491C-A106-7B1331583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7440" y="1396123"/>
              <a:ext cx="9631837" cy="5177115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C544EA2E-7D6F-4E17-BE98-B967491B21A6}"/>
                </a:ext>
              </a:extLst>
            </p:cNvPr>
            <p:cNvSpPr/>
            <p:nvPr/>
          </p:nvSpPr>
          <p:spPr>
            <a:xfrm rot="165543">
              <a:off x="2661313" y="3098042"/>
              <a:ext cx="409433" cy="2047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xmlns="" id="{12BBCEA2-9851-4962-81C4-3A098B5021E8}"/>
                </a:ext>
              </a:extLst>
            </p:cNvPr>
            <p:cNvSpPr/>
            <p:nvPr/>
          </p:nvSpPr>
          <p:spPr>
            <a:xfrm rot="247169">
              <a:off x="3305581" y="3155047"/>
              <a:ext cx="409433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xmlns="" id="{6F035DFE-3929-439B-B971-2DEEC13B5200}"/>
                </a:ext>
              </a:extLst>
            </p:cNvPr>
            <p:cNvSpPr/>
            <p:nvPr/>
          </p:nvSpPr>
          <p:spPr>
            <a:xfrm rot="165543">
              <a:off x="3949576" y="3213290"/>
              <a:ext cx="409433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xmlns="" id="{9F5103BE-5891-467B-929B-530AD97A3CA1}"/>
                </a:ext>
              </a:extLst>
            </p:cNvPr>
            <p:cNvSpPr/>
            <p:nvPr/>
          </p:nvSpPr>
          <p:spPr>
            <a:xfrm rot="165543">
              <a:off x="4558704" y="3272755"/>
              <a:ext cx="409433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xmlns="" id="{20DABA96-9C88-448B-931E-F0C321564DD1}"/>
                </a:ext>
              </a:extLst>
            </p:cNvPr>
            <p:cNvSpPr/>
            <p:nvPr/>
          </p:nvSpPr>
          <p:spPr>
            <a:xfrm rot="165543">
              <a:off x="6087775" y="3468448"/>
              <a:ext cx="409433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ình chữ nhật 33">
              <a:extLst>
                <a:ext uri="{FF2B5EF4-FFF2-40B4-BE49-F238E27FC236}">
                  <a16:creationId xmlns:a16="http://schemas.microsoft.com/office/drawing/2014/main" xmlns="" id="{992E7A3A-18EB-473E-8327-6D2D81D0A046}"/>
                </a:ext>
              </a:extLst>
            </p:cNvPr>
            <p:cNvSpPr/>
            <p:nvPr/>
          </p:nvSpPr>
          <p:spPr>
            <a:xfrm rot="165543">
              <a:off x="6861824" y="3531893"/>
              <a:ext cx="409433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xmlns="" id="{49C14B65-FC8D-434D-8A7B-B709E0319770}"/>
                </a:ext>
              </a:extLst>
            </p:cNvPr>
            <p:cNvSpPr/>
            <p:nvPr/>
          </p:nvSpPr>
          <p:spPr>
            <a:xfrm rot="165543">
              <a:off x="7758941" y="3667580"/>
              <a:ext cx="409433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5CB9EED8-CE6D-49CB-9B7B-E3B6A261FA04}"/>
                </a:ext>
              </a:extLst>
            </p:cNvPr>
            <p:cNvSpPr/>
            <p:nvPr/>
          </p:nvSpPr>
          <p:spPr>
            <a:xfrm rot="165543">
              <a:off x="8595566" y="3840679"/>
              <a:ext cx="3600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图片 7" descr="572005ec0a0c4">
            <a:extLst>
              <a:ext uri="{FF2B5EF4-FFF2-40B4-BE49-F238E27FC236}">
                <a16:creationId xmlns:a16="http://schemas.microsoft.com/office/drawing/2014/main" xmlns="" id="{687BD018-DA9A-44D8-99C0-397619CF0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508775" y="642835"/>
            <a:ext cx="1233689" cy="828933"/>
          </a:xfrm>
          <a:prstGeom prst="rect">
            <a:avLst/>
          </a:prstGeom>
        </p:spPr>
      </p:pic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C49F0A3F-C63A-45F3-BE60-2D9741624D25}"/>
              </a:ext>
            </a:extLst>
          </p:cNvPr>
          <p:cNvSpPr/>
          <p:nvPr/>
        </p:nvSpPr>
        <p:spPr>
          <a:xfrm>
            <a:off x="2656623" y="29155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326584F7-66EF-44B0-BF40-56BDF2C3ADDE}"/>
              </a:ext>
            </a:extLst>
          </p:cNvPr>
          <p:cNvSpPr/>
          <p:nvPr/>
        </p:nvSpPr>
        <p:spPr>
          <a:xfrm rot="204106">
            <a:off x="2586084" y="29075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3F34ADB7-2E2F-4670-8685-B6EE6D7FE4D3}"/>
              </a:ext>
            </a:extLst>
          </p:cNvPr>
          <p:cNvSpPr/>
          <p:nvPr/>
        </p:nvSpPr>
        <p:spPr>
          <a:xfrm>
            <a:off x="3293107" y="297022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C668DD75-581D-4EBA-B2AD-F73A1E406ADF}"/>
              </a:ext>
            </a:extLst>
          </p:cNvPr>
          <p:cNvSpPr/>
          <p:nvPr/>
        </p:nvSpPr>
        <p:spPr>
          <a:xfrm rot="193991">
            <a:off x="3182153" y="296156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xmlns="" id="{1D2A76B7-9D07-4CED-80A8-2A4D86F8C3D4}"/>
              </a:ext>
            </a:extLst>
          </p:cNvPr>
          <p:cNvSpPr/>
          <p:nvPr/>
        </p:nvSpPr>
        <p:spPr>
          <a:xfrm rot="191040">
            <a:off x="3930642" y="304887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8CD6DF2C-C3A4-47C2-97ED-EC4DB9BBCA5F}"/>
              </a:ext>
            </a:extLst>
          </p:cNvPr>
          <p:cNvSpPr/>
          <p:nvPr/>
        </p:nvSpPr>
        <p:spPr>
          <a:xfrm rot="191040">
            <a:off x="3840553" y="304887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5BF7C0A3-BE15-49D3-8A5C-A3F3891CDC4D}"/>
              </a:ext>
            </a:extLst>
          </p:cNvPr>
          <p:cNvSpPr/>
          <p:nvPr/>
        </p:nvSpPr>
        <p:spPr>
          <a:xfrm>
            <a:off x="4575038" y="311334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xmlns="" id="{7315B218-06DC-49F0-9AEB-7DF490C53FB6}"/>
              </a:ext>
            </a:extLst>
          </p:cNvPr>
          <p:cNvSpPr/>
          <p:nvPr/>
        </p:nvSpPr>
        <p:spPr>
          <a:xfrm rot="188807">
            <a:off x="4445396" y="310593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1788CA2F-F9B7-436B-B9AB-3B81A0023E87}"/>
              </a:ext>
            </a:extLst>
          </p:cNvPr>
          <p:cNvSpPr/>
          <p:nvPr/>
        </p:nvSpPr>
        <p:spPr>
          <a:xfrm>
            <a:off x="5992884" y="326304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xmlns="" id="{5356ABEC-55F2-494C-A441-255851C17DF4}"/>
              </a:ext>
            </a:extLst>
          </p:cNvPr>
          <p:cNvSpPr/>
          <p:nvPr/>
        </p:nvSpPr>
        <p:spPr>
          <a:xfrm>
            <a:off x="5913496" y="32543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xmlns="" id="{F0D378F4-5D14-4511-AB8C-B578C2B9B9E3}"/>
              </a:ext>
            </a:extLst>
          </p:cNvPr>
          <p:cNvSpPr/>
          <p:nvPr/>
        </p:nvSpPr>
        <p:spPr>
          <a:xfrm>
            <a:off x="6793177" y="337963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xmlns="" id="{056D36AA-0071-4212-9D8F-40D07AEF66E8}"/>
              </a:ext>
            </a:extLst>
          </p:cNvPr>
          <p:cNvSpPr/>
          <p:nvPr/>
        </p:nvSpPr>
        <p:spPr>
          <a:xfrm>
            <a:off x="6743854" y="335466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xmlns="" id="{B09C1DF9-6C47-4E8F-A745-47B76108E724}"/>
              </a:ext>
            </a:extLst>
          </p:cNvPr>
          <p:cNvSpPr/>
          <p:nvPr/>
        </p:nvSpPr>
        <p:spPr>
          <a:xfrm>
            <a:off x="7749614" y="35007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xmlns="" id="{B0FB2EB8-5BD5-4A2E-A6FE-6BF554A2E48B}"/>
              </a:ext>
            </a:extLst>
          </p:cNvPr>
          <p:cNvSpPr/>
          <p:nvPr/>
        </p:nvSpPr>
        <p:spPr>
          <a:xfrm>
            <a:off x="7651325" y="35007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xmlns="" id="{D8A6CE17-02A8-4720-976D-26D717FCBCBC}"/>
              </a:ext>
            </a:extLst>
          </p:cNvPr>
          <p:cNvSpPr/>
          <p:nvPr/>
        </p:nvSpPr>
        <p:spPr>
          <a:xfrm>
            <a:off x="8568767" y="3698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xmlns="" id="{C312DE65-5CD1-48D6-9DE4-2D5213ECAE8B}"/>
              </a:ext>
            </a:extLst>
          </p:cNvPr>
          <p:cNvSpPr/>
          <p:nvPr/>
        </p:nvSpPr>
        <p:spPr>
          <a:xfrm>
            <a:off x="8472830" y="3698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0298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0" grpId="0"/>
      <p:bldP spid="51" grpId="0"/>
      <p:bldP spid="51" grpId="1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982639" y="673100"/>
            <a:ext cx="10480278" cy="1967632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993051" y="3258940"/>
            <a:ext cx="2799658" cy="1704912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600" dirty="0">
                <a:solidFill>
                  <a:srgbClr val="FF0000"/>
                </a:solidFill>
                <a:latin typeface="Calibri"/>
              </a:rPr>
              <a:t>20</a:t>
            </a: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1983371" y="4356622"/>
            <a:ext cx="2799658" cy="180565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600" dirty="0">
                <a:solidFill>
                  <a:srgbClr val="FF0000"/>
                </a:solidFill>
                <a:latin typeface="Calibri"/>
              </a:rPr>
              <a:t>17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7508125" y="4392049"/>
            <a:ext cx="2799658" cy="1783363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600" dirty="0">
                <a:solidFill>
                  <a:srgbClr val="FF0000"/>
                </a:solidFill>
                <a:latin typeface="Calibri"/>
              </a:rPr>
              <a:t>18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7448648" y="3219329"/>
            <a:ext cx="2799658" cy="1708271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600" dirty="0">
                <a:solidFill>
                  <a:srgbClr val="FF0000"/>
                </a:solidFill>
                <a:latin typeface="Calibri"/>
              </a:rPr>
              <a:t>19</a:t>
            </a: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7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18809F5C-7668-426F-A9B8-53B250B5D9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3516" y="419100"/>
            <a:ext cx="3533779" cy="283984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42682" y="2756961"/>
            <a:ext cx="2979012" cy="1080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6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668583" y="83014"/>
            <a:ext cx="10618045" cy="2880818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7155992" y="4986719"/>
            <a:ext cx="2535336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FF0000"/>
                </a:solidFill>
                <a:latin typeface="Calibri"/>
              </a:rPr>
              <a:t>17</a:t>
            </a:r>
          </a:p>
        </p:txBody>
      </p:sp>
      <p:pic>
        <p:nvPicPr>
          <p:cNvPr id="11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40885" y="-609600"/>
            <a:ext cx="812800" cy="609600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1720135" y="4986719"/>
            <a:ext cx="2535336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FF0000"/>
                </a:solidFill>
                <a:latin typeface="Calibri"/>
              </a:rPr>
              <a:t>18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31865" y="3647017"/>
            <a:ext cx="2535336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FF0000"/>
                </a:solidFill>
                <a:latin typeface="Calibri"/>
              </a:rPr>
              <a:t>20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7185412" y="3625044"/>
            <a:ext cx="2535336" cy="936104"/>
          </a:xfrm>
          <a:prstGeom prst="flowChartAlternateProces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dirty="0">
                <a:solidFill>
                  <a:srgbClr val="FF0000"/>
                </a:solidFill>
                <a:latin typeface="Calibri"/>
              </a:rPr>
              <a:t>19</a:t>
            </a:r>
          </a:p>
        </p:txBody>
      </p:sp>
      <p:pic>
        <p:nvPicPr>
          <p:cNvPr id="15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1612032"/>
            <a:ext cx="812800" cy="609600"/>
          </a:xfrm>
          <a:prstGeom prst="rect">
            <a:avLst/>
          </a:prstGeom>
        </p:spPr>
      </p:pic>
      <p:pic>
        <p:nvPicPr>
          <p:cNvPr id="16" name="sai">
            <a:hlinkClick r:id="" action="ppaction://media"/>
            <a:extLst>
              <a:ext uri="{FF2B5EF4-FFF2-40B4-BE49-F238E27FC236}">
                <a16:creationId xmlns:a16="http://schemas.microsoft.com/office/drawing/2014/main" xmlns="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08805" y="620688"/>
            <a:ext cx="812800" cy="60960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8" y="5406773"/>
            <a:ext cx="2211392" cy="1451227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5A59518F-8DF4-4BDC-B74E-1544F12C9D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5528" y="203415"/>
            <a:ext cx="3311600" cy="322558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93803AD1-2A7C-4C1D-9C34-FA505EF3E8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704" cy="534536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>
            <a:off x="8130698" y="3223294"/>
            <a:ext cx="3670300" cy="3225800"/>
          </a:xfrm>
          <a:prstGeom prst="arc">
            <a:avLst>
              <a:gd name="adj1" fmla="val 16200000"/>
              <a:gd name="adj2" fmla="val 858592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0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283</Words>
  <Application>Microsoft Office PowerPoint</Application>
  <PresentationFormat>Widescreen</PresentationFormat>
  <Paragraphs>116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Goudy Old Style</vt:lpstr>
      <vt:lpstr>Times New Roman</vt:lpstr>
      <vt:lpstr>UTM Avo</vt:lpstr>
      <vt:lpstr>UVnAvant-Narrow</vt:lpstr>
      <vt:lpstr>2_Office Theme</vt:lpstr>
      <vt:lpstr>1_Office Theme</vt:lpstr>
      <vt:lpstr>1_ClassicFrameVTI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Welcome</cp:lastModifiedBy>
  <cp:revision>117</cp:revision>
  <dcterms:created xsi:type="dcterms:W3CDTF">2021-11-30T14:51:06Z</dcterms:created>
  <dcterms:modified xsi:type="dcterms:W3CDTF">2025-06-04T01:33:59Z</dcterms:modified>
</cp:coreProperties>
</file>