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  <p:sldMasterId id="2147483715" r:id="rId3"/>
  </p:sldMasterIdLst>
  <p:notesMasterIdLst>
    <p:notesMasterId r:id="rId30"/>
  </p:notesMasterIdLst>
  <p:sldIdLst>
    <p:sldId id="257" r:id="rId4"/>
    <p:sldId id="284" r:id="rId5"/>
    <p:sldId id="328" r:id="rId6"/>
    <p:sldId id="310" r:id="rId7"/>
    <p:sldId id="329" r:id="rId8"/>
    <p:sldId id="330" r:id="rId9"/>
    <p:sldId id="2657" r:id="rId10"/>
    <p:sldId id="295" r:id="rId11"/>
    <p:sldId id="280" r:id="rId12"/>
    <p:sldId id="2658" r:id="rId13"/>
    <p:sldId id="2668" r:id="rId14"/>
    <p:sldId id="2660" r:id="rId15"/>
    <p:sldId id="2666" r:id="rId16"/>
    <p:sldId id="2662" r:id="rId17"/>
    <p:sldId id="2667" r:id="rId18"/>
    <p:sldId id="293" r:id="rId19"/>
    <p:sldId id="2663" r:id="rId20"/>
    <p:sldId id="2669" r:id="rId21"/>
    <p:sldId id="2664" r:id="rId22"/>
    <p:sldId id="2665" r:id="rId23"/>
    <p:sldId id="423" r:id="rId24"/>
    <p:sldId id="764" r:id="rId25"/>
    <p:sldId id="2653" r:id="rId26"/>
    <p:sldId id="258" r:id="rId27"/>
    <p:sldId id="259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20319-729F-4C7F-92F5-5C61F0D1486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71A35-C3EC-4B29-8247-F099F96D1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69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070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666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4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4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56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4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91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82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8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77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08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00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5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95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5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306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08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24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4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84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2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43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5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94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92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86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37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80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80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23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5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49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1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49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53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37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710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7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260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37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4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51BA50D6-AC50-874D-F95F-4C3D5EB4739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450" y="23812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6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70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1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5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0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369693" y="-3312069"/>
            <a:ext cx="5332216" cy="1178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928BDA8-8F79-ADFA-8F1F-B4193FE90E3B}"/>
              </a:ext>
            </a:extLst>
          </p:cNvPr>
          <p:cNvSpPr txBox="1"/>
          <p:nvPr/>
        </p:nvSpPr>
        <p:spPr>
          <a:xfrm>
            <a:off x="1016000" y="1241021"/>
            <a:ext cx="9935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Bảy, ngày 20 tháng 04 năm 2024</a:t>
            </a:r>
          </a:p>
          <a:p>
            <a:pPr algn="ctr"/>
            <a:r>
              <a:rPr lang="vi-V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 Tiết 1)</a:t>
            </a:r>
          </a:p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PPCT: 156</a:t>
            </a:r>
          </a:p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Trần Kim Phúc</a:t>
            </a:r>
          </a:p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Lớp: 3A3</a:t>
            </a:r>
          </a:p>
        </p:txBody>
      </p:sp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179398-0840-CBF3-9BF9-D70428B74BD5}"/>
              </a:ext>
            </a:extLst>
          </p:cNvPr>
          <p:cNvGrpSpPr/>
          <p:nvPr/>
        </p:nvGrpSpPr>
        <p:grpSpPr>
          <a:xfrm>
            <a:off x="662405" y="2214483"/>
            <a:ext cx="3338095" cy="636807"/>
            <a:chOff x="1214855" y="370961"/>
            <a:chExt cx="2479443" cy="6368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EC1D47-59D5-FB96-E4B4-771E4CDA290C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615553"/>
              <a:chOff x="621568" y="794220"/>
              <a:chExt cx="441871" cy="61555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EDFF51B-478B-3F69-C299-801B99D09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8A030A-8B14-8AC8-F782-BA62BEEAA2A5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3C52A-3199-12E2-D213-DE21323E5942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nhẩm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5EBAD2-C13F-C9B5-CDBA-019419FDCF6F}"/>
              </a:ext>
            </a:extLst>
          </p:cNvPr>
          <p:cNvSpPr txBox="1"/>
          <p:nvPr/>
        </p:nvSpPr>
        <p:spPr>
          <a:xfrm>
            <a:off x="1340427" y="666077"/>
            <a:ext cx="993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4C9219-F15F-7571-7369-28D9C2860AD5}"/>
              </a:ext>
            </a:extLst>
          </p:cNvPr>
          <p:cNvSpPr txBox="1"/>
          <p:nvPr/>
        </p:nvSpPr>
        <p:spPr>
          <a:xfrm>
            <a:off x="1742208" y="2913193"/>
            <a:ext cx="53855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2000 x 4 x 5</a:t>
            </a:r>
            <a:r>
              <a:rPr lang="vi-VN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40 000</a:t>
            </a:r>
            <a:endParaRPr lang="pt-BR" sz="34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pt-BR" sz="34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54B1FF-F9CD-3929-0375-50B78E019555}"/>
              </a:ext>
            </a:extLst>
          </p:cNvPr>
          <p:cNvSpPr txBox="1"/>
          <p:nvPr/>
        </p:nvSpPr>
        <p:spPr>
          <a:xfrm>
            <a:off x="883227" y="2913193"/>
            <a:ext cx="640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a)</a:t>
            </a:r>
            <a:endParaRPr lang="en-US" sz="32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84A835-FBCB-A239-5CC4-09224E0DEE15}"/>
              </a:ext>
            </a:extLst>
          </p:cNvPr>
          <p:cNvSpPr txBox="1"/>
          <p:nvPr/>
        </p:nvSpPr>
        <p:spPr>
          <a:xfrm>
            <a:off x="1575950" y="3596512"/>
            <a:ext cx="41459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36 000 : 6 : 2</a:t>
            </a:r>
            <a:r>
              <a:rPr lang="vi-VN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3 000</a:t>
            </a:r>
            <a:endParaRPr lang="pt-BR" sz="3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pt-BR" sz="34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6B0947-8C9C-127B-4616-D9ACD2D58B91}"/>
              </a:ext>
            </a:extLst>
          </p:cNvPr>
          <p:cNvSpPr txBox="1"/>
          <p:nvPr/>
        </p:nvSpPr>
        <p:spPr>
          <a:xfrm>
            <a:off x="1533069" y="4236979"/>
            <a:ext cx="43122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30 000 : 3 x </a:t>
            </a:r>
            <a:r>
              <a:rPr lang="vi-VN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= 60 000</a:t>
            </a:r>
            <a:r>
              <a:rPr lang="pt-BR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pt-BR" sz="34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DC2B90-0543-5AFA-84D6-57CD37BA8A15}"/>
              </a:ext>
            </a:extLst>
          </p:cNvPr>
          <p:cNvSpPr txBox="1"/>
          <p:nvPr/>
        </p:nvSpPr>
        <p:spPr>
          <a:xfrm>
            <a:off x="6806470" y="2859613"/>
            <a:ext cx="53855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20 000 x (10 : 5)</a:t>
            </a:r>
            <a:r>
              <a:rPr lang="vi-VN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40 000</a:t>
            </a:r>
            <a:endParaRPr lang="pl-PL" sz="3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pt-BR" sz="34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32606-D647-3CA5-FC42-3FD9F456FB7C}"/>
              </a:ext>
            </a:extLst>
          </p:cNvPr>
          <p:cNvSpPr txBox="1"/>
          <p:nvPr/>
        </p:nvSpPr>
        <p:spPr>
          <a:xfrm>
            <a:off x="6268757" y="2894772"/>
            <a:ext cx="640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b)</a:t>
            </a:r>
            <a:endParaRPr lang="en-US" sz="3200" b="1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21C53F-6C9A-699D-3472-94AA92C4B953}"/>
              </a:ext>
            </a:extLst>
          </p:cNvPr>
          <p:cNvSpPr txBox="1"/>
          <p:nvPr/>
        </p:nvSpPr>
        <p:spPr>
          <a:xfrm>
            <a:off x="7048030" y="3497968"/>
            <a:ext cx="47244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80 000 : (2 x 4)</a:t>
            </a:r>
            <a:r>
              <a:rPr lang="vi-VN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10 000</a:t>
            </a:r>
            <a:endParaRPr lang="pl-PL" sz="3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pt-BR" sz="34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F6E9A-DCDC-6FC9-5C35-24E8E0ECC018}"/>
              </a:ext>
            </a:extLst>
          </p:cNvPr>
          <p:cNvSpPr txBox="1"/>
          <p:nvPr/>
        </p:nvSpPr>
        <p:spPr>
          <a:xfrm>
            <a:off x="6803855" y="4079529"/>
            <a:ext cx="4937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15 000 : (27 : 9)</a:t>
            </a:r>
            <a:r>
              <a:rPr lang="vi-VN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5 000</a:t>
            </a:r>
            <a:endParaRPr lang="pt-BR" sz="34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210BB3-C32E-1A96-FBBB-A750CA97F17D}"/>
              </a:ext>
            </a:extLst>
          </p:cNvPr>
          <p:cNvGrpSpPr/>
          <p:nvPr/>
        </p:nvGrpSpPr>
        <p:grpSpPr>
          <a:xfrm>
            <a:off x="662405" y="2311468"/>
            <a:ext cx="3338095" cy="646331"/>
            <a:chOff x="1214855" y="370961"/>
            <a:chExt cx="2479443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CF3369-B09E-F04E-6451-5E72331C872D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5BFE2A3-68F7-3C6C-A71C-572714444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AE07-12F6-AFB6-36FF-1C1BF022AC7D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3BD70F-4EFC-706E-2179-E2B887230FB6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Đ, S?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EDC110-56B7-A2F2-14A0-3EF86241BB16}"/>
              </a:ext>
            </a:extLst>
          </p:cNvPr>
          <p:cNvGrpSpPr/>
          <p:nvPr/>
        </p:nvGrpSpPr>
        <p:grpSpPr>
          <a:xfrm>
            <a:off x="1178379" y="3229757"/>
            <a:ext cx="2704228" cy="1820712"/>
            <a:chOff x="742951" y="1705755"/>
            <a:chExt cx="2704228" cy="18207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5619D8-7259-DDC8-78BD-CA3E8231B4E9}"/>
                </a:ext>
              </a:extLst>
            </p:cNvPr>
            <p:cNvGrpSpPr/>
            <p:nvPr/>
          </p:nvGrpSpPr>
          <p:grpSpPr>
            <a:xfrm>
              <a:off x="742951" y="1705755"/>
              <a:ext cx="2233294" cy="1229172"/>
              <a:chOff x="3545050" y="4496580"/>
              <a:chExt cx="1666422" cy="122917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575BA8-34A5-BDDE-2C9C-9C517AD6B499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26 325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B05B44-B7F8-4DA9-ECE4-8EE5507AEBC1}"/>
                  </a:ext>
                </a:extLst>
              </p:cNvPr>
              <p:cNvSpPr txBox="1"/>
              <p:nvPr/>
            </p:nvSpPr>
            <p:spPr>
              <a:xfrm>
                <a:off x="4604036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4FFD2E9-3E21-EB6A-E402-E015883E0E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CD00AC-266F-B694-557C-658B674C5791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ADE467-DA5B-C113-52FA-C83C540249D4}"/>
                </a:ext>
              </a:extLst>
            </p:cNvPr>
            <p:cNvSpPr txBox="1"/>
            <p:nvPr/>
          </p:nvSpPr>
          <p:spPr>
            <a:xfrm>
              <a:off x="1037354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78 975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D4670F-209A-9A88-3E3A-F5098AFB08A1}"/>
              </a:ext>
            </a:extLst>
          </p:cNvPr>
          <p:cNvGrpSpPr/>
          <p:nvPr/>
        </p:nvGrpSpPr>
        <p:grpSpPr>
          <a:xfrm>
            <a:off x="4722924" y="3229757"/>
            <a:ext cx="2759647" cy="1820712"/>
            <a:chOff x="742952" y="1705755"/>
            <a:chExt cx="2759647" cy="182071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CFA12DC-FBB6-48EE-057F-C80524E3884A}"/>
                </a:ext>
              </a:extLst>
            </p:cNvPr>
            <p:cNvGrpSpPr/>
            <p:nvPr/>
          </p:nvGrpSpPr>
          <p:grpSpPr>
            <a:xfrm>
              <a:off x="742952" y="1705755"/>
              <a:ext cx="2316429" cy="1229172"/>
              <a:chOff x="3545050" y="4496580"/>
              <a:chExt cx="1728455" cy="122917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CEB4ED-15C0-5CDB-BBC4-FD5456B89441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43 547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AD76256-6C29-E44D-00EE-4CFFFBA73AE3}"/>
                  </a:ext>
                </a:extLst>
              </p:cNvPr>
              <p:cNvSpPr txBox="1"/>
              <p:nvPr/>
            </p:nvSpPr>
            <p:spPr>
              <a:xfrm>
                <a:off x="4666069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3B0BE01-2864-5DA3-9901-A652E9064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66F8414-96F0-3CD2-A4DA-ED2116910622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512CC20-0C61-1AD6-FDCE-8C2869E75DD9}"/>
                </a:ext>
              </a:extLst>
            </p:cNvPr>
            <p:cNvSpPr txBox="1"/>
            <p:nvPr/>
          </p:nvSpPr>
          <p:spPr>
            <a:xfrm>
              <a:off x="1092774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86 094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FB93DDB-062B-125A-D6EA-2AC75F66DAAA}"/>
              </a:ext>
            </a:extLst>
          </p:cNvPr>
          <p:cNvGrpSpPr/>
          <p:nvPr/>
        </p:nvGrpSpPr>
        <p:grpSpPr>
          <a:xfrm>
            <a:off x="8036859" y="3123577"/>
            <a:ext cx="2865696" cy="2065285"/>
            <a:chOff x="7030779" y="2091698"/>
            <a:chExt cx="2865696" cy="206528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1A41D1E-7DF1-0D87-73E9-60E7C4EDF9ED}"/>
                </a:ext>
              </a:extLst>
            </p:cNvPr>
            <p:cNvGrpSpPr/>
            <p:nvPr/>
          </p:nvGrpSpPr>
          <p:grpSpPr>
            <a:xfrm>
              <a:off x="7030779" y="2091698"/>
              <a:ext cx="2865108" cy="1631502"/>
              <a:chOff x="189403" y="1441024"/>
              <a:chExt cx="2192024" cy="1631502"/>
            </a:xfrm>
          </p:grpSpPr>
          <p:sp>
            <p:nvSpPr>
              <p:cNvPr id="49" name="TextBox 43">
                <a:extLst>
                  <a:ext uri="{FF2B5EF4-FFF2-40B4-BE49-F238E27FC236}">
                    <a16:creationId xmlns:a16="http://schemas.microsoft.com/office/drawing/2014/main" id="{94B03CD7-BD16-1DCF-43F1-D118925037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2235" y="144102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68A003E-9F90-F937-0798-659460D60C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403" y="1445824"/>
                <a:ext cx="1359109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62 408</a:t>
                </a:r>
              </a:p>
            </p:txBody>
          </p:sp>
          <p:grpSp>
            <p:nvGrpSpPr>
              <p:cNvPr id="51" name="Group 66">
                <a:extLst>
                  <a:ext uri="{FF2B5EF4-FFF2-40B4-BE49-F238E27FC236}">
                    <a16:creationId xmlns:a16="http://schemas.microsoft.com/office/drawing/2014/main" id="{056230FE-EF00-2B49-D6E4-A9936354B8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414" y="1586678"/>
                <a:ext cx="989013" cy="1485848"/>
                <a:chOff x="2299" y="1296"/>
                <a:chExt cx="623" cy="681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B3D7F83-7184-C65C-703F-BF0018D051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9" y="1537"/>
                  <a:ext cx="62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5EE717E-6CD7-AFC3-F398-5888B0676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4" y="1296"/>
                  <a:ext cx="0" cy="68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C734CD-563B-2EB4-6DF6-7A53181675C6}"/>
                </a:ext>
              </a:extLst>
            </p:cNvPr>
            <p:cNvSpPr txBox="1"/>
            <p:nvPr/>
          </p:nvSpPr>
          <p:spPr>
            <a:xfrm>
              <a:off x="8616233" y="2744023"/>
              <a:ext cx="12802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781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A75B04E-ED63-CB7D-55A8-4B263DA9948E}"/>
                </a:ext>
              </a:extLst>
            </p:cNvPr>
            <p:cNvSpPr txBox="1"/>
            <p:nvPr/>
          </p:nvSpPr>
          <p:spPr>
            <a:xfrm>
              <a:off x="7368713" y="2485711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7E178B-CF9B-AFDB-49CE-C9A98D6B5B68}"/>
                </a:ext>
              </a:extLst>
            </p:cNvPr>
            <p:cNvSpPr txBox="1"/>
            <p:nvPr/>
          </p:nvSpPr>
          <p:spPr>
            <a:xfrm>
              <a:off x="7681581" y="2487072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7AC8852-27FD-F2EF-8F5E-53960C03CB11}"/>
                </a:ext>
              </a:extLst>
            </p:cNvPr>
            <p:cNvSpPr txBox="1"/>
            <p:nvPr/>
          </p:nvSpPr>
          <p:spPr>
            <a:xfrm>
              <a:off x="7681581" y="2957878"/>
              <a:ext cx="424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60964C-DDF5-ED35-CD12-B5A2ACB56773}"/>
                </a:ext>
              </a:extLst>
            </p:cNvPr>
            <p:cNvSpPr txBox="1"/>
            <p:nvPr/>
          </p:nvSpPr>
          <p:spPr>
            <a:xfrm>
              <a:off x="7950521" y="2966724"/>
              <a:ext cx="911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1C4116A-530A-6B2E-1E92-69A5C83274C0}"/>
                </a:ext>
              </a:extLst>
            </p:cNvPr>
            <p:cNvSpPr txBox="1"/>
            <p:nvPr/>
          </p:nvSpPr>
          <p:spPr>
            <a:xfrm>
              <a:off x="8217702" y="3449097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189EFCD-BCEE-56CD-00C9-85D7C7A28E7B}"/>
              </a:ext>
            </a:extLst>
          </p:cNvPr>
          <p:cNvSpPr/>
          <p:nvPr/>
        </p:nvSpPr>
        <p:spPr>
          <a:xfrm>
            <a:off x="3308587" y="4419602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013DCFA-D115-3676-1530-96548E9470FE}"/>
              </a:ext>
            </a:extLst>
          </p:cNvPr>
          <p:cNvSpPr/>
          <p:nvPr/>
        </p:nvSpPr>
        <p:spPr>
          <a:xfrm>
            <a:off x="6895422" y="4448762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77B211-1C11-5943-7DA3-85D803A9933C}"/>
              </a:ext>
            </a:extLst>
          </p:cNvPr>
          <p:cNvSpPr/>
          <p:nvPr/>
        </p:nvSpPr>
        <p:spPr>
          <a:xfrm>
            <a:off x="10768239" y="4419602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D0F2595-8628-62D8-6875-5499F6642862}"/>
              </a:ext>
            </a:extLst>
          </p:cNvPr>
          <p:cNvSpPr/>
          <p:nvPr/>
        </p:nvSpPr>
        <p:spPr>
          <a:xfrm>
            <a:off x="3303179" y="4424752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4589363-B34F-26E5-4FE7-0916A064951C}"/>
              </a:ext>
            </a:extLst>
          </p:cNvPr>
          <p:cNvSpPr/>
          <p:nvPr/>
        </p:nvSpPr>
        <p:spPr>
          <a:xfrm>
            <a:off x="8506689" y="4152902"/>
            <a:ext cx="238125" cy="457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0A301-4D04-8056-F7E9-6409434CD0BC}"/>
              </a:ext>
            </a:extLst>
          </p:cNvPr>
          <p:cNvSpPr txBox="1"/>
          <p:nvPr/>
        </p:nvSpPr>
        <p:spPr>
          <a:xfrm>
            <a:off x="1340427" y="666077"/>
            <a:ext cx="993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4BDB1-E6E5-300C-CBD6-F7EB95B4B5A2}"/>
              </a:ext>
            </a:extLst>
          </p:cNvPr>
          <p:cNvSpPr txBox="1"/>
          <p:nvPr/>
        </p:nvSpPr>
        <p:spPr>
          <a:xfrm>
            <a:off x="871209" y="3248319"/>
            <a:ext cx="63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EA424-BFB3-E512-5973-08B61D687189}"/>
              </a:ext>
            </a:extLst>
          </p:cNvPr>
          <p:cNvSpPr txBox="1"/>
          <p:nvPr/>
        </p:nvSpPr>
        <p:spPr>
          <a:xfrm>
            <a:off x="4142926" y="3172430"/>
            <a:ext cx="63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6E37C2-AFAA-74F1-BD10-AC4FA157892B}"/>
              </a:ext>
            </a:extLst>
          </p:cNvPr>
          <p:cNvSpPr txBox="1"/>
          <p:nvPr/>
        </p:nvSpPr>
        <p:spPr>
          <a:xfrm>
            <a:off x="7446544" y="3112921"/>
            <a:ext cx="70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84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5" grpId="0" animBg="1"/>
      <p:bldP spid="3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210BB3-C32E-1A96-FBBB-A750CA97F17D}"/>
              </a:ext>
            </a:extLst>
          </p:cNvPr>
          <p:cNvGrpSpPr/>
          <p:nvPr/>
        </p:nvGrpSpPr>
        <p:grpSpPr>
          <a:xfrm>
            <a:off x="662405" y="2311468"/>
            <a:ext cx="3338095" cy="646331"/>
            <a:chOff x="1214855" y="370961"/>
            <a:chExt cx="2479443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CF3369-B09E-F04E-6451-5E72331C872D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5BFE2A3-68F7-3C6C-A71C-572714444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AE07-12F6-AFB6-36FF-1C1BF022AC7D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3BD70F-4EFC-706E-2179-E2B887230FB6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Đ, S?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D4670F-209A-9A88-3E3A-F5098AFB08A1}"/>
              </a:ext>
            </a:extLst>
          </p:cNvPr>
          <p:cNvGrpSpPr/>
          <p:nvPr/>
        </p:nvGrpSpPr>
        <p:grpSpPr>
          <a:xfrm>
            <a:off x="1581147" y="3206172"/>
            <a:ext cx="2759647" cy="1820712"/>
            <a:chOff x="742952" y="1705755"/>
            <a:chExt cx="2759647" cy="182071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CFA12DC-FBB6-48EE-057F-C80524E3884A}"/>
                </a:ext>
              </a:extLst>
            </p:cNvPr>
            <p:cNvGrpSpPr/>
            <p:nvPr/>
          </p:nvGrpSpPr>
          <p:grpSpPr>
            <a:xfrm>
              <a:off x="742952" y="1705755"/>
              <a:ext cx="2316429" cy="1229172"/>
              <a:chOff x="3545050" y="4496580"/>
              <a:chExt cx="1728455" cy="122917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CEB4ED-15C0-5CDB-BBC4-FD5456B89441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43 547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AD76256-6C29-E44D-00EE-4CFFFBA73AE3}"/>
                  </a:ext>
                </a:extLst>
              </p:cNvPr>
              <p:cNvSpPr txBox="1"/>
              <p:nvPr/>
            </p:nvSpPr>
            <p:spPr>
              <a:xfrm>
                <a:off x="4666069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3B0BE01-2864-5DA3-9901-A652E9064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66F8414-96F0-3CD2-A4DA-ED2116910622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512CC20-0C61-1AD6-FDCE-8C2869E75DD9}"/>
                </a:ext>
              </a:extLst>
            </p:cNvPr>
            <p:cNvSpPr txBox="1"/>
            <p:nvPr/>
          </p:nvSpPr>
          <p:spPr>
            <a:xfrm>
              <a:off x="1092774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86 094</a:t>
              </a:r>
            </a:p>
          </p:txBody>
        </p: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9FFCF47-0DD8-638D-DD85-081562C89764}"/>
              </a:ext>
            </a:extLst>
          </p:cNvPr>
          <p:cNvSpPr/>
          <p:nvPr/>
        </p:nvSpPr>
        <p:spPr>
          <a:xfrm>
            <a:off x="3731057" y="4394697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4589363-B34F-26E5-4FE7-0916A064951C}"/>
              </a:ext>
            </a:extLst>
          </p:cNvPr>
          <p:cNvSpPr/>
          <p:nvPr/>
        </p:nvSpPr>
        <p:spPr>
          <a:xfrm>
            <a:off x="5915884" y="4152902"/>
            <a:ext cx="238125" cy="457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9396470-1070-7C4D-8C50-D2C790B9BA91}"/>
              </a:ext>
            </a:extLst>
          </p:cNvPr>
          <p:cNvSpPr/>
          <p:nvPr/>
        </p:nvSpPr>
        <p:spPr>
          <a:xfrm>
            <a:off x="7191370" y="3819527"/>
            <a:ext cx="295275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0A301-4D04-8056-F7E9-6409434CD0BC}"/>
              </a:ext>
            </a:extLst>
          </p:cNvPr>
          <p:cNvSpPr txBox="1"/>
          <p:nvPr/>
        </p:nvSpPr>
        <p:spPr>
          <a:xfrm>
            <a:off x="1340427" y="666077"/>
            <a:ext cx="993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2E0D51-2B61-15C1-BF42-4EC68F8C9D7E}"/>
              </a:ext>
            </a:extLst>
          </p:cNvPr>
          <p:cNvGrpSpPr/>
          <p:nvPr/>
        </p:nvGrpSpPr>
        <p:grpSpPr>
          <a:xfrm>
            <a:off x="5589359" y="3199912"/>
            <a:ext cx="2736350" cy="1778648"/>
            <a:chOff x="742952" y="1705755"/>
            <a:chExt cx="2736350" cy="177864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64226B2-7921-68A4-02E3-EFB8A5ECF88A}"/>
                </a:ext>
              </a:extLst>
            </p:cNvPr>
            <p:cNvGrpSpPr/>
            <p:nvPr/>
          </p:nvGrpSpPr>
          <p:grpSpPr>
            <a:xfrm>
              <a:off x="742952" y="1705755"/>
              <a:ext cx="2316429" cy="1229172"/>
              <a:chOff x="3545050" y="4496580"/>
              <a:chExt cx="1728455" cy="122917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EC9481-EC03-E079-4EA2-3B65A3525041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43 547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76EAB3-27A3-6BDA-A113-F2ED58F7FC57}"/>
                  </a:ext>
                </a:extLst>
              </p:cNvPr>
              <p:cNvSpPr txBox="1"/>
              <p:nvPr/>
            </p:nvSpPr>
            <p:spPr>
              <a:xfrm>
                <a:off x="4666069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439B749-4FD0-E9FC-EC5E-2623BF0A37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5DE220-2DB3-FF22-2268-82FDA62446E5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A7DD27-515E-86D9-D309-A685FC6E9503}"/>
                </a:ext>
              </a:extLst>
            </p:cNvPr>
            <p:cNvSpPr txBox="1"/>
            <p:nvPr/>
          </p:nvSpPr>
          <p:spPr>
            <a:xfrm>
              <a:off x="1069477" y="2776517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094</a:t>
              </a:r>
            </a:p>
          </p:txBody>
        </p:sp>
      </p:grp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391EA9F6-8E19-0802-85A1-1044FC0EB36E}"/>
              </a:ext>
            </a:extLst>
          </p:cNvPr>
          <p:cNvSpPr/>
          <p:nvPr/>
        </p:nvSpPr>
        <p:spPr>
          <a:xfrm>
            <a:off x="4586514" y="3927908"/>
            <a:ext cx="814069" cy="23950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B0697-CFB9-069B-8B52-9BFCA995520F}"/>
              </a:ext>
            </a:extLst>
          </p:cNvPr>
          <p:cNvSpPr txBox="1"/>
          <p:nvPr/>
        </p:nvSpPr>
        <p:spPr>
          <a:xfrm>
            <a:off x="2187715" y="4318998"/>
            <a:ext cx="619125" cy="70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8AE7D8-3A9D-9716-ADE9-B7DE7A343AC8}"/>
              </a:ext>
            </a:extLst>
          </p:cNvPr>
          <p:cNvSpPr txBox="1"/>
          <p:nvPr/>
        </p:nvSpPr>
        <p:spPr>
          <a:xfrm>
            <a:off x="1021114" y="3199912"/>
            <a:ext cx="847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b)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5176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210BB3-C32E-1A96-FBBB-A750CA97F17D}"/>
              </a:ext>
            </a:extLst>
          </p:cNvPr>
          <p:cNvGrpSpPr/>
          <p:nvPr/>
        </p:nvGrpSpPr>
        <p:grpSpPr>
          <a:xfrm>
            <a:off x="662405" y="2311468"/>
            <a:ext cx="3338095" cy="646331"/>
            <a:chOff x="1214855" y="370961"/>
            <a:chExt cx="2479443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CF3369-B09E-F04E-6451-5E72331C872D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5BFE2A3-68F7-3C6C-A71C-572714444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AE07-12F6-AFB6-36FF-1C1BF022AC7D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3BD70F-4EFC-706E-2179-E2B887230FB6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Đ, S?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EDC110-56B7-A2F2-14A0-3EF86241BB16}"/>
              </a:ext>
            </a:extLst>
          </p:cNvPr>
          <p:cNvGrpSpPr/>
          <p:nvPr/>
        </p:nvGrpSpPr>
        <p:grpSpPr>
          <a:xfrm>
            <a:off x="1178379" y="3229757"/>
            <a:ext cx="2704228" cy="1820712"/>
            <a:chOff x="742951" y="1705755"/>
            <a:chExt cx="2704228" cy="18207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5619D8-7259-DDC8-78BD-CA3E8231B4E9}"/>
                </a:ext>
              </a:extLst>
            </p:cNvPr>
            <p:cNvGrpSpPr/>
            <p:nvPr/>
          </p:nvGrpSpPr>
          <p:grpSpPr>
            <a:xfrm>
              <a:off x="742951" y="1705755"/>
              <a:ext cx="2233294" cy="1229172"/>
              <a:chOff x="3545050" y="4496580"/>
              <a:chExt cx="1666422" cy="122917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575BA8-34A5-BDDE-2C9C-9C517AD6B499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26 325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B05B44-B7F8-4DA9-ECE4-8EE5507AEBC1}"/>
                  </a:ext>
                </a:extLst>
              </p:cNvPr>
              <p:cNvSpPr txBox="1"/>
              <p:nvPr/>
            </p:nvSpPr>
            <p:spPr>
              <a:xfrm>
                <a:off x="4604036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4FFD2E9-3E21-EB6A-E402-E015883E0E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CD00AC-266F-B694-557C-658B674C5791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ADE467-DA5B-C113-52FA-C83C540249D4}"/>
                </a:ext>
              </a:extLst>
            </p:cNvPr>
            <p:cNvSpPr txBox="1"/>
            <p:nvPr/>
          </p:nvSpPr>
          <p:spPr>
            <a:xfrm>
              <a:off x="1037354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78 975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D4670F-209A-9A88-3E3A-F5098AFB08A1}"/>
              </a:ext>
            </a:extLst>
          </p:cNvPr>
          <p:cNvGrpSpPr/>
          <p:nvPr/>
        </p:nvGrpSpPr>
        <p:grpSpPr>
          <a:xfrm>
            <a:off x="4722924" y="3229757"/>
            <a:ext cx="2759647" cy="1820712"/>
            <a:chOff x="742952" y="1705755"/>
            <a:chExt cx="2759647" cy="182071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CFA12DC-FBB6-48EE-057F-C80524E3884A}"/>
                </a:ext>
              </a:extLst>
            </p:cNvPr>
            <p:cNvGrpSpPr/>
            <p:nvPr/>
          </p:nvGrpSpPr>
          <p:grpSpPr>
            <a:xfrm>
              <a:off x="742952" y="1705755"/>
              <a:ext cx="2316429" cy="1229172"/>
              <a:chOff x="3545050" y="4496580"/>
              <a:chExt cx="1728455" cy="122917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CEB4ED-15C0-5CDB-BBC4-FD5456B89441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43 547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AD76256-6C29-E44D-00EE-4CFFFBA73AE3}"/>
                  </a:ext>
                </a:extLst>
              </p:cNvPr>
              <p:cNvSpPr txBox="1"/>
              <p:nvPr/>
            </p:nvSpPr>
            <p:spPr>
              <a:xfrm>
                <a:off x="4666069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3B0BE01-2864-5DA3-9901-A652E9064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66F8414-96F0-3CD2-A4DA-ED2116910622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512CC20-0C61-1AD6-FDCE-8C2869E75DD9}"/>
                </a:ext>
              </a:extLst>
            </p:cNvPr>
            <p:cNvSpPr txBox="1"/>
            <p:nvPr/>
          </p:nvSpPr>
          <p:spPr>
            <a:xfrm>
              <a:off x="1092774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86 094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FB93DDB-062B-125A-D6EA-2AC75F66DAAA}"/>
              </a:ext>
            </a:extLst>
          </p:cNvPr>
          <p:cNvGrpSpPr/>
          <p:nvPr/>
        </p:nvGrpSpPr>
        <p:grpSpPr>
          <a:xfrm>
            <a:off x="8036859" y="3123577"/>
            <a:ext cx="2865696" cy="2065285"/>
            <a:chOff x="7030779" y="2091698"/>
            <a:chExt cx="2865696" cy="206528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1A41D1E-7DF1-0D87-73E9-60E7C4EDF9ED}"/>
                </a:ext>
              </a:extLst>
            </p:cNvPr>
            <p:cNvGrpSpPr/>
            <p:nvPr/>
          </p:nvGrpSpPr>
          <p:grpSpPr>
            <a:xfrm>
              <a:off x="7030779" y="2091698"/>
              <a:ext cx="2865108" cy="1631502"/>
              <a:chOff x="189403" y="1441024"/>
              <a:chExt cx="2192024" cy="1631502"/>
            </a:xfrm>
          </p:grpSpPr>
          <p:sp>
            <p:nvSpPr>
              <p:cNvPr id="49" name="TextBox 43">
                <a:extLst>
                  <a:ext uri="{FF2B5EF4-FFF2-40B4-BE49-F238E27FC236}">
                    <a16:creationId xmlns:a16="http://schemas.microsoft.com/office/drawing/2014/main" id="{94B03CD7-BD16-1DCF-43F1-D118925037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2235" y="144102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68A003E-9F90-F937-0798-659460D60C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403" y="1445824"/>
                <a:ext cx="1359109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62 408</a:t>
                </a:r>
              </a:p>
            </p:txBody>
          </p:sp>
          <p:grpSp>
            <p:nvGrpSpPr>
              <p:cNvPr id="51" name="Group 66">
                <a:extLst>
                  <a:ext uri="{FF2B5EF4-FFF2-40B4-BE49-F238E27FC236}">
                    <a16:creationId xmlns:a16="http://schemas.microsoft.com/office/drawing/2014/main" id="{056230FE-EF00-2B49-D6E4-A9936354B8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414" y="1586678"/>
                <a:ext cx="989013" cy="1485848"/>
                <a:chOff x="2299" y="1296"/>
                <a:chExt cx="623" cy="681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B3D7F83-7184-C65C-703F-BF0018D051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9" y="1537"/>
                  <a:ext cx="62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5EE717E-6CD7-AFC3-F398-5888B0676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4" y="1296"/>
                  <a:ext cx="0" cy="68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C734CD-563B-2EB4-6DF6-7A53181675C6}"/>
                </a:ext>
              </a:extLst>
            </p:cNvPr>
            <p:cNvSpPr txBox="1"/>
            <p:nvPr/>
          </p:nvSpPr>
          <p:spPr>
            <a:xfrm>
              <a:off x="8616233" y="2744023"/>
              <a:ext cx="12802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781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A75B04E-ED63-CB7D-55A8-4B263DA9948E}"/>
                </a:ext>
              </a:extLst>
            </p:cNvPr>
            <p:cNvSpPr txBox="1"/>
            <p:nvPr/>
          </p:nvSpPr>
          <p:spPr>
            <a:xfrm>
              <a:off x="7368713" y="2485711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7E178B-CF9B-AFDB-49CE-C9A98D6B5B68}"/>
                </a:ext>
              </a:extLst>
            </p:cNvPr>
            <p:cNvSpPr txBox="1"/>
            <p:nvPr/>
          </p:nvSpPr>
          <p:spPr>
            <a:xfrm>
              <a:off x="7681581" y="2487072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7AC8852-27FD-F2EF-8F5E-53960C03CB11}"/>
                </a:ext>
              </a:extLst>
            </p:cNvPr>
            <p:cNvSpPr txBox="1"/>
            <p:nvPr/>
          </p:nvSpPr>
          <p:spPr>
            <a:xfrm>
              <a:off x="7681581" y="2957878"/>
              <a:ext cx="424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60964C-DDF5-ED35-CD12-B5A2ACB56773}"/>
                </a:ext>
              </a:extLst>
            </p:cNvPr>
            <p:cNvSpPr txBox="1"/>
            <p:nvPr/>
          </p:nvSpPr>
          <p:spPr>
            <a:xfrm>
              <a:off x="7950521" y="2966724"/>
              <a:ext cx="911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1C4116A-530A-6B2E-1E92-69A5C83274C0}"/>
                </a:ext>
              </a:extLst>
            </p:cNvPr>
            <p:cNvSpPr txBox="1"/>
            <p:nvPr/>
          </p:nvSpPr>
          <p:spPr>
            <a:xfrm>
              <a:off x="8217702" y="3449097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77B211-1C11-5943-7DA3-85D803A9933C}"/>
              </a:ext>
            </a:extLst>
          </p:cNvPr>
          <p:cNvSpPr/>
          <p:nvPr/>
        </p:nvSpPr>
        <p:spPr>
          <a:xfrm>
            <a:off x="10768239" y="4419602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D0F2595-8628-62D8-6875-5499F6642862}"/>
              </a:ext>
            </a:extLst>
          </p:cNvPr>
          <p:cNvSpPr/>
          <p:nvPr/>
        </p:nvSpPr>
        <p:spPr>
          <a:xfrm>
            <a:off x="3334616" y="4419602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9FFCF47-0DD8-638D-DD85-081562C89764}"/>
              </a:ext>
            </a:extLst>
          </p:cNvPr>
          <p:cNvSpPr/>
          <p:nvPr/>
        </p:nvSpPr>
        <p:spPr>
          <a:xfrm>
            <a:off x="6910423" y="4419602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4589363-B34F-26E5-4FE7-0916A064951C}"/>
              </a:ext>
            </a:extLst>
          </p:cNvPr>
          <p:cNvSpPr/>
          <p:nvPr/>
        </p:nvSpPr>
        <p:spPr>
          <a:xfrm>
            <a:off x="8506689" y="4152902"/>
            <a:ext cx="238125" cy="457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0A301-4D04-8056-F7E9-6409434CD0BC}"/>
              </a:ext>
            </a:extLst>
          </p:cNvPr>
          <p:cNvSpPr txBox="1"/>
          <p:nvPr/>
        </p:nvSpPr>
        <p:spPr>
          <a:xfrm>
            <a:off x="1340427" y="666077"/>
            <a:ext cx="993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4BDB1-E6E5-300C-CBD6-F7EB95B4B5A2}"/>
              </a:ext>
            </a:extLst>
          </p:cNvPr>
          <p:cNvSpPr txBox="1"/>
          <p:nvPr/>
        </p:nvSpPr>
        <p:spPr>
          <a:xfrm>
            <a:off x="871209" y="3248319"/>
            <a:ext cx="63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EA424-BFB3-E512-5973-08B61D687189}"/>
              </a:ext>
            </a:extLst>
          </p:cNvPr>
          <p:cNvSpPr txBox="1"/>
          <p:nvPr/>
        </p:nvSpPr>
        <p:spPr>
          <a:xfrm>
            <a:off x="4142926" y="3172430"/>
            <a:ext cx="63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6E37C2-AFAA-74F1-BD10-AC4FA157892B}"/>
              </a:ext>
            </a:extLst>
          </p:cNvPr>
          <p:cNvSpPr txBox="1"/>
          <p:nvPr/>
        </p:nvSpPr>
        <p:spPr>
          <a:xfrm>
            <a:off x="7446544" y="3112921"/>
            <a:ext cx="70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94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210BB3-C32E-1A96-FBBB-A750CA97F17D}"/>
              </a:ext>
            </a:extLst>
          </p:cNvPr>
          <p:cNvGrpSpPr/>
          <p:nvPr/>
        </p:nvGrpSpPr>
        <p:grpSpPr>
          <a:xfrm>
            <a:off x="662405" y="2311468"/>
            <a:ext cx="3338095" cy="646331"/>
            <a:chOff x="1214855" y="370961"/>
            <a:chExt cx="2479443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CF3369-B09E-F04E-6451-5E72331C872D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5BFE2A3-68F7-3C6C-A71C-572714444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AE07-12F6-AFB6-36FF-1C1BF022AC7D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3BD70F-4EFC-706E-2179-E2B887230FB6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Đ, S?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FB93DDB-062B-125A-D6EA-2AC75F66DAAA}"/>
              </a:ext>
            </a:extLst>
          </p:cNvPr>
          <p:cNvGrpSpPr/>
          <p:nvPr/>
        </p:nvGrpSpPr>
        <p:grpSpPr>
          <a:xfrm>
            <a:off x="1207371" y="3110875"/>
            <a:ext cx="2865696" cy="1631502"/>
            <a:chOff x="7030779" y="2091698"/>
            <a:chExt cx="2865696" cy="163150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1A41D1E-7DF1-0D87-73E9-60E7C4EDF9ED}"/>
                </a:ext>
              </a:extLst>
            </p:cNvPr>
            <p:cNvGrpSpPr/>
            <p:nvPr/>
          </p:nvGrpSpPr>
          <p:grpSpPr>
            <a:xfrm>
              <a:off x="7030779" y="2091698"/>
              <a:ext cx="2865108" cy="1631502"/>
              <a:chOff x="189403" y="1441024"/>
              <a:chExt cx="2192024" cy="1631502"/>
            </a:xfrm>
          </p:grpSpPr>
          <p:sp>
            <p:nvSpPr>
              <p:cNvPr id="49" name="TextBox 43">
                <a:extLst>
                  <a:ext uri="{FF2B5EF4-FFF2-40B4-BE49-F238E27FC236}">
                    <a16:creationId xmlns:a16="http://schemas.microsoft.com/office/drawing/2014/main" id="{94B03CD7-BD16-1DCF-43F1-D118925037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2235" y="144102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68A003E-9F90-F937-0798-659460D60C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403" y="1445824"/>
                <a:ext cx="1359109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62 408</a:t>
                </a:r>
              </a:p>
            </p:txBody>
          </p:sp>
          <p:grpSp>
            <p:nvGrpSpPr>
              <p:cNvPr id="51" name="Group 66">
                <a:extLst>
                  <a:ext uri="{FF2B5EF4-FFF2-40B4-BE49-F238E27FC236}">
                    <a16:creationId xmlns:a16="http://schemas.microsoft.com/office/drawing/2014/main" id="{056230FE-EF00-2B49-D6E4-A9936354B8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414" y="1586678"/>
                <a:ext cx="989013" cy="1485848"/>
                <a:chOff x="2299" y="1296"/>
                <a:chExt cx="623" cy="681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B3D7F83-7184-C65C-703F-BF0018D051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9" y="1537"/>
                  <a:ext cx="62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5EE717E-6CD7-AFC3-F398-5888B0676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4" y="1296"/>
                  <a:ext cx="0" cy="68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C734CD-563B-2EB4-6DF6-7A53181675C6}"/>
                </a:ext>
              </a:extLst>
            </p:cNvPr>
            <p:cNvSpPr txBox="1"/>
            <p:nvPr/>
          </p:nvSpPr>
          <p:spPr>
            <a:xfrm>
              <a:off x="8616233" y="2744023"/>
              <a:ext cx="12802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781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A75B04E-ED63-CB7D-55A8-4B263DA9948E}"/>
                </a:ext>
              </a:extLst>
            </p:cNvPr>
            <p:cNvSpPr txBox="1"/>
            <p:nvPr/>
          </p:nvSpPr>
          <p:spPr>
            <a:xfrm>
              <a:off x="7368713" y="2485711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7E178B-CF9B-AFDB-49CE-C9A98D6B5B68}"/>
                </a:ext>
              </a:extLst>
            </p:cNvPr>
            <p:cNvSpPr txBox="1"/>
            <p:nvPr/>
          </p:nvSpPr>
          <p:spPr>
            <a:xfrm>
              <a:off x="7681581" y="2487072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7AC8852-27FD-F2EF-8F5E-53960C03CB11}"/>
                </a:ext>
              </a:extLst>
            </p:cNvPr>
            <p:cNvSpPr txBox="1"/>
            <p:nvPr/>
          </p:nvSpPr>
          <p:spPr>
            <a:xfrm>
              <a:off x="7681581" y="2957878"/>
              <a:ext cx="424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60964C-DDF5-ED35-CD12-B5A2ACB56773}"/>
                </a:ext>
              </a:extLst>
            </p:cNvPr>
            <p:cNvSpPr txBox="1"/>
            <p:nvPr/>
          </p:nvSpPr>
          <p:spPr>
            <a:xfrm>
              <a:off x="7937999" y="2971470"/>
              <a:ext cx="911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08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77B211-1C11-5943-7DA3-85D803A9933C}"/>
              </a:ext>
            </a:extLst>
          </p:cNvPr>
          <p:cNvSpPr/>
          <p:nvPr/>
        </p:nvSpPr>
        <p:spPr>
          <a:xfrm>
            <a:off x="3825417" y="4419602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D99CFE8-A71C-3C66-251C-2DB29339E0BB}"/>
              </a:ext>
            </a:extLst>
          </p:cNvPr>
          <p:cNvSpPr/>
          <p:nvPr/>
        </p:nvSpPr>
        <p:spPr>
          <a:xfrm>
            <a:off x="3833470" y="4412181"/>
            <a:ext cx="594723" cy="5619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0A301-4D04-8056-F7E9-6409434CD0BC}"/>
              </a:ext>
            </a:extLst>
          </p:cNvPr>
          <p:cNvSpPr txBox="1"/>
          <p:nvPr/>
        </p:nvSpPr>
        <p:spPr>
          <a:xfrm>
            <a:off x="1340427" y="666077"/>
            <a:ext cx="993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BD8B1B-8828-FB5B-C3F9-7D3277843922}"/>
              </a:ext>
            </a:extLst>
          </p:cNvPr>
          <p:cNvGrpSpPr/>
          <p:nvPr/>
        </p:nvGrpSpPr>
        <p:grpSpPr>
          <a:xfrm>
            <a:off x="6096000" y="2908016"/>
            <a:ext cx="2865696" cy="2020715"/>
            <a:chOff x="7030779" y="2091698"/>
            <a:chExt cx="2865696" cy="20207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834D1F7-63A5-5B8E-667E-737F2F163C88}"/>
                </a:ext>
              </a:extLst>
            </p:cNvPr>
            <p:cNvGrpSpPr/>
            <p:nvPr/>
          </p:nvGrpSpPr>
          <p:grpSpPr>
            <a:xfrm>
              <a:off x="7030779" y="2091698"/>
              <a:ext cx="2865108" cy="1631502"/>
              <a:chOff x="189403" y="1441024"/>
              <a:chExt cx="2192024" cy="1631502"/>
            </a:xfrm>
          </p:grpSpPr>
          <p:sp>
            <p:nvSpPr>
              <p:cNvPr id="17" name="TextBox 43">
                <a:extLst>
                  <a:ext uri="{FF2B5EF4-FFF2-40B4-BE49-F238E27FC236}">
                    <a16:creationId xmlns:a16="http://schemas.microsoft.com/office/drawing/2014/main" id="{A01D0421-A5BE-70F3-3C78-BA4B77FC1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2235" y="144102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149E9EF-2993-AAE0-9579-867B3694C2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403" y="1445824"/>
                <a:ext cx="1359109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62 408</a:t>
                </a:r>
              </a:p>
            </p:txBody>
          </p:sp>
          <p:grpSp>
            <p:nvGrpSpPr>
              <p:cNvPr id="19" name="Group 66">
                <a:extLst>
                  <a:ext uri="{FF2B5EF4-FFF2-40B4-BE49-F238E27FC236}">
                    <a16:creationId xmlns:a16="http://schemas.microsoft.com/office/drawing/2014/main" id="{43921E98-28D6-F9A5-00B7-593265F2BB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414" y="1586678"/>
                <a:ext cx="989013" cy="1485848"/>
                <a:chOff x="2299" y="1296"/>
                <a:chExt cx="623" cy="68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0DB99625-27DF-452C-233D-0459993A06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9" y="1537"/>
                  <a:ext cx="62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579470E-A0B7-68B0-566C-76DE5F0903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4" y="1296"/>
                  <a:ext cx="0" cy="68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6CA49B-BA8F-3EDF-67EA-9A8471D22F4D}"/>
                </a:ext>
              </a:extLst>
            </p:cNvPr>
            <p:cNvSpPr txBox="1"/>
            <p:nvPr/>
          </p:nvSpPr>
          <p:spPr>
            <a:xfrm>
              <a:off x="8616233" y="2744023"/>
              <a:ext cx="12802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780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981EE8-34C9-0E6C-1079-727BECEAB06D}"/>
                </a:ext>
              </a:extLst>
            </p:cNvPr>
            <p:cNvSpPr txBox="1"/>
            <p:nvPr/>
          </p:nvSpPr>
          <p:spPr>
            <a:xfrm>
              <a:off x="7368713" y="2485711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128E12-2697-34A3-352F-3FD13F1C6D57}"/>
                </a:ext>
              </a:extLst>
            </p:cNvPr>
            <p:cNvSpPr txBox="1"/>
            <p:nvPr/>
          </p:nvSpPr>
          <p:spPr>
            <a:xfrm>
              <a:off x="7681581" y="2487072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58DDB8-1551-CD2A-FE03-4339536E05FF}"/>
                </a:ext>
              </a:extLst>
            </p:cNvPr>
            <p:cNvSpPr txBox="1"/>
            <p:nvPr/>
          </p:nvSpPr>
          <p:spPr>
            <a:xfrm>
              <a:off x="7681581" y="2957878"/>
              <a:ext cx="424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ECB60E-C15E-9EF0-3ED6-1015D6C93BF8}"/>
                </a:ext>
              </a:extLst>
            </p:cNvPr>
            <p:cNvSpPr txBox="1"/>
            <p:nvPr/>
          </p:nvSpPr>
          <p:spPr>
            <a:xfrm>
              <a:off x="7937395" y="2953797"/>
              <a:ext cx="911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C32D3B-C76B-FEC4-6145-2608B616B222}"/>
                </a:ext>
              </a:extLst>
            </p:cNvPr>
            <p:cNvSpPr txBox="1"/>
            <p:nvPr/>
          </p:nvSpPr>
          <p:spPr>
            <a:xfrm>
              <a:off x="7959225" y="3404527"/>
              <a:ext cx="4191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FB1C83C-5DF7-0ACC-0F80-8E42FBE36966}"/>
              </a:ext>
            </a:extLst>
          </p:cNvPr>
          <p:cNvSpPr txBox="1"/>
          <p:nvPr/>
        </p:nvSpPr>
        <p:spPr>
          <a:xfrm>
            <a:off x="1847486" y="3976289"/>
            <a:ext cx="128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008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83D3F7-12AB-9467-CD56-56BD6015C228}"/>
              </a:ext>
            </a:extLst>
          </p:cNvPr>
          <p:cNvSpPr txBox="1"/>
          <p:nvPr/>
        </p:nvSpPr>
        <p:spPr>
          <a:xfrm>
            <a:off x="2792825" y="3755719"/>
            <a:ext cx="128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781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48EB5A9-D2C3-DD92-7C06-C918BF2727EE}"/>
              </a:ext>
            </a:extLst>
          </p:cNvPr>
          <p:cNvSpPr txBox="1"/>
          <p:nvPr/>
        </p:nvSpPr>
        <p:spPr>
          <a:xfrm>
            <a:off x="2393905" y="4510096"/>
            <a:ext cx="385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C52312-A390-BE5B-35E8-7253F3731037}"/>
              </a:ext>
            </a:extLst>
          </p:cNvPr>
          <p:cNvSpPr txBox="1"/>
          <p:nvPr/>
        </p:nvSpPr>
        <p:spPr>
          <a:xfrm flipH="1">
            <a:off x="551541" y="3114375"/>
            <a:ext cx="77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5EF72E55-2A04-13CB-AF62-4303C8291F13}"/>
              </a:ext>
            </a:extLst>
          </p:cNvPr>
          <p:cNvSpPr/>
          <p:nvPr/>
        </p:nvSpPr>
        <p:spPr>
          <a:xfrm>
            <a:off x="4964883" y="3699006"/>
            <a:ext cx="814069" cy="23950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1CB630-BD06-93E6-C3DE-14D891AE8C7A}"/>
              </a:ext>
            </a:extLst>
          </p:cNvPr>
          <p:cNvSpPr txBox="1"/>
          <p:nvPr/>
        </p:nvSpPr>
        <p:spPr>
          <a:xfrm>
            <a:off x="7297142" y="4212774"/>
            <a:ext cx="30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FEA500-1D5D-0D29-3792-4AEE164F09F3}"/>
              </a:ext>
            </a:extLst>
          </p:cNvPr>
          <p:cNvSpPr txBox="1"/>
          <p:nvPr/>
        </p:nvSpPr>
        <p:spPr>
          <a:xfrm>
            <a:off x="7304771" y="4699769"/>
            <a:ext cx="619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38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210BB3-C32E-1A96-FBBB-A750CA97F17D}"/>
              </a:ext>
            </a:extLst>
          </p:cNvPr>
          <p:cNvGrpSpPr/>
          <p:nvPr/>
        </p:nvGrpSpPr>
        <p:grpSpPr>
          <a:xfrm>
            <a:off x="662405" y="2311468"/>
            <a:ext cx="3338095" cy="646331"/>
            <a:chOff x="1214855" y="370961"/>
            <a:chExt cx="2479443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CF3369-B09E-F04E-6451-5E72331C872D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5BFE2A3-68F7-3C6C-A71C-572714444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AE07-12F6-AFB6-36FF-1C1BF022AC7D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3BD70F-4EFC-706E-2179-E2B887230FB6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Đ, S?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EDC110-56B7-A2F2-14A0-3EF86241BB16}"/>
              </a:ext>
            </a:extLst>
          </p:cNvPr>
          <p:cNvGrpSpPr/>
          <p:nvPr/>
        </p:nvGrpSpPr>
        <p:grpSpPr>
          <a:xfrm>
            <a:off x="1178379" y="3229757"/>
            <a:ext cx="2704228" cy="1820712"/>
            <a:chOff x="742951" y="1705755"/>
            <a:chExt cx="2704228" cy="18207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5619D8-7259-DDC8-78BD-CA3E8231B4E9}"/>
                </a:ext>
              </a:extLst>
            </p:cNvPr>
            <p:cNvGrpSpPr/>
            <p:nvPr/>
          </p:nvGrpSpPr>
          <p:grpSpPr>
            <a:xfrm>
              <a:off x="742951" y="1705755"/>
              <a:ext cx="2233294" cy="1229172"/>
              <a:chOff x="3545050" y="4496580"/>
              <a:chExt cx="1666422" cy="122917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575BA8-34A5-BDDE-2C9C-9C517AD6B499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26 325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B05B44-B7F8-4DA9-ECE4-8EE5507AEBC1}"/>
                  </a:ext>
                </a:extLst>
              </p:cNvPr>
              <p:cNvSpPr txBox="1"/>
              <p:nvPr/>
            </p:nvSpPr>
            <p:spPr>
              <a:xfrm>
                <a:off x="4604036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4FFD2E9-3E21-EB6A-E402-E015883E0E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CD00AC-266F-B694-557C-658B674C5791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ADE467-DA5B-C113-52FA-C83C540249D4}"/>
                </a:ext>
              </a:extLst>
            </p:cNvPr>
            <p:cNvSpPr txBox="1"/>
            <p:nvPr/>
          </p:nvSpPr>
          <p:spPr>
            <a:xfrm>
              <a:off x="1037354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78 975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D4670F-209A-9A88-3E3A-F5098AFB08A1}"/>
              </a:ext>
            </a:extLst>
          </p:cNvPr>
          <p:cNvGrpSpPr/>
          <p:nvPr/>
        </p:nvGrpSpPr>
        <p:grpSpPr>
          <a:xfrm>
            <a:off x="4722924" y="3229757"/>
            <a:ext cx="2759647" cy="1820712"/>
            <a:chOff x="742952" y="1705755"/>
            <a:chExt cx="2759647" cy="182071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CFA12DC-FBB6-48EE-057F-C80524E3884A}"/>
                </a:ext>
              </a:extLst>
            </p:cNvPr>
            <p:cNvGrpSpPr/>
            <p:nvPr/>
          </p:nvGrpSpPr>
          <p:grpSpPr>
            <a:xfrm>
              <a:off x="742952" y="1705755"/>
              <a:ext cx="2316429" cy="1229172"/>
              <a:chOff x="3545050" y="4496580"/>
              <a:chExt cx="1728455" cy="122917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CEB4ED-15C0-5CDB-BBC4-FD5456B89441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43 547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AD76256-6C29-E44D-00EE-4CFFFBA73AE3}"/>
                  </a:ext>
                </a:extLst>
              </p:cNvPr>
              <p:cNvSpPr txBox="1"/>
              <p:nvPr/>
            </p:nvSpPr>
            <p:spPr>
              <a:xfrm>
                <a:off x="4666069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3B0BE01-2864-5DA3-9901-A652E9064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66F8414-96F0-3CD2-A4DA-ED2116910622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512CC20-0C61-1AD6-FDCE-8C2869E75DD9}"/>
                </a:ext>
              </a:extLst>
            </p:cNvPr>
            <p:cNvSpPr txBox="1"/>
            <p:nvPr/>
          </p:nvSpPr>
          <p:spPr>
            <a:xfrm>
              <a:off x="1092774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86 094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FB93DDB-062B-125A-D6EA-2AC75F66DAAA}"/>
              </a:ext>
            </a:extLst>
          </p:cNvPr>
          <p:cNvGrpSpPr/>
          <p:nvPr/>
        </p:nvGrpSpPr>
        <p:grpSpPr>
          <a:xfrm>
            <a:off x="8036859" y="3123577"/>
            <a:ext cx="2865696" cy="2065285"/>
            <a:chOff x="7030779" y="2091698"/>
            <a:chExt cx="2865696" cy="206528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1A41D1E-7DF1-0D87-73E9-60E7C4EDF9ED}"/>
                </a:ext>
              </a:extLst>
            </p:cNvPr>
            <p:cNvGrpSpPr/>
            <p:nvPr/>
          </p:nvGrpSpPr>
          <p:grpSpPr>
            <a:xfrm>
              <a:off x="7030779" y="2091698"/>
              <a:ext cx="2865108" cy="1631502"/>
              <a:chOff x="189403" y="1441024"/>
              <a:chExt cx="2192024" cy="1631502"/>
            </a:xfrm>
          </p:grpSpPr>
          <p:sp>
            <p:nvSpPr>
              <p:cNvPr id="49" name="TextBox 43">
                <a:extLst>
                  <a:ext uri="{FF2B5EF4-FFF2-40B4-BE49-F238E27FC236}">
                    <a16:creationId xmlns:a16="http://schemas.microsoft.com/office/drawing/2014/main" id="{94B03CD7-BD16-1DCF-43F1-D118925037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2235" y="144102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68A003E-9F90-F937-0798-659460D60C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403" y="1445824"/>
                <a:ext cx="1359109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62 408</a:t>
                </a:r>
              </a:p>
            </p:txBody>
          </p:sp>
          <p:grpSp>
            <p:nvGrpSpPr>
              <p:cNvPr id="51" name="Group 66">
                <a:extLst>
                  <a:ext uri="{FF2B5EF4-FFF2-40B4-BE49-F238E27FC236}">
                    <a16:creationId xmlns:a16="http://schemas.microsoft.com/office/drawing/2014/main" id="{056230FE-EF00-2B49-D6E4-A9936354B8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414" y="1586678"/>
                <a:ext cx="989013" cy="1485848"/>
                <a:chOff x="2299" y="1296"/>
                <a:chExt cx="623" cy="681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B3D7F83-7184-C65C-703F-BF0018D051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9" y="1537"/>
                  <a:ext cx="62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5EE717E-6CD7-AFC3-F398-5888B0676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4" y="1296"/>
                  <a:ext cx="0" cy="68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C734CD-563B-2EB4-6DF6-7A53181675C6}"/>
                </a:ext>
              </a:extLst>
            </p:cNvPr>
            <p:cNvSpPr txBox="1"/>
            <p:nvPr/>
          </p:nvSpPr>
          <p:spPr>
            <a:xfrm>
              <a:off x="8616233" y="2744023"/>
              <a:ext cx="12802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781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A75B04E-ED63-CB7D-55A8-4B263DA9948E}"/>
                </a:ext>
              </a:extLst>
            </p:cNvPr>
            <p:cNvSpPr txBox="1"/>
            <p:nvPr/>
          </p:nvSpPr>
          <p:spPr>
            <a:xfrm>
              <a:off x="7368713" y="2485711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7E178B-CF9B-AFDB-49CE-C9A98D6B5B68}"/>
                </a:ext>
              </a:extLst>
            </p:cNvPr>
            <p:cNvSpPr txBox="1"/>
            <p:nvPr/>
          </p:nvSpPr>
          <p:spPr>
            <a:xfrm>
              <a:off x="7681581" y="2487072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7AC8852-27FD-F2EF-8F5E-53960C03CB11}"/>
                </a:ext>
              </a:extLst>
            </p:cNvPr>
            <p:cNvSpPr txBox="1"/>
            <p:nvPr/>
          </p:nvSpPr>
          <p:spPr>
            <a:xfrm>
              <a:off x="7681581" y="2957878"/>
              <a:ext cx="424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60964C-DDF5-ED35-CD12-B5A2ACB56773}"/>
                </a:ext>
              </a:extLst>
            </p:cNvPr>
            <p:cNvSpPr txBox="1"/>
            <p:nvPr/>
          </p:nvSpPr>
          <p:spPr>
            <a:xfrm>
              <a:off x="7950521" y="2966724"/>
              <a:ext cx="911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1C4116A-530A-6B2E-1E92-69A5C83274C0}"/>
                </a:ext>
              </a:extLst>
            </p:cNvPr>
            <p:cNvSpPr txBox="1"/>
            <p:nvPr/>
          </p:nvSpPr>
          <p:spPr>
            <a:xfrm>
              <a:off x="8217702" y="3449097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D0F2595-8628-62D8-6875-5499F6642862}"/>
              </a:ext>
            </a:extLst>
          </p:cNvPr>
          <p:cNvSpPr/>
          <p:nvPr/>
        </p:nvSpPr>
        <p:spPr>
          <a:xfrm>
            <a:off x="3334616" y="4419602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9FFCF47-0DD8-638D-DD85-081562C89764}"/>
              </a:ext>
            </a:extLst>
          </p:cNvPr>
          <p:cNvSpPr/>
          <p:nvPr/>
        </p:nvSpPr>
        <p:spPr>
          <a:xfrm>
            <a:off x="6910423" y="4419602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4589363-B34F-26E5-4FE7-0916A064951C}"/>
              </a:ext>
            </a:extLst>
          </p:cNvPr>
          <p:cNvSpPr/>
          <p:nvPr/>
        </p:nvSpPr>
        <p:spPr>
          <a:xfrm>
            <a:off x="8506689" y="4152902"/>
            <a:ext cx="238125" cy="457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0A301-4D04-8056-F7E9-6409434CD0BC}"/>
              </a:ext>
            </a:extLst>
          </p:cNvPr>
          <p:cNvSpPr txBox="1"/>
          <p:nvPr/>
        </p:nvSpPr>
        <p:spPr>
          <a:xfrm>
            <a:off x="1340427" y="666077"/>
            <a:ext cx="993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4BDB1-E6E5-300C-CBD6-F7EB95B4B5A2}"/>
              </a:ext>
            </a:extLst>
          </p:cNvPr>
          <p:cNvSpPr txBox="1"/>
          <p:nvPr/>
        </p:nvSpPr>
        <p:spPr>
          <a:xfrm>
            <a:off x="871209" y="3248319"/>
            <a:ext cx="63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EA424-BFB3-E512-5973-08B61D687189}"/>
              </a:ext>
            </a:extLst>
          </p:cNvPr>
          <p:cNvSpPr txBox="1"/>
          <p:nvPr/>
        </p:nvSpPr>
        <p:spPr>
          <a:xfrm>
            <a:off x="4142926" y="3172430"/>
            <a:ext cx="63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6E37C2-AFAA-74F1-BD10-AC4FA157892B}"/>
              </a:ext>
            </a:extLst>
          </p:cNvPr>
          <p:cNvSpPr txBox="1"/>
          <p:nvPr/>
        </p:nvSpPr>
        <p:spPr>
          <a:xfrm>
            <a:off x="7446544" y="3112921"/>
            <a:ext cx="70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D33B70-7234-E5AD-9675-D2144C64AFA4}"/>
              </a:ext>
            </a:extLst>
          </p:cNvPr>
          <p:cNvSpPr/>
          <p:nvPr/>
        </p:nvSpPr>
        <p:spPr>
          <a:xfrm>
            <a:off x="10807510" y="4470404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817252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5" grpId="0" animBg="1"/>
      <p:bldP spid="2" grpId="0"/>
      <p:bldP spid="3" grpId="0"/>
      <p:bldP spid="10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FC20725-6D71-439E-03C1-45B76AC261C5}"/>
              </a:ext>
            </a:extLst>
          </p:cNvPr>
          <p:cNvGrpSpPr/>
          <p:nvPr/>
        </p:nvGrpSpPr>
        <p:grpSpPr>
          <a:xfrm>
            <a:off x="833855" y="2452586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6E6382-5D07-0621-B1CC-5B1EE9ED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BAECB2-BBB1-042A-A872-FF9A527414C8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890EC5-55F1-291F-A9FE-0FBB5FE0E126}"/>
              </a:ext>
            </a:extLst>
          </p:cNvPr>
          <p:cNvSpPr txBox="1"/>
          <p:nvPr/>
        </p:nvSpPr>
        <p:spPr>
          <a:xfrm>
            <a:off x="1366278" y="2421807"/>
            <a:ext cx="468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FB21B-2AB0-B6AE-48D5-3558A70152E8}"/>
              </a:ext>
            </a:extLst>
          </p:cNvPr>
          <p:cNvSpPr txBox="1"/>
          <p:nvPr/>
        </p:nvSpPr>
        <p:spPr>
          <a:xfrm>
            <a:off x="1340427" y="738649"/>
            <a:ext cx="993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2FFE0-459B-2181-C287-F0A3317716F6}"/>
              </a:ext>
            </a:extLst>
          </p:cNvPr>
          <p:cNvSpPr txBox="1"/>
          <p:nvPr/>
        </p:nvSpPr>
        <p:spPr>
          <a:xfrm>
            <a:off x="1452899" y="3128143"/>
            <a:ext cx="7037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24 132 x 4                 63 854 : 7</a:t>
            </a:r>
          </a:p>
          <a:p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7 148 x 2                   46 519 : 6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14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FC20725-6D71-439E-03C1-45B76AC261C5}"/>
              </a:ext>
            </a:extLst>
          </p:cNvPr>
          <p:cNvGrpSpPr/>
          <p:nvPr/>
        </p:nvGrpSpPr>
        <p:grpSpPr>
          <a:xfrm>
            <a:off x="833855" y="2452586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6E6382-5D07-0621-B1CC-5B1EE9ED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BAECB2-BBB1-042A-A872-FF9A527414C8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890EC5-55F1-291F-A9FE-0FBB5FE0E126}"/>
              </a:ext>
            </a:extLst>
          </p:cNvPr>
          <p:cNvSpPr txBox="1"/>
          <p:nvPr/>
        </p:nvSpPr>
        <p:spPr>
          <a:xfrm>
            <a:off x="1366278" y="2421807"/>
            <a:ext cx="468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FB21B-2AB0-B6AE-48D5-3558A70152E8}"/>
              </a:ext>
            </a:extLst>
          </p:cNvPr>
          <p:cNvSpPr txBox="1"/>
          <p:nvPr/>
        </p:nvSpPr>
        <p:spPr>
          <a:xfrm>
            <a:off x="1033187" y="680741"/>
            <a:ext cx="993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94EB32-EA88-B1AF-BB1C-86F74B77F1F4}"/>
              </a:ext>
            </a:extLst>
          </p:cNvPr>
          <p:cNvGrpSpPr/>
          <p:nvPr/>
        </p:nvGrpSpPr>
        <p:grpSpPr>
          <a:xfrm>
            <a:off x="2598814" y="4083192"/>
            <a:ext cx="2759647" cy="1820712"/>
            <a:chOff x="742952" y="1705755"/>
            <a:chExt cx="2759647" cy="18207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E24B920-EDEB-71CD-CA52-C8697A1B815B}"/>
                </a:ext>
              </a:extLst>
            </p:cNvPr>
            <p:cNvGrpSpPr/>
            <p:nvPr/>
          </p:nvGrpSpPr>
          <p:grpSpPr>
            <a:xfrm>
              <a:off x="742952" y="1705755"/>
              <a:ext cx="2316429" cy="1229172"/>
              <a:chOff x="3545050" y="4496580"/>
              <a:chExt cx="1728455" cy="122917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847A29-0387-6DFF-3C7A-6006E5F70986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24 132</a:t>
                </a:r>
                <a:endParaRPr lang="en-US" sz="4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3DE2A-9CD6-0B72-E178-58C86F0F53FC}"/>
                  </a:ext>
                </a:extLst>
              </p:cNvPr>
              <p:cNvSpPr txBox="1"/>
              <p:nvPr/>
            </p:nvSpPr>
            <p:spPr>
              <a:xfrm>
                <a:off x="4666069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4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23FE523-012B-180C-FF53-4FC6BB47EF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EB3BEB-7EFE-4EC2-BF6B-52635FF48A79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EEB7BC-BE53-EBCA-C075-845EF6803450}"/>
                </a:ext>
              </a:extLst>
            </p:cNvPr>
            <p:cNvSpPr txBox="1"/>
            <p:nvPr/>
          </p:nvSpPr>
          <p:spPr>
            <a:xfrm>
              <a:off x="1092774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96 528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A94010-5A3C-C6E9-0535-5740A3E3A2F4}"/>
              </a:ext>
            </a:extLst>
          </p:cNvPr>
          <p:cNvGrpSpPr/>
          <p:nvPr/>
        </p:nvGrpSpPr>
        <p:grpSpPr>
          <a:xfrm>
            <a:off x="6096000" y="4162777"/>
            <a:ext cx="2759648" cy="1777170"/>
            <a:chOff x="742952" y="1749297"/>
            <a:chExt cx="2759648" cy="177717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C49D7E-3053-4A6B-6814-0BDFD1616F69}"/>
                </a:ext>
              </a:extLst>
            </p:cNvPr>
            <p:cNvGrpSpPr/>
            <p:nvPr/>
          </p:nvGrpSpPr>
          <p:grpSpPr>
            <a:xfrm>
              <a:off x="742952" y="1749297"/>
              <a:ext cx="2053904" cy="1185630"/>
              <a:chOff x="3545050" y="4540122"/>
              <a:chExt cx="1532566" cy="118563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091D72-FC4B-492E-A1B5-E2462416D978}"/>
                  </a:ext>
                </a:extLst>
              </p:cNvPr>
              <p:cNvSpPr txBox="1"/>
              <p:nvPr/>
            </p:nvSpPr>
            <p:spPr>
              <a:xfrm>
                <a:off x="3772483" y="4540122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7 148</a:t>
                </a:r>
                <a:endParaRPr lang="en-US" sz="4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E7CBF5D-9C8D-3E5F-8EF0-0001E4E35F1E}"/>
                  </a:ext>
                </a:extLst>
              </p:cNvPr>
              <p:cNvSpPr txBox="1"/>
              <p:nvPr/>
            </p:nvSpPr>
            <p:spPr>
              <a:xfrm>
                <a:off x="4470180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05C8802-3915-7309-68E2-068177CD3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E8B601-2C59-A018-50A1-06FD7B69F665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6217CF-91F0-BCCF-FC58-C1B6893887AC}"/>
                </a:ext>
              </a:extLst>
            </p:cNvPr>
            <p:cNvSpPr txBox="1"/>
            <p:nvPr/>
          </p:nvSpPr>
          <p:spPr>
            <a:xfrm>
              <a:off x="787685" y="2818581"/>
              <a:ext cx="27149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14 296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4A0E36E-EEAE-5957-3052-7128D58F1FD9}"/>
              </a:ext>
            </a:extLst>
          </p:cNvPr>
          <p:cNvSpPr txBox="1"/>
          <p:nvPr/>
        </p:nvSpPr>
        <p:spPr>
          <a:xfrm>
            <a:off x="2566865" y="3258212"/>
            <a:ext cx="24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24 132 x 4 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CB4D1-08FE-B5E6-AD18-574FB341A18A}"/>
              </a:ext>
            </a:extLst>
          </p:cNvPr>
          <p:cNvSpPr txBox="1"/>
          <p:nvPr/>
        </p:nvSpPr>
        <p:spPr>
          <a:xfrm>
            <a:off x="6051698" y="3279533"/>
            <a:ext cx="24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7 148 x 2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6627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FC20725-6D71-439E-03C1-45B76AC261C5}"/>
              </a:ext>
            </a:extLst>
          </p:cNvPr>
          <p:cNvGrpSpPr/>
          <p:nvPr/>
        </p:nvGrpSpPr>
        <p:grpSpPr>
          <a:xfrm>
            <a:off x="833855" y="2452586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6E6382-5D07-0621-B1CC-5B1EE9ED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BAECB2-BBB1-042A-A872-FF9A527414C8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890EC5-55F1-291F-A9FE-0FBB5FE0E126}"/>
              </a:ext>
            </a:extLst>
          </p:cNvPr>
          <p:cNvSpPr txBox="1"/>
          <p:nvPr/>
        </p:nvSpPr>
        <p:spPr>
          <a:xfrm>
            <a:off x="1366278" y="2421807"/>
            <a:ext cx="468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FB21B-2AB0-B6AE-48D5-3558A70152E8}"/>
              </a:ext>
            </a:extLst>
          </p:cNvPr>
          <p:cNvSpPr txBox="1"/>
          <p:nvPr/>
        </p:nvSpPr>
        <p:spPr>
          <a:xfrm>
            <a:off x="1033187" y="680741"/>
            <a:ext cx="993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9A967B-B031-C2A6-5678-554DCA5F203F}"/>
              </a:ext>
            </a:extLst>
          </p:cNvPr>
          <p:cNvGrpSpPr/>
          <p:nvPr/>
        </p:nvGrpSpPr>
        <p:grpSpPr>
          <a:xfrm>
            <a:off x="3446641" y="3698184"/>
            <a:ext cx="2865696" cy="2829314"/>
            <a:chOff x="3291164" y="3354668"/>
            <a:chExt cx="2865696" cy="282931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0C49ABA-782A-05AA-232D-2EB92353CEBD}"/>
                </a:ext>
              </a:extLst>
            </p:cNvPr>
            <p:cNvGrpSpPr/>
            <p:nvPr/>
          </p:nvGrpSpPr>
          <p:grpSpPr>
            <a:xfrm>
              <a:off x="3291164" y="3354668"/>
              <a:ext cx="2865696" cy="2267453"/>
              <a:chOff x="7030779" y="2091698"/>
              <a:chExt cx="2865696" cy="226745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03B72E3-932D-EBFC-6D68-F7BDE02D4097}"/>
                  </a:ext>
                </a:extLst>
              </p:cNvPr>
              <p:cNvGrpSpPr/>
              <p:nvPr/>
            </p:nvGrpSpPr>
            <p:grpSpPr>
              <a:xfrm>
                <a:off x="7030779" y="2091698"/>
                <a:ext cx="2865108" cy="1631502"/>
                <a:chOff x="189403" y="1441024"/>
                <a:chExt cx="2192024" cy="1631502"/>
              </a:xfrm>
            </p:grpSpPr>
            <p:sp>
              <p:nvSpPr>
                <p:cNvPr id="36" name="TextBox 43">
                  <a:extLst>
                    <a:ext uri="{FF2B5EF4-FFF2-40B4-BE49-F238E27FC236}">
                      <a16:creationId xmlns:a16="http://schemas.microsoft.com/office/drawing/2014/main" id="{9B23B222-1E1E-DD32-921F-3FFCD9F5CB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72235" y="1441024"/>
                  <a:ext cx="381000" cy="707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7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</a:rPr>
                    <a:t>7</a:t>
                  </a:r>
                  <a:endParaRPr kumimoji="0" lang="en-US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CFAC07C-A0CE-C57B-16AA-8B87B234B8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9403" y="1445824"/>
                  <a:ext cx="1359109" cy="707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7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</a:rPr>
                    <a:t>63 854</a:t>
                  </a:r>
                  <a:endParaRPr kumimoji="0" lang="en-US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8" name="Group 66">
                  <a:extLst>
                    <a:ext uri="{FF2B5EF4-FFF2-40B4-BE49-F238E27FC236}">
                      <a16:creationId xmlns:a16="http://schemas.microsoft.com/office/drawing/2014/main" id="{166706D8-B38A-ABCC-8170-19B2A939DA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92414" y="1586678"/>
                  <a:ext cx="989013" cy="1485848"/>
                  <a:chOff x="2299" y="1296"/>
                  <a:chExt cx="623" cy="681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8EE2E792-0F5B-7FC6-5AF3-4A70910755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99" y="1537"/>
                    <a:ext cx="623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C69B9A73-BA7B-9662-428D-CBEE683AA2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04" y="1296"/>
                    <a:ext cx="0" cy="681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</p:cxnSp>
            </p:grp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B347B95-2CEB-416C-E716-4E3AA0737691}"/>
                  </a:ext>
                </a:extLst>
              </p:cNvPr>
              <p:cNvSpPr txBox="1"/>
              <p:nvPr/>
            </p:nvSpPr>
            <p:spPr>
              <a:xfrm>
                <a:off x="8616233" y="2744023"/>
                <a:ext cx="12802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9122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ADB624-C40E-9EAD-8CC7-8C020BD102FD}"/>
                  </a:ext>
                </a:extLst>
              </p:cNvPr>
              <p:cNvSpPr txBox="1"/>
              <p:nvPr/>
            </p:nvSpPr>
            <p:spPr>
              <a:xfrm>
                <a:off x="7368713" y="2732449"/>
                <a:ext cx="7230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0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72F1C5-765B-13C0-A003-5DC1CD748DD2}"/>
                  </a:ext>
                </a:extLst>
              </p:cNvPr>
              <p:cNvSpPr txBox="1"/>
              <p:nvPr/>
            </p:nvSpPr>
            <p:spPr>
              <a:xfrm>
                <a:off x="7681581" y="2733810"/>
                <a:ext cx="7230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8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C70D56B-3778-B62F-943B-25DF82FC03CB}"/>
                  </a:ext>
                </a:extLst>
              </p:cNvPr>
              <p:cNvSpPr txBox="1"/>
              <p:nvPr/>
            </p:nvSpPr>
            <p:spPr>
              <a:xfrm>
                <a:off x="7681581" y="3204616"/>
                <a:ext cx="4241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896E971-2879-AF81-8F65-7C8590E7E8B6}"/>
                  </a:ext>
                </a:extLst>
              </p:cNvPr>
              <p:cNvSpPr txBox="1"/>
              <p:nvPr/>
            </p:nvSpPr>
            <p:spPr>
              <a:xfrm>
                <a:off x="7937395" y="3200535"/>
                <a:ext cx="91133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1382606-097B-27FE-2169-C277411FCC2E}"/>
                  </a:ext>
                </a:extLst>
              </p:cNvPr>
              <p:cNvSpPr txBox="1"/>
              <p:nvPr/>
            </p:nvSpPr>
            <p:spPr>
              <a:xfrm>
                <a:off x="7959225" y="3651265"/>
                <a:ext cx="4191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CD19FEF-453B-DB8A-981A-B973D1307EF5}"/>
                </a:ext>
              </a:extLst>
            </p:cNvPr>
            <p:cNvSpPr txBox="1"/>
            <p:nvPr/>
          </p:nvSpPr>
          <p:spPr>
            <a:xfrm>
              <a:off x="4458793" y="4903096"/>
              <a:ext cx="4191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3BB2AC6-5DCE-442B-D441-5BC6EA8266BE}"/>
                </a:ext>
              </a:extLst>
            </p:cNvPr>
            <p:cNvSpPr txBox="1"/>
            <p:nvPr/>
          </p:nvSpPr>
          <p:spPr>
            <a:xfrm>
              <a:off x="4497254" y="5476096"/>
              <a:ext cx="4191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704BA18-993F-50FA-0349-57522C190D45}"/>
              </a:ext>
            </a:extLst>
          </p:cNvPr>
          <p:cNvGrpSpPr/>
          <p:nvPr/>
        </p:nvGrpSpPr>
        <p:grpSpPr>
          <a:xfrm>
            <a:off x="7518810" y="3769704"/>
            <a:ext cx="3773004" cy="2669181"/>
            <a:chOff x="3291164" y="3427238"/>
            <a:chExt cx="3773004" cy="26691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07896E9-8748-313A-6057-5FAB89FB9B43}"/>
                </a:ext>
              </a:extLst>
            </p:cNvPr>
            <p:cNvGrpSpPr/>
            <p:nvPr/>
          </p:nvGrpSpPr>
          <p:grpSpPr>
            <a:xfrm>
              <a:off x="3291164" y="3427238"/>
              <a:ext cx="3773004" cy="2226537"/>
              <a:chOff x="7030779" y="2164268"/>
              <a:chExt cx="3773004" cy="2226537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55A73BD-5BA5-FBFD-B44E-FA83B98E4DB1}"/>
                  </a:ext>
                </a:extLst>
              </p:cNvPr>
              <p:cNvGrpSpPr/>
              <p:nvPr/>
            </p:nvGrpSpPr>
            <p:grpSpPr>
              <a:xfrm>
                <a:off x="7030779" y="2164268"/>
                <a:ext cx="2865108" cy="1558932"/>
                <a:chOff x="189403" y="1513594"/>
                <a:chExt cx="2192024" cy="1558932"/>
              </a:xfrm>
            </p:grpSpPr>
            <p:sp>
              <p:nvSpPr>
                <p:cNvPr id="56" name="TextBox 43">
                  <a:extLst>
                    <a:ext uri="{FF2B5EF4-FFF2-40B4-BE49-F238E27FC236}">
                      <a16:creationId xmlns:a16="http://schemas.microsoft.com/office/drawing/2014/main" id="{B35AC430-08AE-637F-0162-8D01EB95B3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72235" y="1513594"/>
                  <a:ext cx="381000" cy="707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7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</a:rPr>
                    <a:t>6</a:t>
                  </a:r>
                  <a:endParaRPr kumimoji="0" lang="en-US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6225512D-56C0-5442-48E7-281514AF01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9403" y="1532908"/>
                  <a:ext cx="1359109" cy="707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7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</a:rPr>
                    <a:t>46 519</a:t>
                  </a:r>
                  <a:endParaRPr kumimoji="0" lang="en-US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58" name="Group 66">
                  <a:extLst>
                    <a:ext uri="{FF2B5EF4-FFF2-40B4-BE49-F238E27FC236}">
                      <a16:creationId xmlns:a16="http://schemas.microsoft.com/office/drawing/2014/main" id="{5986AECB-8D67-4FB0-FF0F-CCFA338ED9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92414" y="1586678"/>
                  <a:ext cx="989013" cy="1485848"/>
                  <a:chOff x="2299" y="1296"/>
                  <a:chExt cx="623" cy="681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2E7ED8A3-4657-4D5D-55AC-4265737753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99" y="1537"/>
                    <a:ext cx="623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96D29912-F797-2D63-3AF3-620DF61DD6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04" y="1296"/>
                    <a:ext cx="0" cy="681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</p:cxnSp>
            </p:grp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04F0A88-DBC2-A5BC-1049-7A83383235FC}"/>
                  </a:ext>
                </a:extLst>
              </p:cNvPr>
              <p:cNvSpPr txBox="1"/>
              <p:nvPr/>
            </p:nvSpPr>
            <p:spPr>
              <a:xfrm>
                <a:off x="8616232" y="2744023"/>
                <a:ext cx="218755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7753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49320C2-E628-CB38-48D1-5A4FDE0BE2C3}"/>
                  </a:ext>
                </a:extLst>
              </p:cNvPr>
              <p:cNvSpPr txBox="1"/>
              <p:nvPr/>
            </p:nvSpPr>
            <p:spPr>
              <a:xfrm>
                <a:off x="7368713" y="2746963"/>
                <a:ext cx="7230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68AF4AD-7AFD-2160-9242-A3BC61BDF27E}"/>
                  </a:ext>
                </a:extLst>
              </p:cNvPr>
              <p:cNvSpPr txBox="1"/>
              <p:nvPr/>
            </p:nvSpPr>
            <p:spPr>
              <a:xfrm>
                <a:off x="7681581" y="2733810"/>
                <a:ext cx="7230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E8491E7-460A-AEEE-46B4-D3ADC0C3DDE8}"/>
                  </a:ext>
                </a:extLst>
              </p:cNvPr>
              <p:cNvSpPr txBox="1"/>
              <p:nvPr/>
            </p:nvSpPr>
            <p:spPr>
              <a:xfrm>
                <a:off x="7709773" y="2656470"/>
                <a:ext cx="39287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392355-3242-0060-9446-BFD0920C59B2}"/>
                  </a:ext>
                </a:extLst>
              </p:cNvPr>
              <p:cNvSpPr txBox="1"/>
              <p:nvPr/>
            </p:nvSpPr>
            <p:spPr>
              <a:xfrm>
                <a:off x="7996810" y="3242995"/>
                <a:ext cx="91133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6E219FE-5959-0F2C-6A71-1CE32A0F0C25}"/>
                  </a:ext>
                </a:extLst>
              </p:cNvPr>
              <p:cNvSpPr txBox="1"/>
              <p:nvPr/>
            </p:nvSpPr>
            <p:spPr>
              <a:xfrm>
                <a:off x="7986135" y="3682919"/>
                <a:ext cx="4191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59029C2-A99C-EC3A-34C8-931F4D3298A4}"/>
                </a:ext>
              </a:extLst>
            </p:cNvPr>
            <p:cNvSpPr txBox="1"/>
            <p:nvPr/>
          </p:nvSpPr>
          <p:spPr>
            <a:xfrm>
              <a:off x="4477662" y="4947249"/>
              <a:ext cx="4191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80C2B10-EAFB-BDC3-AA9E-E46FFB86F0E7}"/>
                </a:ext>
              </a:extLst>
            </p:cNvPr>
            <p:cNvSpPr txBox="1"/>
            <p:nvPr/>
          </p:nvSpPr>
          <p:spPr>
            <a:xfrm>
              <a:off x="4548728" y="5388533"/>
              <a:ext cx="4191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65C0C73-9ACF-A38E-EB77-43E2583418AE}"/>
              </a:ext>
            </a:extLst>
          </p:cNvPr>
          <p:cNvSpPr txBox="1"/>
          <p:nvPr/>
        </p:nvSpPr>
        <p:spPr>
          <a:xfrm>
            <a:off x="3316724" y="3014162"/>
            <a:ext cx="24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63 854 : 7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0EC356-ECF2-FEC4-BD81-018CAD0E99F6}"/>
              </a:ext>
            </a:extLst>
          </p:cNvPr>
          <p:cNvSpPr txBox="1"/>
          <p:nvPr/>
        </p:nvSpPr>
        <p:spPr>
          <a:xfrm>
            <a:off x="7518810" y="2960896"/>
            <a:ext cx="24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46 519 : 6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044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0CFDD3-3ADE-7929-6605-1215E663386C}"/>
              </a:ext>
            </a:extLst>
          </p:cNvPr>
          <p:cNvSpPr txBox="1"/>
          <p:nvPr/>
        </p:nvSpPr>
        <p:spPr>
          <a:xfrm>
            <a:off x="1584036" y="132651"/>
            <a:ext cx="9935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809F5-1162-9425-BFD3-1FA9785DDA88}"/>
              </a:ext>
            </a:extLst>
          </p:cNvPr>
          <p:cNvSpPr txBox="1"/>
          <p:nvPr/>
        </p:nvSpPr>
        <p:spPr>
          <a:xfrm>
            <a:off x="1758068" y="1747996"/>
            <a:ext cx="8675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20 000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606168-DDA5-BE90-543D-62FE277D404F}"/>
              </a:ext>
            </a:extLst>
          </p:cNvPr>
          <p:cNvGrpSpPr/>
          <p:nvPr/>
        </p:nvGrpSpPr>
        <p:grpSpPr>
          <a:xfrm>
            <a:off x="877423" y="1842079"/>
            <a:ext cx="880645" cy="683573"/>
            <a:chOff x="621568" y="835857"/>
            <a:chExt cx="625813" cy="5324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6A0CFF-9C31-3F6F-C624-A329D3D60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3E4634-0E1C-B277-7F53-2B735511F5E7}"/>
                </a:ext>
              </a:extLst>
            </p:cNvPr>
            <p:cNvSpPr txBox="1"/>
            <p:nvPr/>
          </p:nvSpPr>
          <p:spPr>
            <a:xfrm>
              <a:off x="691865" y="846152"/>
              <a:ext cx="555516" cy="455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F150FFD-BD66-C323-B0BE-482354F22A7C}"/>
              </a:ext>
            </a:extLst>
          </p:cNvPr>
          <p:cNvSpPr txBox="1"/>
          <p:nvPr/>
        </p:nvSpPr>
        <p:spPr>
          <a:xfrm>
            <a:off x="2265516" y="3677694"/>
            <a:ext cx="7660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u="sng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 tắt</a:t>
            </a:r>
            <a:endParaRPr lang="vi-VN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8 cuốn vở: 2 tờ tiền loại 20 000 đồng</a:t>
            </a:r>
          </a:p>
          <a:p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1 cuốn vở:..........tiền?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586D3-E763-659B-816D-D5A39468F729}"/>
              </a:ext>
            </a:extLst>
          </p:cNvPr>
          <p:cNvSpPr txBox="1"/>
          <p:nvPr/>
        </p:nvSpPr>
        <p:spPr>
          <a:xfrm>
            <a:off x="2046514" y="3525294"/>
            <a:ext cx="5617029" cy="582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D34CE8-ABE8-80A3-4FC1-32099024F5EA}"/>
              </a:ext>
            </a:extLst>
          </p:cNvPr>
          <p:cNvCxnSpPr>
            <a:cxnSpLocks/>
          </p:cNvCxnSpPr>
          <p:nvPr/>
        </p:nvCxnSpPr>
        <p:spPr>
          <a:xfrm>
            <a:off x="1872343" y="2278084"/>
            <a:ext cx="579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5E1DB1-295C-F7A6-10EC-C740B3A6C0C2}"/>
              </a:ext>
            </a:extLst>
          </p:cNvPr>
          <p:cNvCxnSpPr>
            <a:cxnSpLocks/>
          </p:cNvCxnSpPr>
          <p:nvPr/>
        </p:nvCxnSpPr>
        <p:spPr>
          <a:xfrm>
            <a:off x="1872343" y="2776847"/>
            <a:ext cx="3821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DB5ABB-8A08-F33B-52DD-6214B55BCB73}"/>
              </a:ext>
            </a:extLst>
          </p:cNvPr>
          <p:cNvCxnSpPr>
            <a:cxnSpLocks/>
          </p:cNvCxnSpPr>
          <p:nvPr/>
        </p:nvCxnSpPr>
        <p:spPr>
          <a:xfrm>
            <a:off x="7885216" y="2264229"/>
            <a:ext cx="24225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A65E8B-C074-FBB5-20B5-09A519E63A8E}"/>
              </a:ext>
            </a:extLst>
          </p:cNvPr>
          <p:cNvCxnSpPr>
            <a:cxnSpLocks/>
          </p:cNvCxnSpPr>
          <p:nvPr/>
        </p:nvCxnSpPr>
        <p:spPr>
          <a:xfrm flipV="1">
            <a:off x="5862452" y="2776847"/>
            <a:ext cx="4445330" cy="197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269E34-6BC4-88E0-E22B-7EE129D49F7A}"/>
              </a:ext>
            </a:extLst>
          </p:cNvPr>
          <p:cNvCxnSpPr>
            <a:cxnSpLocks/>
          </p:cNvCxnSpPr>
          <p:nvPr/>
        </p:nvCxnSpPr>
        <p:spPr>
          <a:xfrm>
            <a:off x="1872343" y="3285506"/>
            <a:ext cx="1785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29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0CFDD3-3ADE-7929-6605-1215E663386C}"/>
              </a:ext>
            </a:extLst>
          </p:cNvPr>
          <p:cNvSpPr txBox="1"/>
          <p:nvPr/>
        </p:nvSpPr>
        <p:spPr>
          <a:xfrm>
            <a:off x="1584036" y="132651"/>
            <a:ext cx="9935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809F5-1162-9425-BFD3-1FA9785DDA88}"/>
              </a:ext>
            </a:extLst>
          </p:cNvPr>
          <p:cNvSpPr txBox="1"/>
          <p:nvPr/>
        </p:nvSpPr>
        <p:spPr>
          <a:xfrm>
            <a:off x="1758621" y="1704356"/>
            <a:ext cx="8675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20 000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606168-DDA5-BE90-543D-62FE277D404F}"/>
              </a:ext>
            </a:extLst>
          </p:cNvPr>
          <p:cNvGrpSpPr/>
          <p:nvPr/>
        </p:nvGrpSpPr>
        <p:grpSpPr>
          <a:xfrm>
            <a:off x="833855" y="1747996"/>
            <a:ext cx="880645" cy="683573"/>
            <a:chOff x="621568" y="835857"/>
            <a:chExt cx="625813" cy="5324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6A0CFF-9C31-3F6F-C624-A329D3D60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3E4634-0E1C-B277-7F53-2B735511F5E7}"/>
                </a:ext>
              </a:extLst>
            </p:cNvPr>
            <p:cNvSpPr txBox="1"/>
            <p:nvPr/>
          </p:nvSpPr>
          <p:spPr>
            <a:xfrm>
              <a:off x="691865" y="846152"/>
              <a:ext cx="555516" cy="455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43DD73C-8CAD-62CD-C4A2-131E5CCDB581}"/>
              </a:ext>
            </a:extLst>
          </p:cNvPr>
          <p:cNvSpPr txBox="1"/>
          <p:nvPr/>
        </p:nvSpPr>
        <p:spPr>
          <a:xfrm>
            <a:off x="3616036" y="3279174"/>
            <a:ext cx="58490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u="sng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20 000 x 2 = 40 000 (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40 000 : 8 = 5 000 (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đồng)</a:t>
            </a:r>
          </a:p>
          <a:p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5 000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B4E77-7182-53A2-A4EC-C6F42D112B7F}"/>
              </a:ext>
            </a:extLst>
          </p:cNvPr>
          <p:cNvSpPr txBox="1"/>
          <p:nvPr/>
        </p:nvSpPr>
        <p:spPr>
          <a:xfrm>
            <a:off x="3671451" y="3235030"/>
            <a:ext cx="3241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latin typeface="+mj-lt"/>
              </a:rPr>
              <a:t>Bài giải</a:t>
            </a:r>
            <a:endParaRPr lang="en-US" sz="3200" u="sng" dirty="0"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1CC41B-27F9-449F-5A78-4FE171FED138}"/>
              </a:ext>
            </a:extLst>
          </p:cNvPr>
          <p:cNvCxnSpPr>
            <a:stCxn id="9" idx="1"/>
          </p:cNvCxnSpPr>
          <p:nvPr/>
        </p:nvCxnSpPr>
        <p:spPr>
          <a:xfrm>
            <a:off x="3671451" y="3527418"/>
            <a:ext cx="0" cy="27987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A0C52D-73AD-F57D-FDB7-17A839A4AB88}"/>
              </a:ext>
            </a:extLst>
          </p:cNvPr>
          <p:cNvCxnSpPr/>
          <p:nvPr/>
        </p:nvCxnSpPr>
        <p:spPr>
          <a:xfrm>
            <a:off x="3671451" y="6326162"/>
            <a:ext cx="6763033" cy="0"/>
          </a:xfrm>
          <a:prstGeom prst="line">
            <a:avLst/>
          </a:prstGeom>
          <a:ln cmpd="thinThick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20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5A084B-97E4-6AAF-3073-7388A3461449}"/>
              </a:ext>
            </a:extLst>
          </p:cNvPr>
          <p:cNvGrpSpPr/>
          <p:nvPr/>
        </p:nvGrpSpPr>
        <p:grpSpPr>
          <a:xfrm>
            <a:off x="833855" y="2692729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22D295-D59F-5884-08F0-34C26509E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A07162-9A96-FBEF-BFA1-BB8ACF0AF11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6AA463-5EC2-9689-86F8-7742E9AF697F}"/>
              </a:ext>
            </a:extLst>
          </p:cNvPr>
          <p:cNvSpPr txBox="1"/>
          <p:nvPr/>
        </p:nvSpPr>
        <p:spPr>
          <a:xfrm>
            <a:off x="1366277" y="2661950"/>
            <a:ext cx="7234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9850B-A43B-D40A-CC4D-C8BF83D21E21}"/>
              </a:ext>
            </a:extLst>
          </p:cNvPr>
          <p:cNvSpPr txBox="1"/>
          <p:nvPr/>
        </p:nvSpPr>
        <p:spPr>
          <a:xfrm>
            <a:off x="1138649" y="3421454"/>
            <a:ext cx="1032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36 459 : 9 x 3</a:t>
            </a:r>
            <a:r>
              <a:rPr lang="pt-BR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b)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14 105 x 6 : 5</a:t>
            </a:r>
            <a:endParaRPr lang="pt-BR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C637F-9323-A732-7E40-D626E872AAD9}"/>
              </a:ext>
            </a:extLst>
          </p:cNvPr>
          <p:cNvSpPr txBox="1"/>
          <p:nvPr/>
        </p:nvSpPr>
        <p:spPr>
          <a:xfrm>
            <a:off x="1511466" y="640652"/>
            <a:ext cx="9935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</p:spTree>
    <p:extLst>
      <p:ext uri="{BB962C8B-B14F-4D97-AF65-F5344CB8AC3E}">
        <p14:creationId xmlns:p14="http://schemas.microsoft.com/office/powerpoint/2010/main" val="963060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5A084B-97E4-6AAF-3073-7388A3461449}"/>
              </a:ext>
            </a:extLst>
          </p:cNvPr>
          <p:cNvGrpSpPr/>
          <p:nvPr/>
        </p:nvGrpSpPr>
        <p:grpSpPr>
          <a:xfrm>
            <a:off x="833855" y="2155688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22D295-D59F-5884-08F0-34C26509E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A07162-9A96-FBEF-BFA1-BB8ACF0AF11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6AA463-5EC2-9689-86F8-7742E9AF697F}"/>
              </a:ext>
            </a:extLst>
          </p:cNvPr>
          <p:cNvSpPr txBox="1"/>
          <p:nvPr/>
        </p:nvSpPr>
        <p:spPr>
          <a:xfrm>
            <a:off x="1366277" y="2124909"/>
            <a:ext cx="7234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73F35-BD69-489C-CB8B-6B2F05EE5EE9}"/>
              </a:ext>
            </a:extLst>
          </p:cNvPr>
          <p:cNvSpPr txBox="1"/>
          <p:nvPr/>
        </p:nvSpPr>
        <p:spPr>
          <a:xfrm>
            <a:off x="696146" y="2814693"/>
            <a:ext cx="3319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36 459 : 9 x 3</a:t>
            </a:r>
            <a:endParaRPr lang="pt-BR" sz="32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35604-91A2-CE76-6FE7-5CE4DD156BA1}"/>
              </a:ext>
            </a:extLst>
          </p:cNvPr>
          <p:cNvSpPr txBox="1"/>
          <p:nvPr/>
        </p:nvSpPr>
        <p:spPr>
          <a:xfrm>
            <a:off x="3557166" y="2835835"/>
            <a:ext cx="263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4 051 x 3</a:t>
            </a:r>
            <a:endParaRPr lang="pt-BR" sz="32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37308-23EB-4504-4EFA-C5FAEBA03D2B}"/>
              </a:ext>
            </a:extLst>
          </p:cNvPr>
          <p:cNvSpPr txBox="1"/>
          <p:nvPr/>
        </p:nvSpPr>
        <p:spPr>
          <a:xfrm>
            <a:off x="3557166" y="3294050"/>
            <a:ext cx="2441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12 153</a:t>
            </a:r>
            <a:endParaRPr lang="pt-BR" sz="32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95C921-8B9B-63AA-A47B-B3067CFA9EF7}"/>
              </a:ext>
            </a:extLst>
          </p:cNvPr>
          <p:cNvSpPr txBox="1"/>
          <p:nvPr/>
        </p:nvSpPr>
        <p:spPr>
          <a:xfrm>
            <a:off x="6264357" y="2814693"/>
            <a:ext cx="407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14 105 x 6 : 5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42A3E3-1AD5-B76F-508A-453D6DC5773F}"/>
              </a:ext>
            </a:extLst>
          </p:cNvPr>
          <p:cNvSpPr txBox="1"/>
          <p:nvPr/>
        </p:nvSpPr>
        <p:spPr>
          <a:xfrm>
            <a:off x="9187106" y="2793551"/>
            <a:ext cx="278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84 630 : 5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C8C321-5BFA-C052-A8BF-56A81C0CAC73}"/>
              </a:ext>
            </a:extLst>
          </p:cNvPr>
          <p:cNvSpPr txBox="1"/>
          <p:nvPr/>
        </p:nvSpPr>
        <p:spPr>
          <a:xfrm>
            <a:off x="9200961" y="3294049"/>
            <a:ext cx="2086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16 926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04C7-9EE4-FFA6-2A64-2F4B2D7ED6F0}"/>
              </a:ext>
            </a:extLst>
          </p:cNvPr>
          <p:cNvSpPr txBox="1"/>
          <p:nvPr/>
        </p:nvSpPr>
        <p:spPr>
          <a:xfrm>
            <a:off x="1134095" y="582594"/>
            <a:ext cx="9935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</p:spTree>
    <p:extLst>
      <p:ext uri="{BB962C8B-B14F-4D97-AF65-F5344CB8AC3E}">
        <p14:creationId xmlns:p14="http://schemas.microsoft.com/office/powerpoint/2010/main" val="2637249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528636"/>
            <a:ext cx="11880850" cy="5800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8968CC-7692-3D73-B4AD-3B5B60597F58}"/>
              </a:ext>
            </a:extLst>
          </p:cNvPr>
          <p:cNvSpPr txBox="1"/>
          <p:nvPr/>
        </p:nvSpPr>
        <p:spPr>
          <a:xfrm>
            <a:off x="5024439" y="2875000"/>
            <a:ext cx="5591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nhanh hơn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5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1292560" cy="578564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3846286" y="5373582"/>
            <a:ext cx="5457372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) 27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000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9 = 3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B620D-2EE2-B5BE-E649-82374A9815B6}"/>
              </a:ext>
            </a:extLst>
          </p:cNvPr>
          <p:cNvSpPr txBox="1"/>
          <p:nvPr/>
        </p:nvSpPr>
        <p:spPr>
          <a:xfrm>
            <a:off x="3338239" y="727957"/>
            <a:ext cx="7234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 các phép tính sau đây, phép tính nào có kết quả bé nhất?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F23421-2C12-E7B2-EDA9-4425FCDA175B}"/>
              </a:ext>
            </a:extLst>
          </p:cNvPr>
          <p:cNvSpPr txBox="1"/>
          <p:nvPr/>
        </p:nvSpPr>
        <p:spPr>
          <a:xfrm>
            <a:off x="4099568" y="2405450"/>
            <a:ext cx="5987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LcParenR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27 000 : 9</a:t>
            </a:r>
            <a:r>
              <a:rPr lang="pt-BR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LcParenR"/>
            </a:pPr>
            <a:r>
              <a:rPr lang="vi-VN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10 000 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  <a:p>
            <a:pPr marL="742950" indent="-742950" algn="just">
              <a:buFontTx/>
              <a:buAutoNum type="alphaLcParenR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63 000 : 9  </a:t>
            </a:r>
            <a:r>
              <a:rPr lang="pt-BR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1D2061-59F7-45B2-8929-C2F0AA9AC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B2A485-6BDB-4156-81D1-76819640F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29" y="-219734"/>
            <a:ext cx="12830629" cy="5785647"/>
          </a:xfrm>
          <a:prstGeom prst="rect">
            <a:avLst/>
          </a:prstGeom>
        </p:spPr>
      </p:pic>
      <p:sp>
        <p:nvSpPr>
          <p:cNvPr id="20" name="Đ">
            <a:extLst>
              <a:ext uri="{FF2B5EF4-FFF2-40B4-BE49-F238E27FC236}">
                <a16:creationId xmlns:a16="http://schemas.microsoft.com/office/drawing/2014/main" id="{55D6C73C-CDA6-4ABE-A34A-BBEC434E6FD9}"/>
              </a:ext>
            </a:extLst>
          </p:cNvPr>
          <p:cNvSpPr/>
          <p:nvPr/>
        </p:nvSpPr>
        <p:spPr>
          <a:xfrm>
            <a:off x="3230217" y="5417125"/>
            <a:ext cx="5628805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 tờ 50 000 đồng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1" name="Picture 4" descr="Káº¿t quáº£ hÃ¬nh áº£nh cho right icon">
            <a:extLst>
              <a:ext uri="{FF2B5EF4-FFF2-40B4-BE49-F238E27FC236}">
                <a16:creationId xmlns:a16="http://schemas.microsoft.com/office/drawing/2014/main" id="{0820DBFD-A3F7-4DE8-BDC8-E226C28D3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84" y="504425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2D80DF-AF2F-4B40-8504-4881B61EFC99}"/>
              </a:ext>
            </a:extLst>
          </p:cNvPr>
          <p:cNvSpPr txBox="1"/>
          <p:nvPr/>
        </p:nvSpPr>
        <p:spPr>
          <a:xfrm>
            <a:off x="2612572" y="716464"/>
            <a:ext cx="7852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u="sng" dirty="0">
                <a:latin typeface="+mj-lt"/>
                <a:cs typeface="Arial" panose="020B0604020202020204" pitchFamily="34" charset="0"/>
              </a:rPr>
              <a:t>Câu 2</a:t>
            </a:r>
            <a:r>
              <a:rPr lang="vi-VN" sz="4400" b="1" dirty="0">
                <a:latin typeface="+mj-lt"/>
                <a:cs typeface="Arial" panose="020B0604020202020204" pitchFamily="34" charset="0"/>
              </a:rPr>
              <a:t>.   5</a:t>
            </a:r>
            <a:r>
              <a:rPr kumimoji="0" lang="vi-VN" sz="44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tờ 10 000 đồng đổi được 1 tờ .... </a:t>
            </a:r>
            <a:r>
              <a:rPr lang="vi-VN" sz="4400" b="1" dirty="0">
                <a:latin typeface="+mj-lt"/>
                <a:cs typeface="Arial" panose="020B0604020202020204" pitchFamily="34" charset="0"/>
              </a:rPr>
              <a:t>đ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ồng?</a:t>
            </a:r>
          </a:p>
        </p:txBody>
      </p:sp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282570"/>
            <a:ext cx="3575430" cy="357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1928" y="3750010"/>
            <a:ext cx="1936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316612" y="2718679"/>
            <a:ext cx="2555143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159313" y="2767721"/>
            <a:ext cx="305649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8 000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80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000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	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5 000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itchFamily="34" charset="0"/>
                <a:cs typeface="Arial-Rounded" pitchFamily="34" charset="0"/>
              </a:rPr>
              <a:t>2 000 x 1 x 4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37 000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</a:t>
            </a:r>
            <a:r>
              <a:rPr lang="vi-VN" sz="6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26 000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	 </a:t>
            </a:r>
            <a:r>
              <a:rPr lang="vi-VN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36 000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5044" y="679748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itchFamily="34" charset="0"/>
                <a:cs typeface="Arial-Rounded" pitchFamily="34" charset="0"/>
              </a:rPr>
              <a:t>30 000 : 5 x 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5400" noProof="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</a:t>
            </a:r>
            <a:r>
              <a:rPr lang="vi-VN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5400" noProof="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10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	 13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20 000 : ( 2 x 5 )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0CFDD3-3ADE-7929-6605-1215E663386C}"/>
              </a:ext>
            </a:extLst>
          </p:cNvPr>
          <p:cNvSpPr txBox="1"/>
          <p:nvPr/>
        </p:nvSpPr>
        <p:spPr>
          <a:xfrm>
            <a:off x="1764145" y="215778"/>
            <a:ext cx="99354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Bảy, ngày 20 tháng 04 năm 2024</a:t>
            </a:r>
          </a:p>
          <a:p>
            <a:pPr algn="ctr"/>
            <a:r>
              <a:rPr lang="vi-VN" sz="3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Bài:</a:t>
            </a:r>
            <a:endParaRPr lang="vi-VN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C5B24-D297-3A51-D5BB-CE0C9BF2B642}"/>
              </a:ext>
            </a:extLst>
          </p:cNvPr>
          <p:cNvSpPr txBox="1"/>
          <p:nvPr/>
        </p:nvSpPr>
        <p:spPr>
          <a:xfrm>
            <a:off x="4835235" y="1416106"/>
            <a:ext cx="5846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 Tiết 1)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5815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179398-0840-CBF3-9BF9-D70428B74BD5}"/>
              </a:ext>
            </a:extLst>
          </p:cNvPr>
          <p:cNvGrpSpPr/>
          <p:nvPr/>
        </p:nvGrpSpPr>
        <p:grpSpPr>
          <a:xfrm>
            <a:off x="662405" y="2214483"/>
            <a:ext cx="3338095" cy="636807"/>
            <a:chOff x="1214855" y="370961"/>
            <a:chExt cx="2479443" cy="6368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EC1D47-59D5-FB96-E4B4-771E4CDA290C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615553"/>
              <a:chOff x="621568" y="794220"/>
              <a:chExt cx="441871" cy="61555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EDFF51B-478B-3F69-C299-801B99D09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8A030A-8B14-8AC8-F782-BA62BEEAA2A5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3C52A-3199-12E2-D213-DE21323E5942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nhẩm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7BA745-7F49-DB46-0A69-ADC8E5CA2BA9}"/>
              </a:ext>
            </a:extLst>
          </p:cNvPr>
          <p:cNvSpPr txBox="1"/>
          <p:nvPr/>
        </p:nvSpPr>
        <p:spPr>
          <a:xfrm>
            <a:off x="790575" y="3016912"/>
            <a:ext cx="40767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vi-VN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t-BR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2000 x 4 x 5</a:t>
            </a:r>
          </a:p>
          <a:p>
            <a:pPr algn="just"/>
            <a:r>
              <a:rPr lang="pt-BR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pt-BR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36 000 : 6 : 2</a:t>
            </a:r>
          </a:p>
          <a:p>
            <a:pPr algn="just"/>
            <a:r>
              <a:rPr lang="pt-BR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pt-BR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30 000 : 3 x </a:t>
            </a:r>
            <a:r>
              <a:rPr lang="vi-VN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lang="pt-BR" sz="34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9FC4A4-7522-8624-D46A-CD4F69227B3B}"/>
              </a:ext>
            </a:extLst>
          </p:cNvPr>
          <p:cNvSpPr txBox="1"/>
          <p:nvPr/>
        </p:nvSpPr>
        <p:spPr>
          <a:xfrm>
            <a:off x="6124574" y="3074062"/>
            <a:ext cx="52292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20 000 x (10 : 5)</a:t>
            </a:r>
          </a:p>
          <a:p>
            <a:pPr algn="just"/>
            <a:r>
              <a:rPr lang="en-US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80 000 : (2 x 4)</a:t>
            </a:r>
          </a:p>
          <a:p>
            <a:pPr algn="just"/>
            <a:r>
              <a:rPr lang="en-US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3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15 000 : (27 : 9)</a:t>
            </a:r>
            <a:endParaRPr lang="pt-BR" sz="34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EBAD2-C13F-C9B5-CDBA-019419FDCF6F}"/>
              </a:ext>
            </a:extLst>
          </p:cNvPr>
          <p:cNvSpPr txBox="1"/>
          <p:nvPr/>
        </p:nvSpPr>
        <p:spPr>
          <a:xfrm>
            <a:off x="1340427" y="666077"/>
            <a:ext cx="993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Bảy, ngày 20 tháng 04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 ( Tiết 1)</a:t>
            </a: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1094</Words>
  <Application>Microsoft Office PowerPoint</Application>
  <PresentationFormat>Widescreen</PresentationFormat>
  <Paragraphs>289</Paragraphs>
  <Slides>26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Arial-Rounded</vt:lpstr>
      <vt:lpstr>Calibri</vt:lpstr>
      <vt:lpstr>Calibri Light</vt:lpstr>
      <vt:lpstr>Didact Gothic</vt:lpstr>
      <vt:lpstr>Tahoma</vt:lpstr>
      <vt:lpstr>Times New Roman</vt:lpstr>
      <vt:lpstr>字魂105号-简雅黑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Trần Trần</cp:lastModifiedBy>
  <cp:revision>74</cp:revision>
  <dcterms:created xsi:type="dcterms:W3CDTF">2023-02-06T08:20:59Z</dcterms:created>
  <dcterms:modified xsi:type="dcterms:W3CDTF">2024-04-19T08:30:50Z</dcterms:modified>
</cp:coreProperties>
</file>