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4" r:id="rId3"/>
  </p:sldMasterIdLst>
  <p:notesMasterIdLst>
    <p:notesMasterId r:id="rId19"/>
  </p:notesMasterIdLst>
  <p:sldIdLst>
    <p:sldId id="510" r:id="rId4"/>
    <p:sldId id="302" r:id="rId5"/>
    <p:sldId id="280" r:id="rId6"/>
    <p:sldId id="371" r:id="rId7"/>
    <p:sldId id="269" r:id="rId8"/>
    <p:sldId id="270" r:id="rId9"/>
    <p:sldId id="471" r:id="rId10"/>
    <p:sldId id="505" r:id="rId11"/>
    <p:sldId id="496" r:id="rId12"/>
    <p:sldId id="497" r:id="rId13"/>
    <p:sldId id="506" r:id="rId14"/>
    <p:sldId id="499" r:id="rId15"/>
    <p:sldId id="501" r:id="rId16"/>
    <p:sldId id="502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97E98-4DF1-4FD4-825A-CC37C47A4397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C0B45-ADE0-4ACB-A97C-95FAC7265A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65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012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ra </a:t>
            </a:r>
            <a:r>
              <a:rPr lang="en-US" dirty="0" err="1"/>
              <a:t>màn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.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712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28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59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14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37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b="0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F5F967-9870-46FA-BB99-03FAFD6C30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37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0468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AE39EF-C0E5-4896-B9D3-7E7938E4611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2793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18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1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microsoft.com/office/2007/relationships/hdphoto" Target="../media/hdphoto1.wdp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microsoft.com/office/2007/relationships/hdphoto" Target="../media/hdphoto2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87731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3403879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534653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8850415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89539505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613840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8857545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8908551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7627510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0286950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03401089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15751"/>
      </p:ext>
    </p:extLst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5876012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>
              <a:fillRect/>
            </a:stretch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>
              <a:fillRect/>
            </a:stretch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>
                <a:fillRect/>
              </a:stretch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>
                <a:fillRect/>
              </a:stretch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>
              <a:fillRect/>
            </a:stretch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>
              <a:fillRect/>
            </a:stretch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>
              <a:fillRect/>
            </a:stretch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>
              <a:fillRect/>
            </a:stretch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>
              <a:fillRect/>
            </a:stretch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>
              <a:fillRect/>
            </a:stretch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>
              <a:fillRect/>
            </a:stretch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8237305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598516"/>
      </p:ext>
    </p:extLst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8637453"/>
      </p:ext>
    </p:extLst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94616"/>
      </p:ext>
    </p:extLst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1"/>
            <a:ext cx="8769096" cy="136380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941705"/>
      </p:ext>
    </p:extLst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77911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3"/>
            <a:ext cx="4754880" cy="3383280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95439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02213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14120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066396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37287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  <a:prstGeom prst="rect">
            <a:avLst/>
          </a:prstGeo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46975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49224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5" cy="365125"/>
          </a:xfrm>
          <a:prstGeom prst="rect">
            <a:avLst/>
          </a:prstGeom>
        </p:spPr>
        <p:txBody>
          <a:bodyPr/>
          <a:lstStyle/>
          <a:p>
            <a:fld id="{A8F0C6B7-2706-4815-B1B9-A8A92252602A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49149" y="6223828"/>
            <a:ext cx="471777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9532" y="6223828"/>
            <a:ext cx="1706217" cy="365125"/>
          </a:xfrm>
          <a:prstGeom prst="rect">
            <a:avLst/>
          </a:prstGeom>
        </p:spPr>
        <p:txBody>
          <a:bodyPr/>
          <a:lstStyle/>
          <a:p>
            <a:fld id="{6B2A4A2E-1208-4CEC-854F-BD6FFBCD2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37410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59738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35701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2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84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2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6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1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5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3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02463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2561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5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5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199" b="1"/>
            </a:lvl1pPr>
            <a:lvl2pPr marL="609422" indent="0">
              <a:buNone/>
              <a:defRPr sz="2699" b="1"/>
            </a:lvl2pPr>
            <a:lvl3pPr marL="1218844" indent="0">
              <a:buNone/>
              <a:defRPr sz="2400" b="1"/>
            </a:lvl3pPr>
            <a:lvl4pPr marL="1828266" indent="0">
              <a:buNone/>
              <a:defRPr sz="2200" b="1"/>
            </a:lvl4pPr>
            <a:lvl5pPr marL="2437688" indent="0">
              <a:buNone/>
              <a:defRPr sz="2200" b="1"/>
            </a:lvl5pPr>
            <a:lvl6pPr marL="3047110" indent="0">
              <a:buNone/>
              <a:defRPr sz="2200" b="1"/>
            </a:lvl6pPr>
            <a:lvl7pPr marL="3656533" indent="0">
              <a:buNone/>
              <a:defRPr sz="2200" b="1"/>
            </a:lvl7pPr>
            <a:lvl8pPr marL="4265956" indent="0">
              <a:buNone/>
              <a:defRPr sz="2200" b="1"/>
            </a:lvl8pPr>
            <a:lvl9pPr marL="48753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94950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02295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16051443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7"/>
            <a:ext cx="9912735" cy="42891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8" y="6451901"/>
            <a:ext cx="391889" cy="2200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8" rIns="91415" bIns="45708" rtlCol="0" anchor="ctr"/>
          <a:lstStyle/>
          <a:p>
            <a:pPr marL="0" marR="0" lvl="0" indent="0" algn="ctr" defTabSz="9141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0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13021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124151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97195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99"/>
            </a:lvl1pPr>
            <a:lvl2pPr marL="609422" indent="0">
              <a:buNone/>
              <a:defRPr sz="3799"/>
            </a:lvl2pPr>
            <a:lvl3pPr marL="1218844" indent="0">
              <a:buNone/>
              <a:defRPr sz="3199"/>
            </a:lvl3pPr>
            <a:lvl4pPr marL="1828266" indent="0">
              <a:buNone/>
              <a:defRPr sz="2699"/>
            </a:lvl4pPr>
            <a:lvl5pPr marL="2437688" indent="0">
              <a:buNone/>
              <a:defRPr sz="2699"/>
            </a:lvl5pPr>
            <a:lvl6pPr marL="3047110" indent="0">
              <a:buNone/>
              <a:defRPr sz="2699"/>
            </a:lvl6pPr>
            <a:lvl7pPr marL="3656533" indent="0">
              <a:buNone/>
              <a:defRPr sz="2699"/>
            </a:lvl7pPr>
            <a:lvl8pPr marL="4265956" indent="0">
              <a:buNone/>
              <a:defRPr sz="2699"/>
            </a:lvl8pPr>
            <a:lvl9pPr marL="4875378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422" indent="0">
              <a:buNone/>
              <a:defRPr sz="1600"/>
            </a:lvl2pPr>
            <a:lvl3pPr marL="1218844" indent="0">
              <a:buNone/>
              <a:defRPr sz="1400"/>
            </a:lvl3pPr>
            <a:lvl4pPr marL="1828266" indent="0">
              <a:buNone/>
              <a:defRPr sz="1200"/>
            </a:lvl4pPr>
            <a:lvl5pPr marL="2437688" indent="0">
              <a:buNone/>
              <a:defRPr sz="1200"/>
            </a:lvl5pPr>
            <a:lvl6pPr marL="3047110" indent="0">
              <a:buNone/>
              <a:defRPr sz="1200"/>
            </a:lvl6pPr>
            <a:lvl7pPr marL="3656533" indent="0">
              <a:buNone/>
              <a:defRPr sz="1200"/>
            </a:lvl7pPr>
            <a:lvl8pPr marL="4265956" indent="0">
              <a:buNone/>
              <a:defRPr sz="1200"/>
            </a:lvl8pPr>
            <a:lvl9pPr marL="48753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10332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63488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12/11/2023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4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34853"/>
      </p:ext>
    </p:extLst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973319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732650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9238652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2112257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368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kite_group"/>
          <p:cNvGrpSpPr/>
          <p:nvPr userDrawn="1"/>
        </p:nvGrpSpPr>
        <p:grpSpPr>
          <a:xfrm rot="21600000">
            <a:off x="578476" y="-152935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698028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377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5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07EAEF-EAA7-410B-BE35-D0FBEFB3B0CE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79531E1-1EA7-4420-8A98-D27545003378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1B5D31-BACC-4958-B79E-6AD2BBFACF71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86FDA-B778-4D1F-A013-F47ECD01D40A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C0264-E464-433A-B87D-C1A1C1F24C3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9FB696-A719-4BEF-B7E0-C32CBAE67EB5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17EF054-3A8B-4440-BD6A-580A85F279A3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E68B4C-B816-4A17-8FC4-4082B69C17CD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362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08" r:id="rId22"/>
  </p:sldLayoutIdLst>
  <p:transition>
    <p:random/>
  </p:transition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 hidden="1">
            <a:extLst>
              <a:ext uri="{FF2B5EF4-FFF2-40B4-BE49-F238E27FC236}">
                <a16:creationId xmlns:a16="http://schemas.microsoft.com/office/drawing/2014/main" id="{DD2CB0D4-C3EE-4482-94BE-0CD8DD0F3932}"/>
              </a:ext>
            </a:extLst>
          </p:cNvPr>
          <p:cNvSpPr txBox="1"/>
          <p:nvPr userDrawn="1"/>
        </p:nvSpPr>
        <p:spPr>
          <a:xfrm>
            <a:off x="-3276902" y="3576903"/>
            <a:ext cx="27462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Ms Huyền Phạm</a:t>
            </a:r>
          </a:p>
          <a:p>
            <a:pPr algn="ctr"/>
            <a:r>
              <a:rPr lang="en-US" sz="2800" b="0" cap="none" spc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0936.082.789</a:t>
            </a:r>
          </a:p>
        </p:txBody>
      </p:sp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60298768-B9DD-4BAA-AAAA-CC62CFDBFE5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04016" y="600076"/>
            <a:ext cx="2773379" cy="2828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D84D98-7745-46D5-BDE8-711B90D0DEC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06879" y="28458209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83546A-AD1B-40AA-9C3F-5A78DF479C1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901" y="-36582878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21EA91-6C5D-4B9A-9C6D-D914CC52AA9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6759" y="26550295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B10DCB-EA53-40AF-B3EE-968E9D2488D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46795" y="37711916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C371E7-E38A-4169-8673-B5671D198BB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18779" y="-1313522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B690C0-07EE-4649-AC0E-0DDBFBDD4E7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05461" y="-36582877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D6D640-D26E-4A1B-A392-E49CE3D7F46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199" y="-21472590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2832E0-629B-4C6B-A20C-7D6670ED972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845" y="37167773"/>
            <a:ext cx="7134012" cy="71365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991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>
    <p:random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594" indent="-182875" algn="l" defTabSz="914377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5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ransition>
    <p:random/>
  </p:transition>
  <p:hf hdr="0" ftr="0" dt="0"/>
  <p:txStyles>
    <p:titleStyle>
      <a:lvl1pPr algn="ctr" defTabSz="1218210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67" indent="-457067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11" indent="-380889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55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7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39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1822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245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667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089" indent="-304711" algn="l" defTabSz="1218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2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4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6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8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1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533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56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37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8.jpeg"/><Relationship Id="rId5" Type="http://schemas.openxmlformats.org/officeDocument/2006/relationships/image" Target="../media/image34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1.wav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audio" Target="../media/audio2.wav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Relationship Id="rId9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audio" Target="../media/audio2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jpeg"/><Relationship Id="rId5" Type="http://schemas.openxmlformats.org/officeDocument/2006/relationships/image" Target="../media/image34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9044"/>
            <a:ext cx="12814852" cy="7181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5891" y="341704"/>
            <a:ext cx="8329027" cy="604634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  <a:sym typeface="+mn-ea"/>
              </a:rPr>
              <a:t>PHÒNG G</a:t>
            </a:r>
            <a:r>
              <a:rPr lang="vi-VN" altLang="en-US" sz="3600" b="1" dirty="0">
                <a:ln/>
                <a:solidFill>
                  <a:srgbClr val="00B050"/>
                </a:solidFill>
                <a:ea typeface="华康俪金黑W8(P)" panose="020B0800000000000000" pitchFamily="34" charset="-122"/>
                <a:cs typeface="Times New Roman" panose="02020603050405020304" pitchFamily="18" charset="0"/>
                <a:sym typeface="+mn-ea"/>
              </a:rPr>
              <a:t>D&amp;</a:t>
            </a:r>
            <a:r>
              <a:rPr lang="en-US" altLang="zh-CN" sz="36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  <a:sym typeface="+mn-ea"/>
              </a:rPr>
              <a:t>Đ</a:t>
            </a:r>
            <a:r>
              <a:rPr lang="vi-VN" altLang="en-US" sz="3600" b="1" dirty="0">
                <a:ln/>
                <a:solidFill>
                  <a:srgbClr val="00B050"/>
                </a:solidFill>
                <a:ea typeface="华康俪金黑W8(P)" panose="020B0800000000000000" pitchFamily="34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en-US" altLang="zh-CN" sz="36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  <a:sym typeface="+mn-ea"/>
              </a:rPr>
              <a:t> THỊ XÃ BẾN CÁT</a:t>
            </a:r>
            <a:r>
              <a:rPr lang="en-US" altLang="zh-CN" sz="32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  <a:t/>
            </a:r>
            <a:br>
              <a:rPr lang="en-US" altLang="zh-CN" sz="3200" b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华康俪金黑W8(P)" panose="020B0800000000000000" pitchFamily="34" charset="-122"/>
                <a:cs typeface="Times New Roman" panose="02020603050405020304" pitchFamily="18" charset="0"/>
              </a:rPr>
            </a:br>
            <a:endParaRPr lang="en-US" sz="3200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337668"/>
            <a:ext cx="7848600" cy="1063143"/>
          </a:xfrm>
        </p:spPr>
        <p:txBody>
          <a:bodyPr>
            <a:normAutofit/>
          </a:bodyPr>
          <a:lstStyle/>
          <a:p>
            <a:endParaRPr lang="en-US" sz="36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33842"/>
            <a:ext cx="12576313" cy="3416320"/>
          </a:xfrm>
          <a:prstGeom prst="rect">
            <a:avLst/>
          </a:prstGeom>
          <a:noFill/>
        </p:spPr>
        <p:txBody>
          <a:bodyPr wrap="square" lIns="91440" tIns="45720" rIns="91440" bIns="45720" numCol="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</a:t>
            </a:r>
            <a:r>
              <a:rPr lang="en-US" sz="54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</a:t>
            </a:r>
            <a:endParaRPr lang="en-US" sz="5400" b="1" spc="50" dirty="0" smtClean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54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DẠY </a:t>
            </a:r>
            <a:r>
              <a:rPr lang="en-US" sz="5400" b="1" spc="50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GIỎI-GIẢI THƯỞNG VÕ MINH ĐỨC</a:t>
            </a:r>
            <a:endParaRPr lang="vi-VN" sz="5400" b="1" spc="50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5400" b="1" spc="50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HỌC: 2023 - 2024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30278" y="5519622"/>
            <a:ext cx="7080251" cy="646331"/>
          </a:xfrm>
          <a:prstGeom prst="rect">
            <a:avLst/>
          </a:prstGeom>
          <a:solidFill>
            <a:srgbClr val="7EF2C3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defRPr/>
            </a:pPr>
            <a:r>
              <a:rPr lang="en-US" sz="3600" b="1" i="0" u="sng" strike="noStrike" noProof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Giáo viên</a:t>
            </a:r>
            <a:r>
              <a:rPr lang="en-US" sz="3600" b="1" i="0" strike="noStrike" noProof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3600" b="1" noProof="1">
                <a:latin typeface="Times New Roman" panose="02020603050405020304" charset="0"/>
                <a:cs typeface="Times New Roman" panose="02020603050405020304" charset="0"/>
              </a:rPr>
              <a:t>Nguyễn Thị Ngọc Hiền</a:t>
            </a:r>
            <a:endParaRPr lang="en-US" sz="3600" b="1" i="0" strike="noStrike" noProof="1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05892" y="623466"/>
            <a:ext cx="8562109" cy="720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</a:rPr>
              <a:t>TRƯỜNG TIỂU HỌC HÒA LỢI</a:t>
            </a:r>
          </a:p>
        </p:txBody>
      </p:sp>
    </p:spTree>
    <p:extLst>
      <p:ext uri="{BB962C8B-B14F-4D97-AF65-F5344CB8AC3E}">
        <p14:creationId xmlns:p14="http://schemas.microsoft.com/office/powerpoint/2010/main" val="520160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AF9F7EA2-854A-4E26-A70B-AD39745D1E0A}"/>
              </a:ext>
            </a:extLst>
          </p:cNvPr>
          <p:cNvSpPr txBox="1"/>
          <p:nvPr/>
        </p:nvSpPr>
        <p:spPr>
          <a:xfrm>
            <a:off x="1504950" y="76200"/>
            <a:ext cx="950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D4DDA3-F70F-464B-9E26-2156F800B7B7}"/>
              </a:ext>
            </a:extLst>
          </p:cNvPr>
          <p:cNvSpPr/>
          <p:nvPr/>
        </p:nvSpPr>
        <p:spPr>
          <a:xfrm>
            <a:off x="3000375" y="1019175"/>
            <a:ext cx="7239000" cy="21907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08A9B-931E-473B-B6A5-C464D0004988}"/>
              </a:ext>
            </a:extLst>
          </p:cNvPr>
          <p:cNvSpPr txBox="1"/>
          <p:nvPr/>
        </p:nvSpPr>
        <p:spPr>
          <a:xfrm>
            <a:off x="3114675" y="11906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 + 8 - 10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02438E-3228-4F8A-A157-F97C6D8DB24E}"/>
              </a:ext>
            </a:extLst>
          </p:cNvPr>
          <p:cNvSpPr txBox="1"/>
          <p:nvPr/>
        </p:nvSpPr>
        <p:spPr>
          <a:xfrm>
            <a:off x="3124200" y="1647825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35 + 8 – 10 = 43 - 10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26C1E82-DBD4-44E3-BB70-BB39D4335382}"/>
              </a:ext>
            </a:extLst>
          </p:cNvPr>
          <p:cNvSpPr txBox="1"/>
          <p:nvPr/>
        </p:nvSpPr>
        <p:spPr>
          <a:xfrm>
            <a:off x="5962650" y="2076450"/>
            <a:ext cx="5667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33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12428C4-0883-4BE0-A8CF-4463B66BEEA5}"/>
              </a:ext>
            </a:extLst>
          </p:cNvPr>
          <p:cNvSpPr txBox="1"/>
          <p:nvPr/>
        </p:nvSpPr>
        <p:spPr>
          <a:xfrm>
            <a:off x="3143250" y="2552700"/>
            <a:ext cx="8791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+ 8 –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33 </a:t>
            </a:r>
          </a:p>
        </p:txBody>
      </p:sp>
    </p:spTree>
    <p:extLst>
      <p:ext uri="{BB962C8B-B14F-4D97-AF65-F5344CB8AC3E}">
        <p14:creationId xmlns:p14="http://schemas.microsoft.com/office/powerpoint/2010/main" val="103200769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294FF8-50C8-456F-8AC5-0FEA4FADA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773" y="2673696"/>
            <a:ext cx="6846401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3911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1">
            <a:extLst>
              <a:ext uri="{FF2B5EF4-FFF2-40B4-BE49-F238E27FC236}">
                <a16:creationId xmlns:a16="http://schemas.microsoft.com/office/drawing/2014/main" id="{99E9EDCB-EA9F-4984-A153-905B095FADFE}"/>
              </a:ext>
            </a:extLst>
          </p:cNvPr>
          <p:cNvSpPr txBox="1"/>
          <p:nvPr/>
        </p:nvSpPr>
        <p:spPr>
          <a:xfrm>
            <a:off x="1871532" y="452670"/>
            <a:ext cx="9015543" cy="827791"/>
          </a:xfrm>
          <a:prstGeom prst="rect">
            <a:avLst/>
          </a:prstGeom>
          <a:solidFill>
            <a:srgbClr val="FFFE95"/>
          </a:solidFill>
          <a:ln>
            <a:solidFill>
              <a:srgbClr val="F03829"/>
            </a:solidFill>
          </a:ln>
        </p:spPr>
        <p:txBody>
          <a:bodyPr wrap="square" rtlCol="0">
            <a:spAutoFit/>
          </a:bodyPr>
          <a:lstStyle/>
          <a:p>
            <a:pPr defTabSz="1219170">
              <a:lnSpc>
                <a:spcPct val="120000"/>
              </a:lnSpc>
            </a:pPr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267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80CEB2-2E5B-4954-A9CF-A73D1EF412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78" y="413975"/>
            <a:ext cx="1030300" cy="8972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987E91-6CC6-439E-A489-27A9C577FC00}"/>
              </a:ext>
            </a:extLst>
          </p:cNvPr>
          <p:cNvSpPr/>
          <p:nvPr/>
        </p:nvSpPr>
        <p:spPr>
          <a:xfrm>
            <a:off x="3638550" y="1514475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28A186-ECDC-4203-A389-5FF6FD5FE325}"/>
              </a:ext>
            </a:extLst>
          </p:cNvPr>
          <p:cNvSpPr txBox="1"/>
          <p:nvPr/>
        </p:nvSpPr>
        <p:spPr>
          <a:xfrm>
            <a:off x="3762376" y="1657350"/>
            <a:ext cx="47815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45 – 15 + 10 = 30 + 10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B1DE09-296D-4761-A06D-100B2D35A7B4}"/>
              </a:ext>
            </a:extLst>
          </p:cNvPr>
          <p:cNvSpPr txBox="1"/>
          <p:nvPr/>
        </p:nvSpPr>
        <p:spPr>
          <a:xfrm>
            <a:off x="6915150" y="2228850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3A01D-E612-4A45-9956-EB6FAFD9CA1E}"/>
              </a:ext>
            </a:extLst>
          </p:cNvPr>
          <p:cNvSpPr txBox="1"/>
          <p:nvPr/>
        </p:nvSpPr>
        <p:spPr>
          <a:xfrm>
            <a:off x="4333875" y="3305175"/>
            <a:ext cx="35718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27 – 7 + 30</a:t>
            </a:r>
          </a:p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60 + 50 – 20 </a:t>
            </a:r>
          </a:p>
          <a:p>
            <a:r>
              <a:rPr lang="pt-B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9 x 4</a:t>
            </a:r>
          </a:p>
        </p:txBody>
      </p:sp>
    </p:spTree>
    <p:extLst>
      <p:ext uri="{BB962C8B-B14F-4D97-AF65-F5344CB8AC3E}">
        <p14:creationId xmlns:p14="http://schemas.microsoft.com/office/powerpoint/2010/main" val="22113609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D7D328E-C4AD-434B-9AB8-5E45E9752A5F}"/>
              </a:ext>
            </a:extLst>
          </p:cNvPr>
          <p:cNvSpPr/>
          <p:nvPr/>
        </p:nvSpPr>
        <p:spPr>
          <a:xfrm>
            <a:off x="619125" y="1200150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0AB3A0-B38A-4516-A7B3-F49E3FBFFB39}"/>
              </a:ext>
            </a:extLst>
          </p:cNvPr>
          <p:cNvSpPr txBox="1"/>
          <p:nvPr/>
        </p:nvSpPr>
        <p:spPr>
          <a:xfrm>
            <a:off x="742951" y="1343025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27 – 7 + 30 = 20 + 30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919FD2-0EA3-4A46-A1A1-768140778613}"/>
              </a:ext>
            </a:extLst>
          </p:cNvPr>
          <p:cNvSpPr txBox="1"/>
          <p:nvPr/>
        </p:nvSpPr>
        <p:spPr>
          <a:xfrm>
            <a:off x="3057525" y="1885950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63E20E-627C-49D7-8F4F-D0190EC4DC7A}"/>
              </a:ext>
            </a:extLst>
          </p:cNvPr>
          <p:cNvSpPr/>
          <p:nvPr/>
        </p:nvSpPr>
        <p:spPr>
          <a:xfrm>
            <a:off x="6829425" y="1190625"/>
            <a:ext cx="4962525" cy="1504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4B3A61-6E4A-4BDF-A3BD-91B7240802D7}"/>
              </a:ext>
            </a:extLst>
          </p:cNvPr>
          <p:cNvSpPr txBox="1"/>
          <p:nvPr/>
        </p:nvSpPr>
        <p:spPr>
          <a:xfrm>
            <a:off x="6953251" y="1333500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60 + 50 – 20 = 110 - 20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AEB68-4420-4F62-9794-1953C32DBC96}"/>
              </a:ext>
            </a:extLst>
          </p:cNvPr>
          <p:cNvSpPr txBox="1"/>
          <p:nvPr/>
        </p:nvSpPr>
        <p:spPr>
          <a:xfrm>
            <a:off x="9505950" y="1838325"/>
            <a:ext cx="1543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90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E55AD9-0ABF-41B4-9006-1FEC1574676E}"/>
              </a:ext>
            </a:extLst>
          </p:cNvPr>
          <p:cNvSpPr/>
          <p:nvPr/>
        </p:nvSpPr>
        <p:spPr>
          <a:xfrm>
            <a:off x="3886200" y="3371850"/>
            <a:ext cx="4962525" cy="10096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FD6373-D9A8-48FB-A12F-40D5A09B0AC4}"/>
              </a:ext>
            </a:extLst>
          </p:cNvPr>
          <p:cNvSpPr txBox="1"/>
          <p:nvPr/>
        </p:nvSpPr>
        <p:spPr>
          <a:xfrm>
            <a:off x="4010026" y="3514725"/>
            <a:ext cx="4781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9 x 4 = 36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64905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8" grpId="0" animBg="1"/>
      <p:bldP spid="19" grpId="0"/>
      <p:bldP spid="20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EBC5544-2256-4DBF-AF5E-1D36E3FBBB96}"/>
              </a:ext>
            </a:extLst>
          </p:cNvPr>
          <p:cNvGrpSpPr/>
          <p:nvPr/>
        </p:nvGrpSpPr>
        <p:grpSpPr>
          <a:xfrm>
            <a:off x="2652325" y="102127"/>
            <a:ext cx="6647586" cy="738791"/>
            <a:chOff x="656507" y="5928996"/>
            <a:chExt cx="9500507" cy="738791"/>
          </a:xfrm>
        </p:grpSpPr>
        <p:sp>
          <p:nvSpPr>
            <p:cNvPr id="24" name="Rectangle: Rounded Corners 43">
              <a:extLst>
                <a:ext uri="{FF2B5EF4-FFF2-40B4-BE49-F238E27FC236}">
                  <a16:creationId xmlns:a16="http://schemas.microsoft.com/office/drawing/2014/main" id="{E11D12C4-7287-4E38-9B2E-78EB35C25E8D}"/>
                </a:ext>
              </a:extLst>
            </p:cNvPr>
            <p:cNvSpPr/>
            <p:nvPr/>
          </p:nvSpPr>
          <p:spPr>
            <a:xfrm>
              <a:off x="656507" y="5928996"/>
              <a:ext cx="9209620" cy="738791"/>
            </a:xfrm>
            <a:custGeom>
              <a:avLst/>
              <a:gdLst>
                <a:gd name="connsiteX0" fmla="*/ 0 w 9209620"/>
                <a:gd name="connsiteY0" fmla="*/ 123134 h 738791"/>
                <a:gd name="connsiteX1" fmla="*/ 123134 w 9209620"/>
                <a:gd name="connsiteY1" fmla="*/ 0 h 738791"/>
                <a:gd name="connsiteX2" fmla="*/ 631057 w 9209620"/>
                <a:gd name="connsiteY2" fmla="*/ 0 h 738791"/>
                <a:gd name="connsiteX3" fmla="*/ 959714 w 9209620"/>
                <a:gd name="connsiteY3" fmla="*/ 0 h 738791"/>
                <a:gd name="connsiteX4" fmla="*/ 1288370 w 9209620"/>
                <a:gd name="connsiteY4" fmla="*/ 0 h 738791"/>
                <a:gd name="connsiteX5" fmla="*/ 1617026 w 9209620"/>
                <a:gd name="connsiteY5" fmla="*/ 0 h 738791"/>
                <a:gd name="connsiteX6" fmla="*/ 2035316 w 9209620"/>
                <a:gd name="connsiteY6" fmla="*/ 0 h 738791"/>
                <a:gd name="connsiteX7" fmla="*/ 2722506 w 9209620"/>
                <a:gd name="connsiteY7" fmla="*/ 0 h 738791"/>
                <a:gd name="connsiteX8" fmla="*/ 3051162 w 9209620"/>
                <a:gd name="connsiteY8" fmla="*/ 0 h 738791"/>
                <a:gd name="connsiteX9" fmla="*/ 3559086 w 9209620"/>
                <a:gd name="connsiteY9" fmla="*/ 0 h 738791"/>
                <a:gd name="connsiteX10" fmla="*/ 3977375 w 9209620"/>
                <a:gd name="connsiteY10" fmla="*/ 0 h 738791"/>
                <a:gd name="connsiteX11" fmla="*/ 4485299 w 9209620"/>
                <a:gd name="connsiteY11" fmla="*/ 0 h 738791"/>
                <a:gd name="connsiteX12" fmla="*/ 4903588 w 9209620"/>
                <a:gd name="connsiteY12" fmla="*/ 0 h 738791"/>
                <a:gd name="connsiteX13" fmla="*/ 5501145 w 9209620"/>
                <a:gd name="connsiteY13" fmla="*/ 0 h 738791"/>
                <a:gd name="connsiteX14" fmla="*/ 5919435 w 9209620"/>
                <a:gd name="connsiteY14" fmla="*/ 0 h 738791"/>
                <a:gd name="connsiteX15" fmla="*/ 6427358 w 9209620"/>
                <a:gd name="connsiteY15" fmla="*/ 0 h 738791"/>
                <a:gd name="connsiteX16" fmla="*/ 7024915 w 9209620"/>
                <a:gd name="connsiteY16" fmla="*/ 0 h 738791"/>
                <a:gd name="connsiteX17" fmla="*/ 7622472 w 9209620"/>
                <a:gd name="connsiteY17" fmla="*/ 0 h 738791"/>
                <a:gd name="connsiteX18" fmla="*/ 8399296 w 9209620"/>
                <a:gd name="connsiteY18" fmla="*/ 0 h 738791"/>
                <a:gd name="connsiteX19" fmla="*/ 9086486 w 9209620"/>
                <a:gd name="connsiteY19" fmla="*/ 0 h 738791"/>
                <a:gd name="connsiteX20" fmla="*/ 9209620 w 9209620"/>
                <a:gd name="connsiteY20" fmla="*/ 123134 h 738791"/>
                <a:gd name="connsiteX21" fmla="*/ 9209620 w 9209620"/>
                <a:gd name="connsiteY21" fmla="*/ 615657 h 738791"/>
                <a:gd name="connsiteX22" fmla="*/ 9086486 w 9209620"/>
                <a:gd name="connsiteY22" fmla="*/ 738791 h 738791"/>
                <a:gd name="connsiteX23" fmla="*/ 8668196 w 9209620"/>
                <a:gd name="connsiteY23" fmla="*/ 738791 h 738791"/>
                <a:gd name="connsiteX24" fmla="*/ 8339540 w 9209620"/>
                <a:gd name="connsiteY24" fmla="*/ 738791 h 738791"/>
                <a:gd name="connsiteX25" fmla="*/ 7562716 w 9209620"/>
                <a:gd name="connsiteY25" fmla="*/ 738791 h 738791"/>
                <a:gd name="connsiteX26" fmla="*/ 6785892 w 9209620"/>
                <a:gd name="connsiteY26" fmla="*/ 738791 h 738791"/>
                <a:gd name="connsiteX27" fmla="*/ 6098702 w 9209620"/>
                <a:gd name="connsiteY27" fmla="*/ 738791 h 738791"/>
                <a:gd name="connsiteX28" fmla="*/ 5321878 w 9209620"/>
                <a:gd name="connsiteY28" fmla="*/ 738791 h 738791"/>
                <a:gd name="connsiteX29" fmla="*/ 4724321 w 9209620"/>
                <a:gd name="connsiteY29" fmla="*/ 738791 h 738791"/>
                <a:gd name="connsiteX30" fmla="*/ 4037131 w 9209620"/>
                <a:gd name="connsiteY30" fmla="*/ 738791 h 738791"/>
                <a:gd name="connsiteX31" fmla="*/ 3529208 w 9209620"/>
                <a:gd name="connsiteY31" fmla="*/ 738791 h 738791"/>
                <a:gd name="connsiteX32" fmla="*/ 3200552 w 9209620"/>
                <a:gd name="connsiteY32" fmla="*/ 738791 h 738791"/>
                <a:gd name="connsiteX33" fmla="*/ 2871895 w 9209620"/>
                <a:gd name="connsiteY33" fmla="*/ 738791 h 738791"/>
                <a:gd name="connsiteX34" fmla="*/ 2453606 w 9209620"/>
                <a:gd name="connsiteY34" fmla="*/ 738791 h 738791"/>
                <a:gd name="connsiteX35" fmla="*/ 2035316 w 9209620"/>
                <a:gd name="connsiteY35" fmla="*/ 738791 h 738791"/>
                <a:gd name="connsiteX36" fmla="*/ 1617026 w 9209620"/>
                <a:gd name="connsiteY36" fmla="*/ 738791 h 738791"/>
                <a:gd name="connsiteX37" fmla="*/ 840202 w 9209620"/>
                <a:gd name="connsiteY37" fmla="*/ 738791 h 738791"/>
                <a:gd name="connsiteX38" fmla="*/ 123134 w 9209620"/>
                <a:gd name="connsiteY38" fmla="*/ 738791 h 738791"/>
                <a:gd name="connsiteX39" fmla="*/ 0 w 9209620"/>
                <a:gd name="connsiteY39" fmla="*/ 615657 h 738791"/>
                <a:gd name="connsiteX40" fmla="*/ 0 w 9209620"/>
                <a:gd name="connsiteY40" fmla="*/ 123134 h 7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9209620" h="738791" fill="none" extrusionOk="0">
                  <a:moveTo>
                    <a:pt x="0" y="123134"/>
                  </a:moveTo>
                  <a:cubicBezTo>
                    <a:pt x="-3802" y="56603"/>
                    <a:pt x="63458" y="18008"/>
                    <a:pt x="123134" y="0"/>
                  </a:cubicBezTo>
                  <a:cubicBezTo>
                    <a:pt x="294433" y="-28152"/>
                    <a:pt x="391891" y="33668"/>
                    <a:pt x="631057" y="0"/>
                  </a:cubicBezTo>
                  <a:cubicBezTo>
                    <a:pt x="870223" y="-33668"/>
                    <a:pt x="849705" y="32293"/>
                    <a:pt x="959714" y="0"/>
                  </a:cubicBezTo>
                  <a:cubicBezTo>
                    <a:pt x="1069723" y="-32293"/>
                    <a:pt x="1136477" y="5012"/>
                    <a:pt x="1288370" y="0"/>
                  </a:cubicBezTo>
                  <a:cubicBezTo>
                    <a:pt x="1440263" y="-5012"/>
                    <a:pt x="1510640" y="2055"/>
                    <a:pt x="1617026" y="0"/>
                  </a:cubicBezTo>
                  <a:cubicBezTo>
                    <a:pt x="1723412" y="-2055"/>
                    <a:pt x="1899991" y="27492"/>
                    <a:pt x="2035316" y="0"/>
                  </a:cubicBezTo>
                  <a:cubicBezTo>
                    <a:pt x="2170641" y="-27492"/>
                    <a:pt x="2499793" y="77043"/>
                    <a:pt x="2722506" y="0"/>
                  </a:cubicBezTo>
                  <a:cubicBezTo>
                    <a:pt x="2945219" y="-77043"/>
                    <a:pt x="2968028" y="22375"/>
                    <a:pt x="3051162" y="0"/>
                  </a:cubicBezTo>
                  <a:cubicBezTo>
                    <a:pt x="3134296" y="-22375"/>
                    <a:pt x="3411999" y="17616"/>
                    <a:pt x="3559086" y="0"/>
                  </a:cubicBezTo>
                  <a:cubicBezTo>
                    <a:pt x="3706173" y="-17616"/>
                    <a:pt x="3878483" y="2141"/>
                    <a:pt x="3977375" y="0"/>
                  </a:cubicBezTo>
                  <a:cubicBezTo>
                    <a:pt x="4076267" y="-2141"/>
                    <a:pt x="4299131" y="48166"/>
                    <a:pt x="4485299" y="0"/>
                  </a:cubicBezTo>
                  <a:cubicBezTo>
                    <a:pt x="4671467" y="-48166"/>
                    <a:pt x="4772422" y="14027"/>
                    <a:pt x="4903588" y="0"/>
                  </a:cubicBezTo>
                  <a:cubicBezTo>
                    <a:pt x="5034754" y="-14027"/>
                    <a:pt x="5278651" y="26490"/>
                    <a:pt x="5501145" y="0"/>
                  </a:cubicBezTo>
                  <a:cubicBezTo>
                    <a:pt x="5723639" y="-26490"/>
                    <a:pt x="5762562" y="14404"/>
                    <a:pt x="5919435" y="0"/>
                  </a:cubicBezTo>
                  <a:cubicBezTo>
                    <a:pt x="6076308" y="-14404"/>
                    <a:pt x="6182304" y="47327"/>
                    <a:pt x="6427358" y="0"/>
                  </a:cubicBezTo>
                  <a:cubicBezTo>
                    <a:pt x="6672412" y="-47327"/>
                    <a:pt x="6893657" y="6916"/>
                    <a:pt x="7024915" y="0"/>
                  </a:cubicBezTo>
                  <a:cubicBezTo>
                    <a:pt x="7156173" y="-6916"/>
                    <a:pt x="7485761" y="41387"/>
                    <a:pt x="7622472" y="0"/>
                  </a:cubicBezTo>
                  <a:cubicBezTo>
                    <a:pt x="7759183" y="-41387"/>
                    <a:pt x="8198156" y="20035"/>
                    <a:pt x="8399296" y="0"/>
                  </a:cubicBezTo>
                  <a:cubicBezTo>
                    <a:pt x="8600436" y="-20035"/>
                    <a:pt x="8801116" y="44921"/>
                    <a:pt x="9086486" y="0"/>
                  </a:cubicBezTo>
                  <a:cubicBezTo>
                    <a:pt x="9166655" y="11420"/>
                    <a:pt x="9214124" y="53673"/>
                    <a:pt x="9209620" y="123134"/>
                  </a:cubicBezTo>
                  <a:cubicBezTo>
                    <a:pt x="9235218" y="294281"/>
                    <a:pt x="9183248" y="387249"/>
                    <a:pt x="9209620" y="615657"/>
                  </a:cubicBezTo>
                  <a:cubicBezTo>
                    <a:pt x="9196004" y="691303"/>
                    <a:pt x="9148441" y="742207"/>
                    <a:pt x="9086486" y="738791"/>
                  </a:cubicBezTo>
                  <a:cubicBezTo>
                    <a:pt x="8953989" y="766341"/>
                    <a:pt x="8855605" y="698662"/>
                    <a:pt x="8668196" y="738791"/>
                  </a:cubicBezTo>
                  <a:cubicBezTo>
                    <a:pt x="8480787" y="778920"/>
                    <a:pt x="8410473" y="721639"/>
                    <a:pt x="8339540" y="738791"/>
                  </a:cubicBezTo>
                  <a:cubicBezTo>
                    <a:pt x="8268607" y="755943"/>
                    <a:pt x="7728314" y="665916"/>
                    <a:pt x="7562716" y="738791"/>
                  </a:cubicBezTo>
                  <a:cubicBezTo>
                    <a:pt x="7397118" y="811666"/>
                    <a:pt x="7127274" y="719327"/>
                    <a:pt x="6785892" y="738791"/>
                  </a:cubicBezTo>
                  <a:cubicBezTo>
                    <a:pt x="6444510" y="758255"/>
                    <a:pt x="6245262" y="721154"/>
                    <a:pt x="6098702" y="738791"/>
                  </a:cubicBezTo>
                  <a:cubicBezTo>
                    <a:pt x="5952142" y="756428"/>
                    <a:pt x="5659223" y="702662"/>
                    <a:pt x="5321878" y="738791"/>
                  </a:cubicBezTo>
                  <a:cubicBezTo>
                    <a:pt x="4984533" y="774920"/>
                    <a:pt x="5005246" y="668334"/>
                    <a:pt x="4724321" y="738791"/>
                  </a:cubicBezTo>
                  <a:cubicBezTo>
                    <a:pt x="4443396" y="809248"/>
                    <a:pt x="4198420" y="682280"/>
                    <a:pt x="4037131" y="738791"/>
                  </a:cubicBezTo>
                  <a:cubicBezTo>
                    <a:pt x="3875842" y="795302"/>
                    <a:pt x="3648859" y="714534"/>
                    <a:pt x="3529208" y="738791"/>
                  </a:cubicBezTo>
                  <a:cubicBezTo>
                    <a:pt x="3409557" y="763048"/>
                    <a:pt x="3342134" y="723622"/>
                    <a:pt x="3200552" y="738791"/>
                  </a:cubicBezTo>
                  <a:cubicBezTo>
                    <a:pt x="3058970" y="753960"/>
                    <a:pt x="3005984" y="729873"/>
                    <a:pt x="2871895" y="738791"/>
                  </a:cubicBezTo>
                  <a:cubicBezTo>
                    <a:pt x="2737806" y="747709"/>
                    <a:pt x="2639335" y="722647"/>
                    <a:pt x="2453606" y="738791"/>
                  </a:cubicBezTo>
                  <a:cubicBezTo>
                    <a:pt x="2267877" y="754935"/>
                    <a:pt x="2218511" y="728073"/>
                    <a:pt x="2035316" y="738791"/>
                  </a:cubicBezTo>
                  <a:cubicBezTo>
                    <a:pt x="1852121" y="749509"/>
                    <a:pt x="1816370" y="711348"/>
                    <a:pt x="1617026" y="738791"/>
                  </a:cubicBezTo>
                  <a:cubicBezTo>
                    <a:pt x="1417682" y="766234"/>
                    <a:pt x="1196745" y="689048"/>
                    <a:pt x="840202" y="738791"/>
                  </a:cubicBezTo>
                  <a:cubicBezTo>
                    <a:pt x="483659" y="788534"/>
                    <a:pt x="330127" y="690180"/>
                    <a:pt x="123134" y="738791"/>
                  </a:cubicBezTo>
                  <a:cubicBezTo>
                    <a:pt x="46958" y="722016"/>
                    <a:pt x="3979" y="689572"/>
                    <a:pt x="0" y="615657"/>
                  </a:cubicBezTo>
                  <a:cubicBezTo>
                    <a:pt x="-31728" y="398754"/>
                    <a:pt x="57148" y="327083"/>
                    <a:pt x="0" y="123134"/>
                  </a:cubicBezTo>
                  <a:close/>
                </a:path>
                <a:path w="9209620" h="738791" stroke="0" extrusionOk="0">
                  <a:moveTo>
                    <a:pt x="0" y="123134"/>
                  </a:moveTo>
                  <a:cubicBezTo>
                    <a:pt x="-13637" y="51100"/>
                    <a:pt x="62098" y="5306"/>
                    <a:pt x="123134" y="0"/>
                  </a:cubicBezTo>
                  <a:cubicBezTo>
                    <a:pt x="392937" y="-48351"/>
                    <a:pt x="582711" y="46508"/>
                    <a:pt x="810324" y="0"/>
                  </a:cubicBezTo>
                  <a:cubicBezTo>
                    <a:pt x="1037937" y="-46508"/>
                    <a:pt x="1227634" y="37121"/>
                    <a:pt x="1497515" y="0"/>
                  </a:cubicBezTo>
                  <a:cubicBezTo>
                    <a:pt x="1767396" y="-37121"/>
                    <a:pt x="1953641" y="9070"/>
                    <a:pt x="2184705" y="0"/>
                  </a:cubicBezTo>
                  <a:cubicBezTo>
                    <a:pt x="2415769" y="-9070"/>
                    <a:pt x="2745818" y="73919"/>
                    <a:pt x="2961529" y="0"/>
                  </a:cubicBezTo>
                  <a:cubicBezTo>
                    <a:pt x="3177240" y="-73919"/>
                    <a:pt x="3213405" y="33113"/>
                    <a:pt x="3379819" y="0"/>
                  </a:cubicBezTo>
                  <a:cubicBezTo>
                    <a:pt x="3546233" y="-33113"/>
                    <a:pt x="3689078" y="13748"/>
                    <a:pt x="3977375" y="0"/>
                  </a:cubicBezTo>
                  <a:cubicBezTo>
                    <a:pt x="4265672" y="-13748"/>
                    <a:pt x="4268186" y="36200"/>
                    <a:pt x="4485299" y="0"/>
                  </a:cubicBezTo>
                  <a:cubicBezTo>
                    <a:pt x="4702412" y="-36200"/>
                    <a:pt x="4816126" y="45836"/>
                    <a:pt x="4903588" y="0"/>
                  </a:cubicBezTo>
                  <a:cubicBezTo>
                    <a:pt x="4991050" y="-45836"/>
                    <a:pt x="5264828" y="38885"/>
                    <a:pt x="5590779" y="0"/>
                  </a:cubicBezTo>
                  <a:cubicBezTo>
                    <a:pt x="5916730" y="-38885"/>
                    <a:pt x="5758515" y="27406"/>
                    <a:pt x="5919435" y="0"/>
                  </a:cubicBezTo>
                  <a:cubicBezTo>
                    <a:pt x="6080355" y="-27406"/>
                    <a:pt x="6089380" y="34862"/>
                    <a:pt x="6248091" y="0"/>
                  </a:cubicBezTo>
                  <a:cubicBezTo>
                    <a:pt x="6406802" y="-34862"/>
                    <a:pt x="6621860" y="57043"/>
                    <a:pt x="6935282" y="0"/>
                  </a:cubicBezTo>
                  <a:cubicBezTo>
                    <a:pt x="7248704" y="-57043"/>
                    <a:pt x="7158101" y="23577"/>
                    <a:pt x="7353571" y="0"/>
                  </a:cubicBezTo>
                  <a:cubicBezTo>
                    <a:pt x="7549041" y="-23577"/>
                    <a:pt x="7660007" y="7988"/>
                    <a:pt x="7771861" y="0"/>
                  </a:cubicBezTo>
                  <a:cubicBezTo>
                    <a:pt x="7883715" y="-7988"/>
                    <a:pt x="8382939" y="89952"/>
                    <a:pt x="8548685" y="0"/>
                  </a:cubicBezTo>
                  <a:cubicBezTo>
                    <a:pt x="8714431" y="-89952"/>
                    <a:pt x="8836216" y="54243"/>
                    <a:pt x="9086486" y="0"/>
                  </a:cubicBezTo>
                  <a:cubicBezTo>
                    <a:pt x="9159120" y="9509"/>
                    <a:pt x="9204215" y="51398"/>
                    <a:pt x="9209620" y="123134"/>
                  </a:cubicBezTo>
                  <a:cubicBezTo>
                    <a:pt x="9217367" y="284642"/>
                    <a:pt x="9181787" y="424647"/>
                    <a:pt x="9209620" y="615657"/>
                  </a:cubicBezTo>
                  <a:cubicBezTo>
                    <a:pt x="9218025" y="692218"/>
                    <a:pt x="9158229" y="742632"/>
                    <a:pt x="9086486" y="738791"/>
                  </a:cubicBezTo>
                  <a:cubicBezTo>
                    <a:pt x="8821341" y="786127"/>
                    <a:pt x="8685364" y="727888"/>
                    <a:pt x="8309662" y="738791"/>
                  </a:cubicBezTo>
                  <a:cubicBezTo>
                    <a:pt x="7933960" y="749694"/>
                    <a:pt x="7886609" y="699570"/>
                    <a:pt x="7712105" y="738791"/>
                  </a:cubicBezTo>
                  <a:cubicBezTo>
                    <a:pt x="7537601" y="778012"/>
                    <a:pt x="7351699" y="718594"/>
                    <a:pt x="7114549" y="738791"/>
                  </a:cubicBezTo>
                  <a:cubicBezTo>
                    <a:pt x="6877399" y="758988"/>
                    <a:pt x="6920953" y="734103"/>
                    <a:pt x="6785892" y="738791"/>
                  </a:cubicBezTo>
                  <a:cubicBezTo>
                    <a:pt x="6650831" y="743479"/>
                    <a:pt x="6568478" y="718974"/>
                    <a:pt x="6367603" y="738791"/>
                  </a:cubicBezTo>
                  <a:cubicBezTo>
                    <a:pt x="6166728" y="758608"/>
                    <a:pt x="6149174" y="721999"/>
                    <a:pt x="6038946" y="738791"/>
                  </a:cubicBezTo>
                  <a:cubicBezTo>
                    <a:pt x="5928718" y="755583"/>
                    <a:pt x="5752652" y="713519"/>
                    <a:pt x="5620657" y="738791"/>
                  </a:cubicBezTo>
                  <a:cubicBezTo>
                    <a:pt x="5488662" y="764063"/>
                    <a:pt x="5088803" y="728415"/>
                    <a:pt x="4933466" y="738791"/>
                  </a:cubicBezTo>
                  <a:cubicBezTo>
                    <a:pt x="4778129" y="749167"/>
                    <a:pt x="4668880" y="690192"/>
                    <a:pt x="4515176" y="738791"/>
                  </a:cubicBezTo>
                  <a:cubicBezTo>
                    <a:pt x="4361472" y="787390"/>
                    <a:pt x="4142393" y="671940"/>
                    <a:pt x="3917620" y="738791"/>
                  </a:cubicBezTo>
                  <a:cubicBezTo>
                    <a:pt x="3692847" y="805642"/>
                    <a:pt x="3512694" y="720764"/>
                    <a:pt x="3409696" y="738791"/>
                  </a:cubicBezTo>
                  <a:cubicBezTo>
                    <a:pt x="3306698" y="756818"/>
                    <a:pt x="3193279" y="728806"/>
                    <a:pt x="2991407" y="738791"/>
                  </a:cubicBezTo>
                  <a:cubicBezTo>
                    <a:pt x="2789535" y="748776"/>
                    <a:pt x="2380628" y="702837"/>
                    <a:pt x="2214583" y="738791"/>
                  </a:cubicBezTo>
                  <a:cubicBezTo>
                    <a:pt x="2048538" y="774745"/>
                    <a:pt x="1919422" y="736743"/>
                    <a:pt x="1796293" y="738791"/>
                  </a:cubicBezTo>
                  <a:cubicBezTo>
                    <a:pt x="1673164" y="740839"/>
                    <a:pt x="1345188" y="682372"/>
                    <a:pt x="1109103" y="738791"/>
                  </a:cubicBezTo>
                  <a:cubicBezTo>
                    <a:pt x="873018" y="795210"/>
                    <a:pt x="857153" y="701824"/>
                    <a:pt x="690813" y="738791"/>
                  </a:cubicBezTo>
                  <a:cubicBezTo>
                    <a:pt x="524473" y="775758"/>
                    <a:pt x="241958" y="723857"/>
                    <a:pt x="123134" y="738791"/>
                  </a:cubicBezTo>
                  <a:cubicBezTo>
                    <a:pt x="48611" y="740150"/>
                    <a:pt x="-217" y="693355"/>
                    <a:pt x="0" y="615657"/>
                  </a:cubicBezTo>
                  <a:cubicBezTo>
                    <a:pt x="-35167" y="433174"/>
                    <a:pt x="21541" y="276370"/>
                    <a:pt x="0" y="123134"/>
                  </a:cubicBezTo>
                  <a:close/>
                </a:path>
              </a:pathLst>
            </a:cu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solidFill>
                <a:srgbClr val="FFC000"/>
              </a:solidFill>
              <a:prstDash val="solid"/>
              <a:miter lim="800000"/>
              <a:extLst>
                <a:ext uri="{C807C97D-BFC1-408E-A445-0C87EB9F89A2}">
                  <ask:lineSketchStyleProps xmlns:ask="http://schemas.microsoft.com/office/drawing/2018/sketchyshapes" xmlns="" sd="3444377824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2D800C8-5649-414B-99DE-FB14E858EC6A}"/>
                </a:ext>
              </a:extLst>
            </p:cNvPr>
            <p:cNvSpPr/>
            <p:nvPr/>
          </p:nvSpPr>
          <p:spPr>
            <a:xfrm>
              <a:off x="779664" y="6037769"/>
              <a:ext cx="93773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sz="2000" b="1" dirty="0">
                <a:solidFill>
                  <a:srgbClr val="E55538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4464F6D-2DDD-45AD-B7D4-2CD6EB46D4E2}"/>
              </a:ext>
            </a:extLst>
          </p:cNvPr>
          <p:cNvGrpSpPr/>
          <p:nvPr/>
        </p:nvGrpSpPr>
        <p:grpSpPr>
          <a:xfrm>
            <a:off x="1885315" y="181698"/>
            <a:ext cx="680720" cy="654984"/>
            <a:chOff x="599440" y="1433941"/>
            <a:chExt cx="680720" cy="654984"/>
          </a:xfrm>
        </p:grpSpPr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442E7E65-D2E5-479C-BE9A-C1A9E5A3B10C}"/>
                </a:ext>
              </a:extLst>
            </p:cNvPr>
            <p:cNvSpPr/>
            <p:nvPr/>
          </p:nvSpPr>
          <p:spPr>
            <a:xfrm>
              <a:off x="599440" y="1433941"/>
              <a:ext cx="680720" cy="604526"/>
            </a:xfrm>
            <a:prstGeom prst="triangl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13F431-6018-4907-AC77-1440B13EFA55}"/>
                </a:ext>
              </a:extLst>
            </p:cNvPr>
            <p:cNvSpPr/>
            <p:nvPr/>
          </p:nvSpPr>
          <p:spPr>
            <a:xfrm>
              <a:off x="725639" y="1504150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2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91599AD3-D434-4143-BF0C-871A5FDC3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49" y="1362075"/>
            <a:ext cx="3076575" cy="3432542"/>
          </a:xfrm>
          <a:prstGeom prst="rect">
            <a:avLst/>
          </a:prstGeom>
        </p:spPr>
      </p:pic>
      <p:pic>
        <p:nvPicPr>
          <p:cNvPr id="38" name="Picture 3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1BD75C-D98C-4BF7-A8C6-C21F07626F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34" y="1419203"/>
            <a:ext cx="2923063" cy="1562122"/>
          </a:xfrm>
          <a:prstGeom prst="rect">
            <a:avLst/>
          </a:prstGeom>
        </p:spPr>
      </p:pic>
      <p:pic>
        <p:nvPicPr>
          <p:cNvPr id="40" name="Picture 3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D1EED25-6813-48DD-A1DE-E582A8780F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6" y="3474205"/>
            <a:ext cx="2745634" cy="1591671"/>
          </a:xfrm>
          <a:prstGeom prst="rect">
            <a:avLst/>
          </a:prstGeom>
        </p:spPr>
      </p:pic>
      <p:pic>
        <p:nvPicPr>
          <p:cNvPr id="42" name="Picture 41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F2612A3-7134-4714-B498-1540E1117B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637" y="1242954"/>
            <a:ext cx="2671837" cy="1476542"/>
          </a:xfrm>
          <a:prstGeom prst="rect">
            <a:avLst/>
          </a:prstGeom>
        </p:spPr>
      </p:pic>
      <p:pic>
        <p:nvPicPr>
          <p:cNvPr id="44" name="Picture 4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04F860-6260-4A5D-BBD8-5283C1A06D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911" y="3390029"/>
            <a:ext cx="2994393" cy="163917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9816498-F2F9-4D56-BC5A-2CB9394DB5AD}"/>
              </a:ext>
            </a:extLst>
          </p:cNvPr>
          <p:cNvSpPr txBox="1"/>
          <p:nvPr/>
        </p:nvSpPr>
        <p:spPr>
          <a:xfrm>
            <a:off x="1876425" y="10382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D57E23C-3964-4E17-AD75-3797CD2BDD31}"/>
              </a:ext>
            </a:extLst>
          </p:cNvPr>
          <p:cNvSpPr txBox="1"/>
          <p:nvPr/>
        </p:nvSpPr>
        <p:spPr>
          <a:xfrm>
            <a:off x="9163050" y="857250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48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BD2FC1E-49DE-4FA1-8F43-2920A91ACC14}"/>
              </a:ext>
            </a:extLst>
          </p:cNvPr>
          <p:cNvSpPr txBox="1"/>
          <p:nvPr/>
        </p:nvSpPr>
        <p:spPr>
          <a:xfrm>
            <a:off x="1924050" y="307657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50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49F3794-67F6-4DD2-8051-0890AFFAE0AE}"/>
              </a:ext>
            </a:extLst>
          </p:cNvPr>
          <p:cNvSpPr txBox="1"/>
          <p:nvPr/>
        </p:nvSpPr>
        <p:spPr>
          <a:xfrm>
            <a:off x="9191625" y="2905125"/>
            <a:ext cx="1552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15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BAC028ED-4368-43CE-BC6F-675ECD49B61E}"/>
              </a:ext>
            </a:extLst>
          </p:cNvPr>
          <p:cNvCxnSpPr/>
          <p:nvPr/>
        </p:nvCxnSpPr>
        <p:spPr>
          <a:xfrm>
            <a:off x="3371850" y="2190750"/>
            <a:ext cx="3219450" cy="16573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8BE7740-AD69-408A-BA81-45839E883E99}"/>
              </a:ext>
            </a:extLst>
          </p:cNvPr>
          <p:cNvCxnSpPr>
            <a:cxnSpLocks/>
          </p:cNvCxnSpPr>
          <p:nvPr/>
        </p:nvCxnSpPr>
        <p:spPr>
          <a:xfrm flipV="1">
            <a:off x="3429000" y="2714625"/>
            <a:ext cx="3267075" cy="15906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2EDE786-55D4-4893-A087-D64581FCBDB9}"/>
              </a:ext>
            </a:extLst>
          </p:cNvPr>
          <p:cNvCxnSpPr>
            <a:cxnSpLocks/>
          </p:cNvCxnSpPr>
          <p:nvPr/>
        </p:nvCxnSpPr>
        <p:spPr>
          <a:xfrm flipH="1">
            <a:off x="5657850" y="1933575"/>
            <a:ext cx="3228975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76435F0-5502-45E8-8E72-CC9D45ECBF62}"/>
              </a:ext>
            </a:extLst>
          </p:cNvPr>
          <p:cNvCxnSpPr>
            <a:cxnSpLocks/>
          </p:cNvCxnSpPr>
          <p:nvPr/>
        </p:nvCxnSpPr>
        <p:spPr>
          <a:xfrm flipH="1">
            <a:off x="5686425" y="4219575"/>
            <a:ext cx="3114675" cy="209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8169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2575175" y="497905"/>
            <a:ext cx="6994267" cy="4672520"/>
            <a:chOff x="2049919" y="1325464"/>
            <a:chExt cx="8119524" cy="4170716"/>
          </a:xfrm>
        </p:grpSpPr>
        <p:grpSp>
          <p:nvGrpSpPr>
            <p:cNvPr id="26" name="组合 25"/>
            <p:cNvGrpSpPr/>
            <p:nvPr/>
          </p:nvGrpSpPr>
          <p:grpSpPr>
            <a:xfrm flipH="1" flipV="1">
              <a:off x="9270355" y="1325464"/>
              <a:ext cx="528489" cy="4170716"/>
              <a:chOff x="2945453" y="-34528894"/>
              <a:chExt cx="5437284" cy="42909900"/>
            </a:xfrm>
          </p:grpSpPr>
          <p:cxnSp>
            <p:nvCxnSpPr>
              <p:cNvPr id="37" name="直接连接符 36"/>
              <p:cNvCxnSpPr/>
              <p:nvPr/>
            </p:nvCxnSpPr>
            <p:spPr>
              <a:xfrm flipH="1">
                <a:off x="3802744" y="-34528894"/>
                <a:ext cx="0" cy="4290990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 flipV="1">
                <a:off x="2945453" y="5227012"/>
                <a:ext cx="5437284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26"/>
            <p:cNvGrpSpPr/>
            <p:nvPr/>
          </p:nvGrpSpPr>
          <p:grpSpPr>
            <a:xfrm>
              <a:off x="2049919" y="1325464"/>
              <a:ext cx="8119524" cy="4015284"/>
              <a:chOff x="-848442" y="-33406559"/>
              <a:chExt cx="83536565" cy="4131075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3802744" y="-33406559"/>
                <a:ext cx="0" cy="4131075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-848442" y="5227016"/>
                <a:ext cx="83536565" cy="0"/>
              </a:xfrm>
              <a:prstGeom prst="line">
                <a:avLst/>
              </a:prstGeom>
              <a:ln w="28575">
                <a:solidFill>
                  <a:srgbClr val="219CA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组合 27"/>
            <p:cNvGrpSpPr/>
            <p:nvPr/>
          </p:nvGrpSpPr>
          <p:grpSpPr>
            <a:xfrm flipH="1">
              <a:off x="2049919" y="1545658"/>
              <a:ext cx="8119524" cy="3621241"/>
              <a:chOff x="1560766" y="747372"/>
              <a:chExt cx="8119524" cy="3621241"/>
            </a:xfrm>
          </p:grpSpPr>
          <p:grpSp>
            <p:nvGrpSpPr>
              <p:cNvPr id="29" name="组合 28"/>
              <p:cNvGrpSpPr/>
              <p:nvPr/>
            </p:nvGrpSpPr>
            <p:grpSpPr>
              <a:xfrm flipH="1" flipV="1">
                <a:off x="1560766" y="747372"/>
                <a:ext cx="8119524" cy="376022"/>
                <a:chOff x="-848442" y="2246911"/>
                <a:chExt cx="83536565" cy="3868656"/>
              </a:xfrm>
            </p:grpSpPr>
            <p:cxnSp>
              <p:nvCxnSpPr>
                <p:cNvPr id="33" name="直接连接符 32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/>
                <p:cNvCxnSpPr/>
                <p:nvPr/>
              </p:nvCxnSpPr>
              <p:spPr>
                <a:xfrm flipV="1">
                  <a:off x="-848442" y="5227016"/>
                  <a:ext cx="83536565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组合 29"/>
              <p:cNvGrpSpPr/>
              <p:nvPr/>
            </p:nvGrpSpPr>
            <p:grpSpPr>
              <a:xfrm>
                <a:off x="1931365" y="3992591"/>
                <a:ext cx="528489" cy="376022"/>
                <a:chOff x="2945453" y="2246911"/>
                <a:chExt cx="5437284" cy="3868656"/>
              </a:xfrm>
            </p:grpSpPr>
            <p:cxnSp>
              <p:nvCxnSpPr>
                <p:cNvPr id="31" name="直接连接符 30"/>
                <p:cNvCxnSpPr/>
                <p:nvPr/>
              </p:nvCxnSpPr>
              <p:spPr>
                <a:xfrm flipH="1">
                  <a:off x="3802741" y="2246911"/>
                  <a:ext cx="0" cy="3868656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2945453" y="5227012"/>
                  <a:ext cx="5437284" cy="0"/>
                </a:xfrm>
                <a:prstGeom prst="line">
                  <a:avLst/>
                </a:prstGeom>
                <a:ln w="28575">
                  <a:solidFill>
                    <a:srgbClr val="219CAC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39" name="Picture 38" descr="Picture2">
            <a:extLst>
              <a:ext uri="{FF2B5EF4-FFF2-40B4-BE49-F238E27FC236}">
                <a16:creationId xmlns:a16="http://schemas.microsoft.com/office/drawing/2014/main" id="{D94E65F6-9C43-48F0-BDFE-D101F07AB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7556" y="1189126"/>
            <a:ext cx="6339840" cy="360849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307" y="2085340"/>
            <a:ext cx="8461587" cy="289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89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35" name="Chevron 34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36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39" name="Rectangle 38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7" name="Flowchart: Data 36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Flowchart: Data 37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8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52" name="Rectangle 51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69" name="Rectangle 68"/>
          <p:cNvSpPr/>
          <p:nvPr/>
        </p:nvSpPr>
        <p:spPr>
          <a:xfrm>
            <a:off x="5318449" y="427506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715528" y="1856651"/>
            <a:ext cx="8418001" cy="1485400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/>
            </a:prstTxWarp>
            <a:spAutoFit/>
          </a:bodyPr>
          <a:lstStyle/>
          <a:p>
            <a:pPr defTabSz="914377">
              <a:defRPr/>
            </a:pPr>
            <a:r>
              <a:rPr lang="en-US" sz="3600" b="1">
                <a:ln>
                  <a:solidFill>
                    <a:prstClr val="white"/>
                  </a:solidFill>
                </a:ln>
                <a:solidFill>
                  <a:srgbClr val="FF0000"/>
                </a:solidFill>
                <a:latin typeface="Arial "/>
              </a:rPr>
              <a:t>LẮP RÁP TÊN LỬA</a:t>
            </a:r>
          </a:p>
        </p:txBody>
      </p:sp>
      <p:sp>
        <p:nvSpPr>
          <p:cNvPr id="89" name="Pentagon 88">
            <a:hlinkClick r:id="" action="ppaction://hlinkshowjump?jump=nextslide"/>
          </p:cNvPr>
          <p:cNvSpPr/>
          <p:nvPr/>
        </p:nvSpPr>
        <p:spPr>
          <a:xfrm>
            <a:off x="4175783" y="3107264"/>
            <a:ext cx="1928408" cy="688971"/>
          </a:xfrm>
          <a:prstGeom prst="homePlate">
            <a:avLst/>
          </a:prstGeom>
          <a:solidFill>
            <a:srgbClr val="FFC000"/>
          </a:solidFill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>
                <a:ln w="12700">
                  <a:solidFill>
                    <a:srgbClr val="5F5F5F"/>
                  </a:solidFill>
                  <a:prstDash val="solid"/>
                </a:ln>
                <a:pattFill prst="ltDnDiag">
                  <a:fgClr>
                    <a:srgbClr val="5F5F5F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latin typeface="Arial "/>
              </a:rPr>
              <a:t>PLAY</a:t>
            </a:r>
          </a:p>
        </p:txBody>
      </p:sp>
      <p:pic>
        <p:nvPicPr>
          <p:cNvPr id="18" name="nhac n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43171" y="-838827"/>
            <a:ext cx="609600" cy="6096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FE5DCC9-6F38-499B-93DC-8CDAEE868AC0}"/>
              </a:ext>
            </a:extLst>
          </p:cNvPr>
          <p:cNvSpPr/>
          <p:nvPr/>
        </p:nvSpPr>
        <p:spPr>
          <a:xfrm>
            <a:off x="9627051" y="1409093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Corbel" panose="020B0503020204020204"/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389963460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1" dur="1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13" dur="1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9" grpId="0" animBg="1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5" name="dung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7F103BA6-4529-4C44-91D2-7A8D730499D4}"/>
              </a:ext>
            </a:extLst>
          </p:cNvPr>
          <p:cNvSpPr/>
          <p:nvPr/>
        </p:nvSpPr>
        <p:spPr>
          <a:xfrm>
            <a:off x="9537819" y="141188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</a:t>
            </a:r>
          </a:p>
        </p:txBody>
      </p:sp>
      <p:grpSp>
        <p:nvGrpSpPr>
          <p:cNvPr id="33" name="Group 32"/>
          <p:cNvGrpSpPr/>
          <p:nvPr/>
        </p:nvGrpSpPr>
        <p:grpSpPr>
          <a:xfrm rot="16200000">
            <a:off x="4898035" y="3914052"/>
            <a:ext cx="2754439" cy="3166571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1" y="2232342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227554" y="4275448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816 : 8=?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739" y="2866553"/>
            <a:ext cx="755608" cy="755608"/>
          </a:xfrm>
          <a:prstGeom prst="ellipse">
            <a:avLst/>
          </a:prstGeom>
        </p:spPr>
      </p:pic>
      <p:sp>
        <p:nvSpPr>
          <p:cNvPr id="2" name="Oval 1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7" name="Oval 46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49" name="Oval 48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036A0EBF-D93A-46FA-95DA-CF8BDE03FFE3}"/>
              </a:ext>
            </a:extLst>
          </p:cNvPr>
          <p:cNvSpPr/>
          <p:nvPr/>
        </p:nvSpPr>
        <p:spPr>
          <a:xfrm>
            <a:off x="6537897" y="1363871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27D59F3-40EC-48D1-B3BB-51D892396AC8}"/>
              </a:ext>
            </a:extLst>
          </p:cNvPr>
          <p:cNvSpPr/>
          <p:nvPr/>
        </p:nvSpPr>
        <p:spPr>
          <a:xfrm>
            <a:off x="3578846" y="1383829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40D1717-AB46-4A3F-8A9B-21B4E63870D9}"/>
              </a:ext>
            </a:extLst>
          </p:cNvPr>
          <p:cNvSpPr/>
          <p:nvPr/>
        </p:nvSpPr>
        <p:spPr>
          <a:xfrm>
            <a:off x="568949" y="1403324"/>
            <a:ext cx="210687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17" name="iconsai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583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5075421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78 L 0.35482 -0.11643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0278 L 0.35482 -0.11643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5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5128291" y="3683795"/>
            <a:ext cx="2754439" cy="3627083"/>
            <a:chOff x="745748" y="1082056"/>
            <a:chExt cx="3709446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grpSp>
          <p:nvGrpSpPr>
            <p:cNvPr id="27" name="hinh 1"/>
            <p:cNvGrpSpPr/>
            <p:nvPr/>
          </p:nvGrpSpPr>
          <p:grpSpPr>
            <a:xfrm>
              <a:off x="1657350" y="1503055"/>
              <a:ext cx="2797844" cy="2144379"/>
              <a:chOff x="700618" y="1503055"/>
              <a:chExt cx="3398112" cy="2144379"/>
            </a:xfrm>
            <a:grpFill/>
          </p:grpSpPr>
          <p:sp>
            <p:nvSpPr>
              <p:cNvPr id="10" name="Rectangle 9"/>
              <p:cNvSpPr/>
              <p:nvPr/>
            </p:nvSpPr>
            <p:spPr>
              <a:xfrm>
                <a:off x="700618" y="1503055"/>
                <a:ext cx="3398112" cy="2144379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en-US">
                  <a:solidFill>
                    <a:prstClr val="white"/>
                  </a:solidFill>
                  <a:latin typeface="Corbel" panose="020B0503020204020204"/>
                </a:endParaRPr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568873" y="1258021"/>
                <a:ext cx="1691821" cy="2634445"/>
              </a:xfrm>
              <a:prstGeom prst="rect">
                <a:avLst/>
              </a:prstGeom>
              <a:grpFill/>
              <a:ln w="28575">
                <a:solidFill>
                  <a:schemeClr val="bg1">
                    <a:lumMod val="95000"/>
                  </a:schemeClr>
                </a:solidFill>
              </a:ln>
            </p:spPr>
          </p:pic>
        </p:grp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dung"/>
          <p:cNvGrpSpPr/>
          <p:nvPr/>
        </p:nvGrpSpPr>
        <p:grpSpPr>
          <a:xfrm rot="16200000">
            <a:off x="6070062" y="659340"/>
            <a:ext cx="3083415" cy="2282011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35" name="sai3"/>
          <p:cNvGrpSpPr/>
          <p:nvPr/>
        </p:nvGrpSpPr>
        <p:grpSpPr>
          <a:xfrm rot="16200000">
            <a:off x="9049549" y="659339"/>
            <a:ext cx="3083415" cy="2282011"/>
            <a:chOff x="4475866" y="1503055"/>
            <a:chExt cx="4132296" cy="2144381"/>
          </a:xfrm>
        </p:grpSpPr>
        <p:sp>
          <p:nvSpPr>
            <p:cNvPr id="39" name="Rectangle 38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37" name="Isosceles Triangle 36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grpSp>
        <p:nvGrpSpPr>
          <p:cNvPr id="41" name="sai2"/>
          <p:cNvGrpSpPr/>
          <p:nvPr/>
        </p:nvGrpSpPr>
        <p:grpSpPr>
          <a:xfrm rot="16200000">
            <a:off x="3090575" y="659340"/>
            <a:ext cx="3083415" cy="2282011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pic>
        <p:nvPicPr>
          <p:cNvPr id="17" name="iconsai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417" y="2869941"/>
            <a:ext cx="740128" cy="748835"/>
          </a:xfrm>
          <a:prstGeom prst="ellipse">
            <a:avLst/>
          </a:prstGeom>
        </p:spPr>
      </p:pic>
      <p:grpSp>
        <p:nvGrpSpPr>
          <p:cNvPr id="67" name="sai1"/>
          <p:cNvGrpSpPr/>
          <p:nvPr/>
        </p:nvGrpSpPr>
        <p:grpSpPr>
          <a:xfrm rot="16200000">
            <a:off x="111090" y="659340"/>
            <a:ext cx="3083415" cy="2282011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.VnBlack" panose="020B7200000000000000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5318449" y="4275065"/>
            <a:ext cx="2324742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: 7 =?</a:t>
            </a:r>
          </a:p>
        </p:txBody>
      </p:sp>
      <p:sp>
        <p:nvSpPr>
          <p:cNvPr id="47" name="Oval 46"/>
          <p:cNvSpPr/>
          <p:nvPr/>
        </p:nvSpPr>
        <p:spPr>
          <a:xfrm>
            <a:off x="1287885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4267371" y="643007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7246858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C</a:t>
            </a:r>
          </a:p>
        </p:txBody>
      </p:sp>
      <p:sp>
        <p:nvSpPr>
          <p:cNvPr id="50" name="Oval 49"/>
          <p:cNvSpPr/>
          <p:nvPr/>
        </p:nvSpPr>
        <p:spPr>
          <a:xfrm>
            <a:off x="10226345" y="628666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 panose="020B0503020204020204"/>
              </a:rPr>
              <a:t>D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6AEC3BE-925B-4051-9043-05EA6EB19E27}"/>
              </a:ext>
            </a:extLst>
          </p:cNvPr>
          <p:cNvSpPr/>
          <p:nvPr/>
        </p:nvSpPr>
        <p:spPr>
          <a:xfrm>
            <a:off x="670676" y="1332351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303D91A-49DA-4E42-A213-FEF1553290C2}"/>
              </a:ext>
            </a:extLst>
          </p:cNvPr>
          <p:cNvSpPr/>
          <p:nvPr/>
        </p:nvSpPr>
        <p:spPr>
          <a:xfrm>
            <a:off x="3629088" y="1368457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9BB1E8-BBF9-474C-A3BB-FAA4C2FAAF6C}"/>
              </a:ext>
            </a:extLst>
          </p:cNvPr>
          <p:cNvSpPr/>
          <p:nvPr/>
        </p:nvSpPr>
        <p:spPr>
          <a:xfrm>
            <a:off x="6645707" y="1393905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7D777A4-9EB0-400B-83B3-8A6325BB57BD}"/>
              </a:ext>
            </a:extLst>
          </p:cNvPr>
          <p:cNvSpPr/>
          <p:nvPr/>
        </p:nvSpPr>
        <p:spPr>
          <a:xfrm>
            <a:off x="9592916" y="1368456"/>
            <a:ext cx="192840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6" name="iconsai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427" y="2869941"/>
            <a:ext cx="740128" cy="748835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1" y="2869941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29" y="2862147"/>
            <a:ext cx="755608" cy="7556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6658834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09024 -0.1162 " pathEditMode="relative" rAng="0" ptsTypes="AA">
                                      <p:cBhvr>
                                        <p:cTn id="30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-553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00556 L 0.11016 -0.11481 " pathEditMode="relative" rAng="0" ptsTypes="AA">
                                      <p:cBhvr>
                                        <p:cTn id="32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0" y="-546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 rot="16200000">
            <a:off x="4568242" y="3528963"/>
            <a:ext cx="2754439" cy="4011519"/>
            <a:chOff x="745748" y="1082056"/>
            <a:chExt cx="3709445" cy="2975594"/>
          </a:xfrm>
          <a:solidFill>
            <a:srgbClr val="002060"/>
          </a:solidFill>
        </p:grpSpPr>
        <p:sp>
          <p:nvSpPr>
            <p:cNvPr id="26" name="Chevron 25"/>
            <p:cNvSpPr/>
            <p:nvPr/>
          </p:nvSpPr>
          <p:spPr>
            <a:xfrm>
              <a:off x="745748" y="1488621"/>
              <a:ext cx="1238985" cy="2144379"/>
            </a:xfrm>
            <a:prstGeom prst="chevron">
              <a:avLst>
                <a:gd name="adj" fmla="val 39816"/>
              </a:avLst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57350" y="1503055"/>
              <a:ext cx="2797843" cy="2144379"/>
            </a:xfrm>
            <a:prstGeom prst="rect">
              <a:avLst/>
            </a:prstGeom>
            <a:grpFill/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>
            <a:xfrm flipH="1">
              <a:off x="1984733" y="1082056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>
            <a:xfrm>
              <a:off x="1984733" y="3647434"/>
              <a:ext cx="1667652" cy="410216"/>
            </a:xfrm>
            <a:prstGeom prst="flowChartInputOutput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" name="next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1602" y="5785002"/>
            <a:ext cx="836676" cy="825295"/>
          </a:xfrm>
          <a:prstGeom prst="ellipse">
            <a:avLst/>
          </a:prstGeom>
        </p:spPr>
      </p:pic>
      <p:grpSp>
        <p:nvGrpSpPr>
          <p:cNvPr id="34" name="sai3"/>
          <p:cNvGrpSpPr/>
          <p:nvPr/>
        </p:nvGrpSpPr>
        <p:grpSpPr>
          <a:xfrm rot="16200000">
            <a:off x="7859242" y="351643"/>
            <a:ext cx="3083415" cy="2899456"/>
            <a:chOff x="4475866" y="1503055"/>
            <a:chExt cx="4132296" cy="2144381"/>
          </a:xfrm>
        </p:grpSpPr>
        <p:sp>
          <p:nvSpPr>
            <p:cNvPr id="11" name="Rectangle 1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dung"/>
          <p:cNvGrpSpPr/>
          <p:nvPr/>
        </p:nvGrpSpPr>
        <p:grpSpPr>
          <a:xfrm rot="16200000">
            <a:off x="4395339" y="324593"/>
            <a:ext cx="3083415" cy="2899459"/>
            <a:chOff x="4475866" y="1503055"/>
            <a:chExt cx="4132296" cy="2144381"/>
          </a:xfrm>
        </p:grpSpPr>
        <p:sp>
          <p:nvSpPr>
            <p:cNvPr id="45" name="Rectangle 44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Isosceles Triangle 42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sai1"/>
          <p:cNvGrpSpPr/>
          <p:nvPr/>
        </p:nvGrpSpPr>
        <p:grpSpPr>
          <a:xfrm rot="16200000">
            <a:off x="1007698" y="351641"/>
            <a:ext cx="3083415" cy="2899457"/>
            <a:chOff x="4475866" y="1503055"/>
            <a:chExt cx="4132296" cy="2144381"/>
          </a:xfrm>
        </p:grpSpPr>
        <p:sp>
          <p:nvSpPr>
            <p:cNvPr id="71" name="Rectangle 70"/>
            <p:cNvSpPr/>
            <p:nvPr/>
          </p:nvSpPr>
          <p:spPr>
            <a:xfrm>
              <a:off x="4475866" y="1503055"/>
              <a:ext cx="2797844" cy="2144379"/>
            </a:xfrm>
            <a:prstGeom prst="rect">
              <a:avLst/>
            </a:prstGeom>
            <a:solidFill>
              <a:srgbClr val="00206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Isosceles Triangle 68"/>
            <p:cNvSpPr/>
            <p:nvPr/>
          </p:nvSpPr>
          <p:spPr>
            <a:xfrm rot="5400000">
              <a:off x="6873307" y="1912580"/>
              <a:ext cx="2144380" cy="1325331"/>
            </a:xfrm>
            <a:prstGeom prst="triangle">
              <a:avLst/>
            </a:prstGeom>
            <a:solidFill>
              <a:srgbClr val="FFC000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7427412" y="2232343"/>
              <a:ext cx="656509" cy="62865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en-US" sz="7200" b="1">
                <a:ln w="28575">
                  <a:solidFill>
                    <a:srgbClr val="FF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4570297" y="4373612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466 : 4 = ?</a:t>
            </a:r>
          </a:p>
        </p:txBody>
      </p:sp>
      <p:sp>
        <p:nvSpPr>
          <p:cNvPr id="47" name="Oval 46"/>
          <p:cNvSpPr/>
          <p:nvPr/>
        </p:nvSpPr>
        <p:spPr>
          <a:xfrm>
            <a:off x="2241568" y="644033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8" name="Oval 47"/>
          <p:cNvSpPr/>
          <p:nvPr/>
        </p:nvSpPr>
        <p:spPr>
          <a:xfrm>
            <a:off x="5608682" y="653972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49" name="Oval 48"/>
          <p:cNvSpPr/>
          <p:nvPr/>
        </p:nvSpPr>
        <p:spPr>
          <a:xfrm>
            <a:off x="8965853" y="639630"/>
            <a:ext cx="668999" cy="49667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3AFEEE3-7FD7-40C5-95E1-88A31C8E1E54}"/>
              </a:ext>
            </a:extLst>
          </p:cNvPr>
          <p:cNvSpPr/>
          <p:nvPr/>
        </p:nvSpPr>
        <p:spPr>
          <a:xfrm>
            <a:off x="4548259" y="1395357"/>
            <a:ext cx="2729875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6969EB9-4488-4B89-9009-439643B650ED}"/>
              </a:ext>
            </a:extLst>
          </p:cNvPr>
          <p:cNvSpPr/>
          <p:nvPr/>
        </p:nvSpPr>
        <p:spPr>
          <a:xfrm>
            <a:off x="1387962" y="1384853"/>
            <a:ext cx="2363788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E61B1D7-23CD-4498-8569-4D384A62F6EA}"/>
              </a:ext>
            </a:extLst>
          </p:cNvPr>
          <p:cNvSpPr/>
          <p:nvPr/>
        </p:nvSpPr>
        <p:spPr>
          <a:xfrm>
            <a:off x="8239068" y="1384853"/>
            <a:ext cx="2540761" cy="1698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</a:t>
            </a:r>
          </a:p>
        </p:txBody>
      </p:sp>
      <p:pic>
        <p:nvPicPr>
          <p:cNvPr id="17" name="iconsai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040" y="2870965"/>
            <a:ext cx="740128" cy="748835"/>
          </a:xfrm>
          <a:prstGeom prst="ellipse">
            <a:avLst/>
          </a:prstGeom>
        </p:spPr>
      </p:pic>
      <p:pic>
        <p:nvPicPr>
          <p:cNvPr id="15" name="icondu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69" y="2896759"/>
            <a:ext cx="755608" cy="755608"/>
          </a:xfrm>
          <a:prstGeom prst="ellipse">
            <a:avLst/>
          </a:prstGeom>
        </p:spPr>
      </p:pic>
      <p:pic>
        <p:nvPicPr>
          <p:cNvPr id="73" name="iconsai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137" y="2995629"/>
            <a:ext cx="740128" cy="74883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3548617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95 -0.1199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5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0.00277 L -0.00117 -0.13703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rrect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incorrec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10" name="圆角矩形 1">
            <a:extLst>
              <a:ext uri="{FF2B5EF4-FFF2-40B4-BE49-F238E27FC236}">
                <a16:creationId xmlns:a16="http://schemas.microsoft.com/office/drawing/2014/main" id="{A8C4D7A6-3B32-4D03-97D2-F69524FD0BDC}"/>
              </a:ext>
            </a:extLst>
          </p:cNvPr>
          <p:cNvSpPr/>
          <p:nvPr/>
        </p:nvSpPr>
        <p:spPr>
          <a:xfrm>
            <a:off x="1168400" y="651315"/>
            <a:ext cx="10363200" cy="478985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4267" kern="0" dirty="0" err="1">
                <a:solidFill>
                  <a:prstClr val="black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Thứ</a:t>
            </a:r>
            <a:r>
              <a:rPr lang="en-US" altLang="zh-CN" sz="4267" kern="0" dirty="0">
                <a:solidFill>
                  <a:prstClr val="black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kern="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tư</a:t>
            </a:r>
            <a:r>
              <a:rPr lang="en-US" altLang="zh-CN" sz="4267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kern="0" dirty="0" err="1">
                <a:solidFill>
                  <a:prstClr val="black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ngày</a:t>
            </a:r>
            <a:r>
              <a:rPr lang="en-US" altLang="zh-CN" sz="4267" kern="0" dirty="0">
                <a:solidFill>
                  <a:prstClr val="black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13</a:t>
            </a:r>
            <a:r>
              <a:rPr lang="en-US" altLang="zh-CN" sz="4267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kern="0" dirty="0" err="1">
                <a:solidFill>
                  <a:prstClr val="black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tháng</a:t>
            </a:r>
            <a:r>
              <a:rPr lang="en-US" altLang="zh-CN" sz="4267" kern="0" dirty="0">
                <a:solidFill>
                  <a:prstClr val="black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12</a:t>
            </a:r>
            <a:r>
              <a:rPr lang="en-US" altLang="zh-CN" sz="4267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kern="0" dirty="0" err="1">
                <a:solidFill>
                  <a:prstClr val="black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năm</a:t>
            </a:r>
            <a:r>
              <a:rPr lang="en-US" altLang="zh-CN" sz="4267" kern="0" dirty="0">
                <a:solidFill>
                  <a:prstClr val="black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267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2023</a:t>
            </a:r>
            <a:endParaRPr lang="en-US" altLang="zh-CN" sz="4267" kern="0" dirty="0">
              <a:solidFill>
                <a:prstClr val="black"/>
              </a:solidFill>
              <a:latin typeface="Times New Roman" panose="02020603050405020304" pitchFamily="18" charset="0"/>
              <a:ea typeface="FZHei-B01S" panose="03000509000000000000" pitchFamily="65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1AF7E3-2A3E-4175-9A44-87696982B227}"/>
              </a:ext>
            </a:extLst>
          </p:cNvPr>
          <p:cNvGrpSpPr/>
          <p:nvPr/>
        </p:nvGrpSpPr>
        <p:grpSpPr>
          <a:xfrm>
            <a:off x="5053754" y="1632972"/>
            <a:ext cx="2084493" cy="999067"/>
            <a:chOff x="5677" y="2419"/>
            <a:chExt cx="2462" cy="11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0A1543E-DDD8-4873-93C8-E3B8449CD550}"/>
                </a:ext>
              </a:extLst>
            </p:cNvPr>
            <p:cNvGrpSpPr/>
            <p:nvPr/>
          </p:nvGrpSpPr>
          <p:grpSpPr>
            <a:xfrm>
              <a:off x="5677" y="2419"/>
              <a:ext cx="2462" cy="1180"/>
              <a:chOff x="5727" y="2413"/>
              <a:chExt cx="2390" cy="1186"/>
            </a:xfrm>
          </p:grpSpPr>
          <p:sp>
            <p:nvSpPr>
              <p:cNvPr id="19" name="Pentagon 23">
                <a:extLst>
                  <a:ext uri="{FF2B5EF4-FFF2-40B4-BE49-F238E27FC236}">
                    <a16:creationId xmlns:a16="http://schemas.microsoft.com/office/drawing/2014/main" id="{F3D90FDC-D669-4B23-9B9F-ECF60444FF21}"/>
                  </a:ext>
                </a:extLst>
              </p:cNvPr>
              <p:cNvSpPr/>
              <p:nvPr/>
            </p:nvSpPr>
            <p:spPr>
              <a:xfrm>
                <a:off x="7841" y="2543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Pentagon 24">
                <a:extLst>
                  <a:ext uri="{FF2B5EF4-FFF2-40B4-BE49-F238E27FC236}">
                    <a16:creationId xmlns:a16="http://schemas.microsoft.com/office/drawing/2014/main" id="{F8EC3A1B-DD8F-4FF7-858B-28D190A6BE57}"/>
                  </a:ext>
                </a:extLst>
              </p:cNvPr>
              <p:cNvSpPr/>
              <p:nvPr/>
            </p:nvSpPr>
            <p:spPr>
              <a:xfrm flipH="1">
                <a:off x="5778" y="2548"/>
                <a:ext cx="226" cy="882"/>
              </a:xfrm>
              <a:prstGeom prst="homePlate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Rectangles 25">
                <a:extLst>
                  <a:ext uri="{FF2B5EF4-FFF2-40B4-BE49-F238E27FC236}">
                    <a16:creationId xmlns:a16="http://schemas.microsoft.com/office/drawing/2014/main" id="{20524720-EBD8-4DF5-A1F1-4A61619EF837}"/>
                  </a:ext>
                </a:extLst>
              </p:cNvPr>
              <p:cNvSpPr/>
              <p:nvPr/>
            </p:nvSpPr>
            <p:spPr>
              <a:xfrm>
                <a:off x="5881" y="2532"/>
                <a:ext cx="2065" cy="914"/>
              </a:xfrm>
              <a:prstGeom prst="rect">
                <a:avLst/>
              </a:prstGeom>
              <a:solidFill>
                <a:srgbClr val="FFECB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219170">
                  <a:defRPr/>
                </a:pPr>
                <a:endParaRPr lang="en-US" sz="2400" ker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AF3BBB20-0063-42CC-B240-924351345BA1}"/>
                  </a:ext>
                </a:extLst>
              </p:cNvPr>
              <p:cNvPicPr/>
              <p:nvPr/>
            </p:nvPicPr>
            <p:blipFill>
              <a:blip r:embed="rId4">
                <a:clrChange>
                  <a:clrFrom>
                    <a:srgbClr val="FFFFFF">
                      <a:alpha val="100000"/>
                    </a:srgbClr>
                  </a:clrFrom>
                  <a:clrTo>
                    <a:srgbClr val="FFFFFF">
                      <a:alpha val="100000"/>
                      <a:alpha val="0"/>
                    </a:srgbClr>
                  </a:clrTo>
                </a:clrChange>
              </a:blip>
              <a:srcRect l="13004" t="75900" r="12496" b="6209"/>
              <a:stretch>
                <a:fillRect/>
              </a:stretch>
            </p:blipFill>
            <p:spPr>
              <a:xfrm>
                <a:off x="5727" y="2413"/>
                <a:ext cx="2391" cy="118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pic>
          <p:nvPicPr>
            <p:cNvPr id="18" name="Picture 17" descr="Picture3">
              <a:extLst>
                <a:ext uri="{FF2B5EF4-FFF2-40B4-BE49-F238E27FC236}">
                  <a16:creationId xmlns:a16="http://schemas.microsoft.com/office/drawing/2014/main" id="{4ABD7361-916A-45D2-821E-12BBE7FA1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30" y="2689"/>
              <a:ext cx="2246" cy="854"/>
            </a:xfrm>
            <a:prstGeom prst="rect">
              <a:avLst/>
            </a:prstGeom>
          </p:spPr>
        </p:pic>
      </p:grpSp>
      <p:sp>
        <p:nvSpPr>
          <p:cNvPr id="23" name="圆角矩形 1">
            <a:extLst>
              <a:ext uri="{FF2B5EF4-FFF2-40B4-BE49-F238E27FC236}">
                <a16:creationId xmlns:a16="http://schemas.microsoft.com/office/drawing/2014/main" id="{0A1D7C26-BF45-4510-A4CD-6347715E2E34}"/>
              </a:ext>
            </a:extLst>
          </p:cNvPr>
          <p:cNvSpPr/>
          <p:nvPr/>
        </p:nvSpPr>
        <p:spPr>
          <a:xfrm>
            <a:off x="1927640" y="2825825"/>
            <a:ext cx="9038265" cy="1536696"/>
          </a:xfrm>
          <a:prstGeom prst="roundRect">
            <a:avLst>
              <a:gd name="adj" fmla="val 50000"/>
            </a:avLst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CB0"/>
                </a:solidFill>
              </a14:hiddenFill>
            </a:ext>
          </a:extLst>
        </p:spPr>
        <p:txBody>
          <a:bodyPr rtlCol="0" anchor="ctr"/>
          <a:lstStyle/>
          <a:p>
            <a:pPr algn="ctr" defTabSz="1219170">
              <a:defRPr/>
            </a:pPr>
            <a:r>
              <a:rPr lang="en-US" altLang="zh-CN" sz="4267" b="1" kern="0" dirty="0">
                <a:solidFill>
                  <a:srgbClr val="FF0000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BÀI 38: BIỂU THỨC SỐ. TÍNH GIÁ TRỊ CÙA BIỂU THỨC SỐ (</a:t>
            </a:r>
            <a:r>
              <a:rPr lang="en-US" altLang="zh-CN" sz="4267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4267" b="1" kern="0" dirty="0">
                <a:solidFill>
                  <a:srgbClr val="FF0000"/>
                </a:solidFill>
                <a:latin typeface="Times New Roman" panose="02020603050405020304" pitchFamily="18" charset="0"/>
                <a:ea typeface="FZHei-B01S" panose="03000509000000000000" pitchFamily="65" charset="-122"/>
                <a:cs typeface="Times New Roman" panose="02020603050405020304" pitchFamily="18" charset="0"/>
                <a:sym typeface="+mn-lt"/>
              </a:rPr>
              <a:t> 1)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E8AC0-683C-4364-B3F3-A37A2616B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142" y="2652487"/>
            <a:ext cx="673056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58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B78D4-496F-426D-B584-ACB9F6ADD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"/>
            <a:ext cx="2198821" cy="8845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C23AEC-175C-4791-A01D-D81FE4F6A249}"/>
              </a:ext>
            </a:extLst>
          </p:cNvPr>
          <p:cNvSpPr txBox="1"/>
          <p:nvPr/>
        </p:nvSpPr>
        <p:spPr>
          <a:xfrm>
            <a:off x="4691269" y="188844"/>
            <a:ext cx="6291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3C2E3C-8245-40FB-9445-3D56E3E65E9A}"/>
              </a:ext>
            </a:extLst>
          </p:cNvPr>
          <p:cNvSpPr txBox="1"/>
          <p:nvPr/>
        </p:nvSpPr>
        <p:spPr>
          <a:xfrm>
            <a:off x="276225" y="914400"/>
            <a:ext cx="465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220DCB-24A1-4B10-950E-52289C1746B5}"/>
              </a:ext>
            </a:extLst>
          </p:cNvPr>
          <p:cNvSpPr txBox="1"/>
          <p:nvPr/>
        </p:nvSpPr>
        <p:spPr>
          <a:xfrm>
            <a:off x="285750" y="1447800"/>
            <a:ext cx="11191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680B7562-FE95-41AB-A4EE-B553D711C264}"/>
              </a:ext>
            </a:extLst>
          </p:cNvPr>
          <p:cNvGrpSpPr/>
          <p:nvPr/>
        </p:nvGrpSpPr>
        <p:grpSpPr>
          <a:xfrm>
            <a:off x="4060537" y="1905000"/>
            <a:ext cx="3978563" cy="2175450"/>
            <a:chOff x="4060537" y="1905000"/>
            <a:chExt cx="3978563" cy="2175450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9C728F3-3954-4117-9749-1C7A215CFE74}"/>
                </a:ext>
              </a:extLst>
            </p:cNvPr>
            <p:cNvCxnSpPr/>
            <p:nvPr/>
          </p:nvCxnSpPr>
          <p:spPr>
            <a:xfrm flipV="1">
              <a:off x="4375441" y="2380907"/>
              <a:ext cx="781998" cy="1143326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9ADE5ED-F41D-4B58-917A-5311CE4676F8}"/>
                </a:ext>
              </a:extLst>
            </p:cNvPr>
            <p:cNvCxnSpPr>
              <a:cxnSpLocks/>
              <a:stCxn id="15" idx="2"/>
            </p:cNvCxnSpPr>
            <p:nvPr/>
          </p:nvCxnSpPr>
          <p:spPr>
            <a:xfrm flipH="1" flipV="1">
              <a:off x="5157439" y="2364025"/>
              <a:ext cx="690911" cy="1093550"/>
            </a:xfrm>
            <a:prstGeom prst="line">
              <a:avLst/>
            </a:prstGeom>
            <a:ln w="38100">
              <a:solidFill>
                <a:schemeClr val="tx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160F04E-B700-4B3D-AF49-F00C3B2DBF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25306" y="2495550"/>
              <a:ext cx="1399419" cy="982183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DC5C690-5DF0-4E13-B770-C2806F788518}"/>
                </a:ext>
              </a:extLst>
            </p:cNvPr>
            <p:cNvSpPr/>
            <p:nvPr/>
          </p:nvSpPr>
          <p:spPr>
            <a:xfrm>
              <a:off x="5848350" y="3400425"/>
              <a:ext cx="85725" cy="114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BDC8141-314F-4F6D-80C2-18000F3789CC}"/>
                </a:ext>
              </a:extLst>
            </p:cNvPr>
            <p:cNvSpPr/>
            <p:nvPr/>
          </p:nvSpPr>
          <p:spPr>
            <a:xfrm>
              <a:off x="5105400" y="2352675"/>
              <a:ext cx="85725" cy="114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A09180B-59D4-453A-B6C0-CFA49B17B8CA}"/>
                </a:ext>
              </a:extLst>
            </p:cNvPr>
            <p:cNvSpPr txBox="1"/>
            <p:nvPr/>
          </p:nvSpPr>
          <p:spPr>
            <a:xfrm>
              <a:off x="4162425" y="349567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E3A2F12-A2B8-4BB6-A736-E2D47C302B43}"/>
                </a:ext>
              </a:extLst>
            </p:cNvPr>
            <p:cNvSpPr txBox="1"/>
            <p:nvPr/>
          </p:nvSpPr>
          <p:spPr>
            <a:xfrm>
              <a:off x="4924425" y="19050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27B243F-ADE8-448C-9B0A-55216E553B6E}"/>
                </a:ext>
              </a:extLst>
            </p:cNvPr>
            <p:cNvSpPr txBox="1"/>
            <p:nvPr/>
          </p:nvSpPr>
          <p:spPr>
            <a:xfrm>
              <a:off x="5762625" y="34671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97ED85B-FE19-4E78-89CE-3E8D4A1EFE14}"/>
                </a:ext>
              </a:extLst>
            </p:cNvPr>
            <p:cNvSpPr txBox="1"/>
            <p:nvPr/>
          </p:nvSpPr>
          <p:spPr>
            <a:xfrm>
              <a:off x="7277100" y="2390775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FD9FA6-E497-49EB-AF2A-23543AD36EFB}"/>
                </a:ext>
              </a:extLst>
            </p:cNvPr>
            <p:cNvSpPr txBox="1"/>
            <p:nvPr/>
          </p:nvSpPr>
          <p:spPr>
            <a:xfrm rot="18548308">
              <a:off x="3705225" y="2541300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FE0B2BA-9E32-4F84-BDAC-03650FD50185}"/>
                </a:ext>
              </a:extLst>
            </p:cNvPr>
            <p:cNvSpPr txBox="1"/>
            <p:nvPr/>
          </p:nvSpPr>
          <p:spPr>
            <a:xfrm rot="3463717">
              <a:off x="5238749" y="2598449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cm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C4D1EC-A503-49ED-B5C2-3392C0768054}"/>
                </a:ext>
              </a:extLst>
            </p:cNvPr>
            <p:cNvSpPr txBox="1"/>
            <p:nvPr/>
          </p:nvSpPr>
          <p:spPr>
            <a:xfrm rot="19654874">
              <a:off x="6162674" y="2312699"/>
              <a:ext cx="129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cm</a:t>
              </a:r>
            </a:p>
          </p:txBody>
        </p:sp>
      </p:grpSp>
      <p:pic>
        <p:nvPicPr>
          <p:cNvPr id="50" name="Picture 49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5367F01-81FF-4DBC-B81B-C9961AF57C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0" y="3038476"/>
            <a:ext cx="3863822" cy="2709862"/>
          </a:xfrm>
          <a:prstGeom prst="rect">
            <a:avLst/>
          </a:prstGeom>
        </p:spPr>
      </p:pic>
      <p:pic>
        <p:nvPicPr>
          <p:cNvPr id="52" name="Picture 51" descr="Diagram&#10;&#10;Description automatically generated">
            <a:extLst>
              <a:ext uri="{FF2B5EF4-FFF2-40B4-BE49-F238E27FC236}">
                <a16:creationId xmlns:a16="http://schemas.microsoft.com/office/drawing/2014/main" id="{E4A200DF-8B65-49F1-92DA-DA1712C9C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493" y="3171826"/>
            <a:ext cx="3777969" cy="2578142"/>
          </a:xfrm>
          <a:prstGeom prst="rect">
            <a:avLst/>
          </a:prstGeom>
        </p:spPr>
      </p:pic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E06E5268-959E-471D-8F46-D0B595029517}"/>
              </a:ext>
            </a:extLst>
          </p:cNvPr>
          <p:cNvSpPr/>
          <p:nvPr/>
        </p:nvSpPr>
        <p:spPr>
          <a:xfrm>
            <a:off x="504825" y="5924549"/>
            <a:ext cx="11429999" cy="771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+ 5; 24 – 7; 5 x 2; 8 : 2; 5 + 5 + 8, 5 x 2 + 8; 18 : 3 – 2;…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356</Words>
  <Application>Microsoft Office PowerPoint</Application>
  <PresentationFormat>Widescreen</PresentationFormat>
  <Paragraphs>82</Paragraphs>
  <Slides>15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等线</vt:lpstr>
      <vt:lpstr>宋体</vt:lpstr>
      <vt:lpstr>.VnBlack</vt:lpstr>
      <vt:lpstr>Arial</vt:lpstr>
      <vt:lpstr>Arial </vt:lpstr>
      <vt:lpstr>Calibri</vt:lpstr>
      <vt:lpstr>Cambria</vt:lpstr>
      <vt:lpstr>Corbel</vt:lpstr>
      <vt:lpstr>FZHei-B01S</vt:lpstr>
      <vt:lpstr>ITC Avant Garde Std Bk</vt:lpstr>
      <vt:lpstr>Tahoma</vt:lpstr>
      <vt:lpstr>Times New Roman</vt:lpstr>
      <vt:lpstr>华康俪金黑W8(P)</vt:lpstr>
      <vt:lpstr>Office 主题​​</vt:lpstr>
      <vt:lpstr>Basis</vt:lpstr>
      <vt:lpstr>1_Office Theme</vt:lpstr>
      <vt:lpstr>PHÒNG GD&amp;ĐT THỊ XÃ BẾN CÁT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NGOC HIEN</cp:lastModifiedBy>
  <cp:revision>31</cp:revision>
  <dcterms:created xsi:type="dcterms:W3CDTF">2022-09-23T02:09:31Z</dcterms:created>
  <dcterms:modified xsi:type="dcterms:W3CDTF">2023-12-11T15:08:23Z</dcterms:modified>
</cp:coreProperties>
</file>