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92" r:id="rId1"/>
  </p:sldMasterIdLst>
  <p:notesMasterIdLst>
    <p:notesMasterId r:id="rId15"/>
  </p:notesMasterIdLst>
  <p:sldIdLst>
    <p:sldId id="271" r:id="rId2"/>
    <p:sldId id="2007577185" r:id="rId3"/>
    <p:sldId id="280" r:id="rId4"/>
    <p:sldId id="2007577187" r:id="rId5"/>
    <p:sldId id="281" r:id="rId6"/>
    <p:sldId id="598" r:id="rId7"/>
    <p:sldId id="290" r:id="rId8"/>
    <p:sldId id="291" r:id="rId9"/>
    <p:sldId id="292" r:id="rId10"/>
    <p:sldId id="2007577184" r:id="rId11"/>
    <p:sldId id="2007577183" r:id="rId12"/>
    <p:sldId id="279" r:id="rId13"/>
    <p:sldId id="59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5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FA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3" autoAdjust="0"/>
    <p:restoredTop sz="80843" autoAdjust="0"/>
  </p:normalViewPr>
  <p:slideViewPr>
    <p:cSldViewPr snapToGrid="0">
      <p:cViewPr varScale="1">
        <p:scale>
          <a:sx n="70" d="100"/>
          <a:sy n="70" d="100"/>
        </p:scale>
        <p:origin x="1166" y="53"/>
      </p:cViewPr>
      <p:guideLst>
        <p:guide orient="horz" pos="213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748233-B52C-492E-A551-3ACA4B8FFCB9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CCB6CA-BE65-4DA3-A6EB-21D1E1231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479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giới</a:t>
            </a:r>
            <a:r>
              <a:rPr lang="en-US" dirty="0"/>
              <a:t> </a:t>
            </a:r>
            <a:r>
              <a:rPr lang="en-US" dirty="0" err="1"/>
              <a:t>thiệu</a:t>
            </a:r>
            <a:r>
              <a:rPr lang="en-US" dirty="0"/>
              <a:t>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CB6CA-BE65-4DA3-A6EB-21D1E12311E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8955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khí</a:t>
            </a:r>
            <a:r>
              <a:rPr lang="en-US" dirty="0"/>
              <a:t> them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sôi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,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 </a:t>
            </a:r>
            <a:r>
              <a:rPr lang="en-US" dirty="0" err="1"/>
              <a:t>khởi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hát</a:t>
            </a:r>
            <a:r>
              <a:rPr lang="en-US" dirty="0"/>
              <a:t> </a:t>
            </a:r>
            <a:r>
              <a:rPr lang="en-US" dirty="0" err="1"/>
              <a:t>nhé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CB6CA-BE65-4DA3-A6EB-21D1E12311E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2414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CB6CA-BE65-4DA3-A6EB-21D1E12311E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05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CB6CA-BE65-4DA3-A6EB-21D1E12311E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7191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0C062-CDE8-9B12-5B13-8EA9EECD0F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C90280-2567-ECD6-A6C4-1EC73D62E9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946C8E-537B-9BDA-7A09-D1F6F6CF1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0F9D08-C0F9-CF31-98AB-C7A8EBC6C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C9ED0D-25B3-1391-D580-067C164A0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2541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6CF41-32CC-7A56-BA64-2389E1FE0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2243AC-298A-CE1B-62F5-7F4EC7F1A3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0B3D09-646A-D9FC-48FB-0A06CD27D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FE5A3B-F40E-48C6-0B4F-EE77F7554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86F5D5-D6D6-0993-B101-DEB6D98BA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344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A28A584-F36B-B33D-0F39-001889BF9B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A1B502-6721-C818-9130-9F459B3131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CB082-376C-70B5-401F-A644E6457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B91C90-DA2B-5D48-8FFD-F6F54D545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93C3E7-DCF2-FCA4-8C6D-18328A3A6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3148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3" name="Google Shape;2356;p30"/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/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5" name="Google Shape;2358;p30"/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/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7" name="Google Shape;2360;p30"/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8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24468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bldLvl="0" animBg="1"/>
      <p:bldP spid="48" grpId="0" bldLvl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77025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6" descr="Không có mô tả.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653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87054-50F3-9E7A-9B43-A9E9EA811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745FE4-9F13-4717-8426-B8226EC7E6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C039AD-9225-D56B-5689-B222BBED9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DFB906-C150-1033-A059-68BC5C6A2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20CAE-F633-8BAE-6599-2DE8AAEDE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364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92476-973F-7F0A-49B4-45E253B21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ABB12C-B5FF-2E9B-0B75-A32C6ACAAD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98FB4D-F57C-BF30-E757-20F1B7FCE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0DFB16-16F0-1AF9-E2AB-B5916C1CC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8B47CD-DB5F-F1AB-95DB-634C079DD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55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8ADB6-CA8C-5AF1-7337-C0E571D4F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73FDC7-0A7C-2882-4B68-DD68B847C8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A988D2-3D13-1C93-C7B0-E1B2B6C5B0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F534B3-10A7-188A-ACDE-EFD635CE7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541DD4-28B5-9B9A-5220-992D58660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26EA20-8B53-344E-6B84-521E9A90A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075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BA00E-D00F-2B66-5B56-B9AC145F2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BE4B7B-A58F-E0AC-728B-48B9D82828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3EA25D-D657-FDA5-6B17-46A4986A08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29F19B-F591-447E-1ACF-7B66273F20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165955-E51E-E4AE-44D5-22D2FBABA9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593A24-DC7C-08CA-83AF-D722F73A6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805C83F-3750-5097-24FE-2815157EB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5950FF-57DC-2D58-11A4-A0890FF03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274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D2E46-962B-4D74-48C8-1D83AC8BD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95FA9B-FB24-C870-E792-E376007FD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D79CDE-F68D-6C83-9398-585516607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03FB4C-208A-B723-3743-C36283D48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062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CE6D94D-129A-7BAD-788F-DFB263ED1A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94CEDB-F7EB-EE0D-06D9-8CD9F187D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62870C-5738-922B-A949-BE9B9EFBC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867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3A61BD-39EA-594B-2982-06CB3A090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018332-7DCF-8837-460E-5A93AF2302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B49E13-5572-943F-370E-C684F0D29F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682510-F79B-84FC-0C03-59212EAB4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EC0012-34CD-3F43-E105-5825A7519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ED7B77-31A6-B2E7-1D24-6F02AC4E0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897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9AFFC-8594-AA87-9716-39AF1A91B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869C9BD-6A74-47CA-49FF-4CFE7BCFA4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2DB243-E1B2-00B9-52CA-3FCCCD34A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DE97F0-310F-412F-A436-46B5F05B0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90DCEF-6605-2CD1-7B22-1A1B65456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90E13A-0159-E496-5A01-1763C7530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737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30F05C-60F8-EF5C-9897-10FFEC603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DCDBE-DFA1-A550-F4B7-984D124C5B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45AD8A-8790-9E91-A9BC-AA08399CE4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EA38EE-F966-6454-7CB9-61279301AC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F16C32-E105-7B49-939E-99F7FAF118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717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674" r:id="rId14"/>
    <p:sldLayoutId id="2147483675" r:id="rId15"/>
    <p:sldLayoutId id="214748370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7" Type="http://schemas.microsoft.com/office/2007/relationships/hdphoto" Target="../media/hdphoto3.wdp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3.xml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05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60700" y="241300"/>
            <a:ext cx="60706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PHÒNG GIÁO DỤC &amp; ĐÀO TẠO THỊ XÃ BẾN CÁT</a:t>
            </a:r>
          </a:p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TRƯỜNG TIỂU HỌC HÒA LỢI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WordArt 18"/>
          <p:cNvSpPr>
            <a:spLocks noChangeArrowheads="1" noChangeShapeType="1" noTextEdit="1"/>
          </p:cNvSpPr>
          <p:nvPr/>
        </p:nvSpPr>
        <p:spPr bwMode="auto">
          <a:xfrm>
            <a:off x="1711046" y="1219200"/>
            <a:ext cx="9072568" cy="1435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3600" b="1" kern="10" dirty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600" b="1" kern="10" dirty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3600" b="1" kern="10" dirty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3600" b="1" kern="10" dirty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b="1" kern="10" dirty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b="1" kern="10" dirty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kern="10" dirty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3600" b="1" kern="10" dirty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vi-VN" sz="3600" b="1" kern="10" dirty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lớp 2A3</a:t>
            </a:r>
            <a:endParaRPr lang="en-US" sz="3600" b="1" kern="10" dirty="0">
              <a:ln w="9525">
                <a:solidFill>
                  <a:srgbClr val="FF6600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WordArt 24"/>
          <p:cNvSpPr>
            <a:spLocks noChangeArrowheads="1" noChangeShapeType="1" noTextEdit="1"/>
          </p:cNvSpPr>
          <p:nvPr/>
        </p:nvSpPr>
        <p:spPr bwMode="auto">
          <a:xfrm>
            <a:off x="3602434" y="2748896"/>
            <a:ext cx="4144169" cy="596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kern="10" cap="all" dirty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MÔN: TOÁN </a:t>
            </a:r>
          </a:p>
        </p:txBody>
      </p:sp>
      <p:sp>
        <p:nvSpPr>
          <p:cNvPr id="9" name="Rectangle 8"/>
          <p:cNvSpPr/>
          <p:nvPr/>
        </p:nvSpPr>
        <p:spPr>
          <a:xfrm>
            <a:off x="1711046" y="3652055"/>
            <a:ext cx="9341916" cy="1813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32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32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10:  </a:t>
            </a:r>
            <a:r>
              <a:rPr lang="vi-VN" sz="32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 TẬP CHUNG</a:t>
            </a:r>
            <a:endParaRPr lang="en-US" sz="32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en-US" sz="32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(TIẾT 2)</a:t>
            </a:r>
          </a:p>
          <a:p>
            <a:pPr algn="ctr">
              <a:lnSpc>
                <a:spcPct val="120000"/>
              </a:lnSpc>
            </a:pPr>
            <a:r>
              <a:rPr lang="vi-VN" sz="32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PPCT: </a:t>
            </a:r>
            <a:r>
              <a:rPr lang="en-US" sz="32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26</a:t>
            </a:r>
            <a:endParaRPr lang="vi-VN" sz="32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4989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8D0B31-7724-54CA-8B7A-4B1E24042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5942" y="267034"/>
            <a:ext cx="7833904" cy="6028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2764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00" y="-1651000"/>
            <a:ext cx="12299700" cy="90424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0" y="4133098"/>
            <a:ext cx="2983258" cy="247090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20630AF-BC68-C94E-9E30-15429671BFF6}"/>
              </a:ext>
            </a:extLst>
          </p:cNvPr>
          <p:cNvSpPr/>
          <p:nvPr/>
        </p:nvSpPr>
        <p:spPr>
          <a:xfrm>
            <a:off x="9635067" y="6485467"/>
            <a:ext cx="2048933" cy="2370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915288646"/>
      </p:ext>
    </p:extLst>
  </p:cSld>
  <p:clrMapOvr>
    <a:masterClrMapping/>
  </p:clrMapOvr>
  <p:transition advClick="0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33" y="0"/>
            <a:ext cx="12192000" cy="6858000"/>
          </a:xfrm>
          <a:prstGeom prst="rect">
            <a:avLst/>
          </a:prstGeom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690065" y="697173"/>
            <a:ext cx="9559404" cy="4267200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64023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00FF00"/>
              </a:extrusionClr>
            </a:sp3d>
          </a:bodyPr>
          <a:lstStyle/>
          <a:p>
            <a:r>
              <a:rPr lang="vi-VN" sz="3600" b="1" kern="10" dirty="0">
                <a:ln w="9525">
                  <a:round/>
                  <a:headEnd/>
                  <a:tailEnd/>
                </a:ln>
                <a:solidFill>
                  <a:srgbClr val="FF0000">
                    <a:alpha val="96861"/>
                  </a:srgbClr>
                </a:solidFill>
                <a:latin typeface="Times New Roman"/>
                <a:cs typeface="Times New Roman"/>
              </a:rPr>
              <a:t>Chân thành cảm ơn</a:t>
            </a:r>
          </a:p>
          <a:p>
            <a:r>
              <a:rPr lang="vi-VN" sz="3600" b="1" kern="10" dirty="0">
                <a:ln w="9525">
                  <a:round/>
                  <a:headEnd/>
                  <a:tailEnd/>
                </a:ln>
                <a:solidFill>
                  <a:srgbClr val="FF0000">
                    <a:alpha val="96861"/>
                  </a:srgbClr>
                </a:solidFill>
                <a:latin typeface="Times New Roman"/>
                <a:cs typeface="Times New Roman"/>
              </a:rPr>
              <a:t>quý thầy cô giáo</a:t>
            </a:r>
          </a:p>
          <a:p>
            <a:r>
              <a:rPr lang="vi-VN" sz="3600" b="1" kern="10" dirty="0">
                <a:ln w="9525">
                  <a:round/>
                  <a:headEnd/>
                  <a:tailEnd/>
                </a:ln>
                <a:solidFill>
                  <a:srgbClr val="FF0000">
                    <a:alpha val="96861"/>
                  </a:srgbClr>
                </a:solidFill>
                <a:latin typeface="Times New Roman"/>
                <a:cs typeface="Times New Roman"/>
              </a:rPr>
              <a:t>và các em học sinh</a:t>
            </a:r>
            <a:endParaRPr lang="en-US" sz="3600" b="1" kern="10" dirty="0">
              <a:ln w="9525">
                <a:round/>
                <a:headEnd/>
                <a:tailEnd/>
              </a:ln>
              <a:solidFill>
                <a:srgbClr val="FF0000">
                  <a:alpha val="96861"/>
                </a:srgbClr>
              </a:solidFill>
              <a:latin typeface="Times New Roman"/>
              <a:cs typeface="Times New Roman"/>
            </a:endParaRPr>
          </a:p>
        </p:txBody>
      </p:sp>
      <p:pic>
        <p:nvPicPr>
          <p:cNvPr id="1026" name="Picture 2" descr="https://tse1.mm.bing.net/th?id=OIP.LSmRCr1FS_n1-g_fGIspjAAAAA&amp;pid=Api&amp;P=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6149" y="4223981"/>
            <a:ext cx="3048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tse1.mm.bing.net/th?id=OIP.LSmRCr1FS_n1-g_fGIspjAAAAA&amp;pid=Api&amp;P=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74149" y="4223981"/>
            <a:ext cx="3048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527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099" y="1194402"/>
            <a:ext cx="7942501" cy="39814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2205" y="3185127"/>
            <a:ext cx="76902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TIẾT HỌC KẾT THÚC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2555" y="5866765"/>
            <a:ext cx="2122805" cy="11741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2960" y="5820410"/>
            <a:ext cx="2122805" cy="11741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0155" y="5820410"/>
            <a:ext cx="2122805" cy="11741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7350" y="5820410"/>
            <a:ext cx="2122805" cy="11741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4545" y="5820410"/>
            <a:ext cx="2122805" cy="11741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8260" y="5820410"/>
            <a:ext cx="2122805" cy="11741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>
            <a:fillRect/>
          </a:stretch>
        </p:blipFill>
        <p:spPr>
          <a:xfrm>
            <a:off x="6747641" y="90098"/>
            <a:ext cx="6013232" cy="619005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42" y="187575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627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id="{F8F4FA93-6BC3-0104-B597-C70C5348F24C}"/>
              </a:ext>
            </a:extLst>
          </p:cNvPr>
          <p:cNvSpPr/>
          <p:nvPr/>
        </p:nvSpPr>
        <p:spPr>
          <a:xfrm>
            <a:off x="2418734" y="1718187"/>
            <a:ext cx="6725265" cy="3421626"/>
          </a:xfrm>
          <a:prstGeom prst="flowChartAlternate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KHỞI ĐỘNG</a:t>
            </a:r>
          </a:p>
        </p:txBody>
      </p:sp>
      <p:pic>
        <p:nvPicPr>
          <p:cNvPr id="3" name="��������� A Ram Sam Sam - Best SONGS For KIDS - LooLoo Kids Nursery Rhymes and Children`s Songs LLK">
            <a:hlinkClick r:id="" action="ppaction://media"/>
            <a:extLst>
              <a:ext uri="{FF2B5EF4-FFF2-40B4-BE49-F238E27FC236}">
                <a16:creationId xmlns:a16="http://schemas.microsoft.com/office/drawing/2014/main" id="{B78552BC-CEB4-9EA6-D1C6-C29392A628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0438" y="332426"/>
            <a:ext cx="10707329" cy="6018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82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877"/>
    </mc:Choice>
    <mc:Fallback xmlns="">
      <p:transition spd="slow" advTm="1548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8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6" y="14748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16000" y="633358"/>
            <a:ext cx="9093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202</a:t>
            </a:r>
            <a:r>
              <a:rPr lang="vi-VN" sz="4800" dirty="0">
                <a:latin typeface="Times New Roman" pitchFamily="18" charset="0"/>
                <a:cs typeface="Times New Roman" pitchFamily="18" charset="0"/>
              </a:rPr>
              <a:t>3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1675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6" y="14748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16000" y="495335"/>
            <a:ext cx="9093200" cy="5466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9 + 5 =</a:t>
            </a:r>
          </a:p>
          <a:p>
            <a:pPr algn="ctr">
              <a:lnSpc>
                <a:spcPct val="150000"/>
              </a:lnSpc>
            </a:pP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7 + 4 = </a:t>
            </a:r>
          </a:p>
          <a:p>
            <a:pPr algn="ctr">
              <a:lnSpc>
                <a:spcPct val="150000"/>
              </a:lnSpc>
            </a:pP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6 + 7 =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16B1B2D-DF26-CE82-6E29-8B70F0D010A8}"/>
              </a:ext>
            </a:extLst>
          </p:cNvPr>
          <p:cNvSpPr/>
          <p:nvPr/>
        </p:nvSpPr>
        <p:spPr>
          <a:xfrm>
            <a:off x="6780361" y="2242866"/>
            <a:ext cx="1483743" cy="67286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E35B692-A753-31A5-A77D-7A63805B3FB2}"/>
              </a:ext>
            </a:extLst>
          </p:cNvPr>
          <p:cNvSpPr/>
          <p:nvPr/>
        </p:nvSpPr>
        <p:spPr>
          <a:xfrm>
            <a:off x="6780362" y="3705064"/>
            <a:ext cx="1483743" cy="67286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7FE687-3F6E-47D4-1036-D0FB46A8F169}"/>
              </a:ext>
            </a:extLst>
          </p:cNvPr>
          <p:cNvSpPr/>
          <p:nvPr/>
        </p:nvSpPr>
        <p:spPr>
          <a:xfrm>
            <a:off x="6780363" y="4952475"/>
            <a:ext cx="1483743" cy="67286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43241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27" y="-13652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1461" y="-13652"/>
            <a:ext cx="9873871" cy="2136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202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3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10: 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 TẬP CHUNG 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26671169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76706" y="1346320"/>
            <a:ext cx="1165128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Oval 2"/>
          <p:cNvSpPr/>
          <p:nvPr/>
        </p:nvSpPr>
        <p:spPr>
          <a:xfrm>
            <a:off x="1600200" y="1278255"/>
            <a:ext cx="781685" cy="77343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3739196"/>
              </p:ext>
            </p:extLst>
          </p:nvPr>
        </p:nvGraphicFramePr>
        <p:xfrm>
          <a:off x="1114942" y="2171382"/>
          <a:ext cx="9111615" cy="25152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13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66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19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95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293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6713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9570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840105">
                <a:tc rowSpan="2"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82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6930">
                <a:tc>
                  <a:txBody>
                    <a:bodyPr/>
                    <a:lstStyle/>
                    <a:p>
                      <a:pPr algn="ctr"/>
                      <a:endParaRPr lang="en-US" sz="4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18" name="Group 17"/>
          <p:cNvGrpSpPr/>
          <p:nvPr/>
        </p:nvGrpSpPr>
        <p:grpSpPr>
          <a:xfrm rot="935019" flipH="1">
            <a:off x="9434503" y="4551240"/>
            <a:ext cx="2110580" cy="2150948"/>
            <a:chOff x="604444" y="3268487"/>
            <a:chExt cx="1826440" cy="1826440"/>
          </a:xfrm>
        </p:grpSpPr>
        <p:sp>
          <p:nvSpPr>
            <p:cNvPr id="21" name="Oval 20"/>
            <p:cNvSpPr/>
            <p:nvPr/>
          </p:nvSpPr>
          <p:spPr>
            <a:xfrm>
              <a:off x="1271239" y="4025590"/>
              <a:ext cx="156117" cy="15611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4444" y="3268487"/>
              <a:ext cx="1826440" cy="1826440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4B89D080-612F-90A5-DE00-B9B3DA53D627}"/>
              </a:ext>
            </a:extLst>
          </p:cNvPr>
          <p:cNvSpPr/>
          <p:nvPr/>
        </p:nvSpPr>
        <p:spPr>
          <a:xfrm>
            <a:off x="4278959" y="3864075"/>
            <a:ext cx="979247" cy="81116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DFAFE3-271D-1E7A-6C52-E21F7C7657A9}"/>
              </a:ext>
            </a:extLst>
          </p:cNvPr>
          <p:cNvSpPr/>
          <p:nvPr/>
        </p:nvSpPr>
        <p:spPr>
          <a:xfrm>
            <a:off x="5541585" y="3864076"/>
            <a:ext cx="929091" cy="81116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6F3DCFD-5C88-0B26-6BF1-5F36262CACD1}"/>
              </a:ext>
            </a:extLst>
          </p:cNvPr>
          <p:cNvSpPr/>
          <p:nvPr/>
        </p:nvSpPr>
        <p:spPr>
          <a:xfrm>
            <a:off x="6752216" y="3864076"/>
            <a:ext cx="1017948" cy="7745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2616942-3881-8E31-EF4F-41AE0A7D0B97}"/>
              </a:ext>
            </a:extLst>
          </p:cNvPr>
          <p:cNvSpPr/>
          <p:nvPr/>
        </p:nvSpPr>
        <p:spPr>
          <a:xfrm>
            <a:off x="7964686" y="3864077"/>
            <a:ext cx="975495" cy="8111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602DA62-3DFB-F9DC-AA49-27EC3EA9CA4C}"/>
              </a:ext>
            </a:extLst>
          </p:cNvPr>
          <p:cNvSpPr/>
          <p:nvPr/>
        </p:nvSpPr>
        <p:spPr>
          <a:xfrm>
            <a:off x="9134702" y="3867444"/>
            <a:ext cx="975495" cy="81116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53A1E3-9F14-56AB-8422-8B15029C0F75}"/>
              </a:ext>
            </a:extLst>
          </p:cNvPr>
          <p:cNvSpPr/>
          <p:nvPr/>
        </p:nvSpPr>
        <p:spPr>
          <a:xfrm>
            <a:off x="3059270" y="3952820"/>
            <a:ext cx="979247" cy="6928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8710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ldLvl="0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  <p:bldP spid="14" grpId="0" animBg="1"/>
      <p:bldP spid="1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DA9FE3-B63B-4117-B4F7-01937A1021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069"/>
          <a:stretch/>
        </p:blipFill>
        <p:spPr>
          <a:xfrm>
            <a:off x="1090851" y="1518671"/>
            <a:ext cx="9745761" cy="259348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6357918-BE7F-4689-AAFF-3029381A9FF2}"/>
              </a:ext>
            </a:extLst>
          </p:cNvPr>
          <p:cNvSpPr txBox="1"/>
          <p:nvPr/>
        </p:nvSpPr>
        <p:spPr>
          <a:xfrm>
            <a:off x="1022528" y="184015"/>
            <a:ext cx="10828928" cy="131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002060"/>
                </a:solidFill>
              </a:rPr>
              <a:t>Có</a:t>
            </a:r>
            <a:r>
              <a:rPr lang="en-US" sz="2800" b="1" dirty="0">
                <a:solidFill>
                  <a:srgbClr val="002060"/>
                </a:solidFill>
              </a:rPr>
              <a:t> 6 </a:t>
            </a:r>
            <a:r>
              <a:rPr lang="en-US" sz="2800" b="1" dirty="0" err="1">
                <a:solidFill>
                  <a:srgbClr val="002060"/>
                </a:solidFill>
              </a:rPr>
              <a:t>bạn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đang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chơi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bóng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rổ</a:t>
            </a:r>
            <a:r>
              <a:rPr lang="en-US" sz="2800" b="1" dirty="0">
                <a:solidFill>
                  <a:srgbClr val="002060"/>
                </a:solidFill>
              </a:rPr>
              <a:t>, </a:t>
            </a:r>
            <a:r>
              <a:rPr lang="en-US" sz="2800" b="1" dirty="0" err="1">
                <a:solidFill>
                  <a:srgbClr val="002060"/>
                </a:solidFill>
              </a:rPr>
              <a:t>sau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đó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thêm</a:t>
            </a:r>
            <a:r>
              <a:rPr lang="en-US" sz="2800" b="1" dirty="0">
                <a:solidFill>
                  <a:srgbClr val="002060"/>
                </a:solidFill>
              </a:rPr>
              <a:t> 3 </a:t>
            </a:r>
            <a:r>
              <a:rPr lang="en-US" sz="2800" b="1" dirty="0" err="1">
                <a:solidFill>
                  <a:srgbClr val="002060"/>
                </a:solidFill>
              </a:rPr>
              <a:t>bạn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chạy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đến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cùng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chơi</a:t>
            </a:r>
            <a:r>
              <a:rPr lang="en-US" sz="2800" b="1" dirty="0">
                <a:solidFill>
                  <a:srgbClr val="002060"/>
                </a:solidFill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002060"/>
                </a:solidFill>
              </a:rPr>
              <a:t>Hỏi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lúc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đó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có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tất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cả</a:t>
            </a:r>
            <a:r>
              <a:rPr lang="en-US" sz="2800" b="1" dirty="0">
                <a:solidFill>
                  <a:srgbClr val="002060"/>
                </a:solidFill>
              </a:rPr>
              <a:t> bao </a:t>
            </a:r>
            <a:r>
              <a:rPr lang="en-US" sz="2800" b="1" dirty="0" err="1">
                <a:solidFill>
                  <a:srgbClr val="002060"/>
                </a:solidFill>
              </a:rPr>
              <a:t>nhiêu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bạn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chơi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bóng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rổ</a:t>
            </a:r>
            <a:r>
              <a:rPr lang="en-US" sz="28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55298AB-AEBA-4C88-BF44-C2CBA69EFA23}"/>
              </a:ext>
            </a:extLst>
          </p:cNvPr>
          <p:cNvSpPr/>
          <p:nvPr/>
        </p:nvSpPr>
        <p:spPr>
          <a:xfrm>
            <a:off x="499308" y="330432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2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8FACCF0-116B-4530-8C61-AF46D5DC7C05}"/>
              </a:ext>
            </a:extLst>
          </p:cNvPr>
          <p:cNvCxnSpPr>
            <a:cxnSpLocks/>
          </p:cNvCxnSpPr>
          <p:nvPr/>
        </p:nvCxnSpPr>
        <p:spPr>
          <a:xfrm>
            <a:off x="1090851" y="779990"/>
            <a:ext cx="4159575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8175EB0-6E70-4137-A267-BE69E4D7EEF0}"/>
              </a:ext>
            </a:extLst>
          </p:cNvPr>
          <p:cNvCxnSpPr>
            <a:cxnSpLocks/>
          </p:cNvCxnSpPr>
          <p:nvPr/>
        </p:nvCxnSpPr>
        <p:spPr>
          <a:xfrm>
            <a:off x="1090851" y="1444529"/>
            <a:ext cx="7035510" cy="0"/>
          </a:xfrm>
          <a:prstGeom prst="line">
            <a:avLst/>
          </a:prstGeom>
          <a:ln w="76200" cmpd="dbl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0AADCE0-344B-4230-8C3F-2EC9A892E481}"/>
              </a:ext>
            </a:extLst>
          </p:cNvPr>
          <p:cNvCxnSpPr>
            <a:cxnSpLocks/>
          </p:cNvCxnSpPr>
          <p:nvPr/>
        </p:nvCxnSpPr>
        <p:spPr>
          <a:xfrm>
            <a:off x="5357247" y="779990"/>
            <a:ext cx="5674547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750978DD-4064-4B5E-A7C0-EB61DAF9E490}"/>
              </a:ext>
            </a:extLst>
          </p:cNvPr>
          <p:cNvSpPr txBox="1"/>
          <p:nvPr/>
        </p:nvSpPr>
        <p:spPr>
          <a:xfrm>
            <a:off x="635973" y="3773419"/>
            <a:ext cx="3826242" cy="259782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1" dirty="0" err="1">
                <a:solidFill>
                  <a:srgbClr val="FF0000"/>
                </a:solidFill>
              </a:rPr>
              <a:t>Tóm</a:t>
            </a:r>
            <a:r>
              <a:rPr lang="en-US" sz="2800" b="1" i="1" dirty="0">
                <a:solidFill>
                  <a:srgbClr val="FF0000"/>
                </a:solidFill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</a:rPr>
              <a:t>tắt</a:t>
            </a:r>
            <a:r>
              <a:rPr lang="en-US" sz="2800" b="1" i="1" dirty="0">
                <a:solidFill>
                  <a:srgbClr val="FF0000"/>
                </a:solidFill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002060"/>
                </a:solidFill>
              </a:rPr>
              <a:t>Có</a:t>
            </a:r>
            <a:r>
              <a:rPr lang="en-US" sz="2800" b="1" dirty="0">
                <a:solidFill>
                  <a:srgbClr val="002060"/>
                </a:solidFill>
              </a:rPr>
              <a:t>           : </a:t>
            </a:r>
            <a:r>
              <a:rPr lang="en-US" sz="2800" b="1" dirty="0">
                <a:solidFill>
                  <a:srgbClr val="FF0000"/>
                </a:solidFill>
              </a:rPr>
              <a:t>6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bạn</a:t>
            </a:r>
            <a:endParaRPr lang="en-US" sz="2800" b="1" dirty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002060"/>
                </a:solidFill>
              </a:rPr>
              <a:t>Thêm</a:t>
            </a:r>
            <a:r>
              <a:rPr lang="en-US" sz="2800" b="1" dirty="0">
                <a:solidFill>
                  <a:srgbClr val="002060"/>
                </a:solidFill>
              </a:rPr>
              <a:t>      : </a:t>
            </a:r>
            <a:r>
              <a:rPr lang="en-US" sz="2800" b="1" dirty="0">
                <a:solidFill>
                  <a:srgbClr val="FF0000"/>
                </a:solidFill>
              </a:rPr>
              <a:t>3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bạn</a:t>
            </a:r>
            <a:endParaRPr lang="en-US" sz="2800" b="1" dirty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002060"/>
                </a:solidFill>
              </a:rPr>
              <a:t>Có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tất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cả</a:t>
            </a:r>
            <a:r>
              <a:rPr lang="en-US" sz="2800" b="1" dirty="0">
                <a:solidFill>
                  <a:srgbClr val="002060"/>
                </a:solidFill>
              </a:rPr>
              <a:t>: </a:t>
            </a:r>
            <a:r>
              <a:rPr lang="en-US" sz="2800" b="1" dirty="0">
                <a:solidFill>
                  <a:srgbClr val="FF0000"/>
                </a:solidFill>
              </a:rPr>
              <a:t>…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bạn</a:t>
            </a:r>
            <a:r>
              <a:rPr lang="en-US" sz="2800" b="1" dirty="0">
                <a:solidFill>
                  <a:srgbClr val="002060"/>
                </a:solidFill>
              </a:rPr>
              <a:t>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564674-1A8D-5C45-BE56-361A7369A4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1394" y="3639214"/>
            <a:ext cx="7507670" cy="310590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E8EB072-F031-6141-A57E-6A47A6C7C0EC}"/>
              </a:ext>
            </a:extLst>
          </p:cNvPr>
          <p:cNvSpPr txBox="1"/>
          <p:nvPr/>
        </p:nvSpPr>
        <p:spPr>
          <a:xfrm>
            <a:off x="6772921" y="4008647"/>
            <a:ext cx="15932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>
                <a:latin typeface="HP001 4 hàng" panose="020B0603050302020204" pitchFamily="34" charset="-93"/>
                <a:cs typeface="Times New Roman" panose="02020603050405020304" pitchFamily="18" charset="0"/>
              </a:rPr>
              <a:t>Bài</a:t>
            </a:r>
            <a:r>
              <a:rPr lang="en-US" sz="2800" b="1" u="sng" dirty="0"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HP001 4 hàng" panose="020B0603050302020204" pitchFamily="34" charset="-93"/>
                <a:cs typeface="Times New Roman" panose="02020603050405020304" pitchFamily="18" charset="0"/>
              </a:rPr>
              <a:t>giải</a:t>
            </a:r>
            <a:endParaRPr lang="en-US" sz="2800" b="1" u="sng" dirty="0">
              <a:latin typeface="HP001 4 hàng" panose="020B0603050302020204" pitchFamily="34" charset="-93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3C9B50D-4824-B542-9DB4-DDC32C9CAD2F}"/>
              </a:ext>
            </a:extLst>
          </p:cNvPr>
          <p:cNvSpPr txBox="1"/>
          <p:nvPr/>
        </p:nvSpPr>
        <p:spPr>
          <a:xfrm>
            <a:off x="6287724" y="5175880"/>
            <a:ext cx="53767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HP001 4 hàng" panose="020B0603050302020204" pitchFamily="34" charset="-93"/>
                <a:cs typeface="Times New Roman" panose="02020603050405020304" pitchFamily="18" charset="0"/>
              </a:rPr>
              <a:t>6 + 3 = 9 (</a:t>
            </a:r>
            <a:r>
              <a:rPr lang="en-US" sz="2800" b="1" dirty="0" err="1">
                <a:latin typeface="HP001 4 hàng" panose="020B0603050302020204" pitchFamily="34" charset="-93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latin typeface="HP001 4 hàng" panose="020B0603050302020204" pitchFamily="34" charset="-93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AB6DD5-6EE8-824A-AEEF-A0C9311D8FF0}"/>
              </a:ext>
            </a:extLst>
          </p:cNvPr>
          <p:cNvSpPr txBox="1"/>
          <p:nvPr/>
        </p:nvSpPr>
        <p:spPr>
          <a:xfrm>
            <a:off x="6703188" y="5759726"/>
            <a:ext cx="45577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HP001 4 hàng" panose="020B0603050302020204" pitchFamily="34" charset="-93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HP001 4 hàng" panose="020B0603050302020204" pitchFamily="34" charset="-93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HP001 4 hàng" panose="020B0603050302020204" pitchFamily="34" charset="-93"/>
                <a:cs typeface="Times New Roman" panose="02020603050405020304" pitchFamily="18" charset="0"/>
              </a:rPr>
              <a:t>: 9 </a:t>
            </a:r>
            <a:r>
              <a:rPr lang="en-US" sz="2800" b="1" dirty="0" err="1">
                <a:latin typeface="HP001 4 hàng" panose="020B0603050302020204" pitchFamily="34" charset="-93"/>
                <a:cs typeface="Times New Roman" panose="02020603050405020304" pitchFamily="18" charset="0"/>
              </a:rPr>
              <a:t>bạn</a:t>
            </a:r>
            <a:endParaRPr lang="en-US" sz="2800" b="1" dirty="0">
              <a:latin typeface="HP001 4 hàng" panose="020B0603050302020204" pitchFamily="34" charset="-93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D98BC7B-7441-AA4C-A6F4-E2ACFDACB432}"/>
              </a:ext>
            </a:extLst>
          </p:cNvPr>
          <p:cNvSpPr txBox="1"/>
          <p:nvPr/>
        </p:nvSpPr>
        <p:spPr>
          <a:xfrm>
            <a:off x="5474879" y="4592748"/>
            <a:ext cx="7035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HP001 4 hàng" panose="020B0603050302020204" pitchFamily="34" charset="-93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HP001 4 hàng" panose="020B0603050302020204" pitchFamily="34" charset="-93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HP001 4 hàng" panose="020B0603050302020204" pitchFamily="34" charset="-93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HP001 4 hàng" panose="020B0603050302020204" pitchFamily="34" charset="-93"/>
                <a:cs typeface="Times New Roman" panose="02020603050405020304" pitchFamily="18" charset="0"/>
              </a:rPr>
              <a:t>bóng</a:t>
            </a:r>
            <a:r>
              <a:rPr lang="en-US" sz="2800" b="1" dirty="0"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HP001 4 hàng" panose="020B0603050302020204" pitchFamily="34" charset="-93"/>
                <a:cs typeface="Times New Roman" panose="02020603050405020304" pitchFamily="18" charset="0"/>
              </a:rPr>
              <a:t>rổ</a:t>
            </a:r>
            <a:r>
              <a:rPr lang="en-US" sz="2800" b="1" dirty="0"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HP001 4 hàng" panose="020B0603050302020204" pitchFamily="34" charset="-93"/>
                <a:cs typeface="Times New Roman" panose="02020603050405020304" pitchFamily="18" charset="0"/>
              </a:rPr>
              <a:t>lúc</a:t>
            </a:r>
            <a:r>
              <a:rPr lang="en-US" sz="2800" b="1" dirty="0"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HP001 4 hàng" panose="020B0603050302020204" pitchFamily="34" charset="-93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HP001 4 hàng" panose="020B0603050302020204" pitchFamily="34" charset="-93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HP001 4 hàng" panose="020B0603050302020204" pitchFamily="34" charset="-93"/>
                <a:cs typeface="Times New Roman" panose="02020603050405020304" pitchFamily="18" charset="0"/>
              </a:rPr>
              <a:t>tất</a:t>
            </a:r>
            <a:r>
              <a:rPr lang="en-US" sz="2800" b="1" dirty="0"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HP001 4 hàng" panose="020B0603050302020204" pitchFamily="34" charset="-93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HP001 4 hàng" panose="020B0603050302020204" pitchFamily="34" charset="-93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HP001 4 hàng" panose="020B0603050302020204" pitchFamily="34" charset="-93"/>
                <a:cs typeface="Times New Roman" panose="02020603050405020304" pitchFamily="18" charset="0"/>
              </a:rPr>
              <a:t>:</a:t>
            </a:r>
          </a:p>
        </p:txBody>
      </p:sp>
      <p:cxnSp>
        <p:nvCxnSpPr>
          <p:cNvPr id="5" name="Connector: Elbow 4">
            <a:extLst>
              <a:ext uri="{FF2B5EF4-FFF2-40B4-BE49-F238E27FC236}">
                <a16:creationId xmlns:a16="http://schemas.microsoft.com/office/drawing/2014/main" id="{934F60B3-C7C0-BEE6-7F26-36538EF21DFD}"/>
              </a:ext>
            </a:extLst>
          </p:cNvPr>
          <p:cNvCxnSpPr>
            <a:cxnSpLocks/>
          </p:cNvCxnSpPr>
          <p:nvPr/>
        </p:nvCxnSpPr>
        <p:spPr>
          <a:xfrm>
            <a:off x="4214430" y="4211086"/>
            <a:ext cx="7292999" cy="2496757"/>
          </a:xfrm>
          <a:prstGeom prst="bentConnector3">
            <a:avLst>
              <a:gd name="adj1" fmla="val 14408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717626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1" grpId="0"/>
      <p:bldP spid="13" grpId="0"/>
      <p:bldP spid="14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357918-BE7F-4689-AAFF-3029381A9FF2}"/>
              </a:ext>
            </a:extLst>
          </p:cNvPr>
          <p:cNvSpPr txBox="1"/>
          <p:nvPr/>
        </p:nvSpPr>
        <p:spPr>
          <a:xfrm>
            <a:off x="1353825" y="109334"/>
            <a:ext cx="9969358" cy="1580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300" b="1" dirty="0" err="1">
                <a:solidFill>
                  <a:srgbClr val="002060"/>
                </a:solidFill>
              </a:rPr>
              <a:t>Dưới</a:t>
            </a:r>
            <a:r>
              <a:rPr lang="en-US" sz="3300" b="1" dirty="0">
                <a:solidFill>
                  <a:srgbClr val="002060"/>
                </a:solidFill>
              </a:rPr>
              <a:t> </a:t>
            </a:r>
            <a:r>
              <a:rPr lang="en-US" sz="3300" b="1" dirty="0" err="1">
                <a:solidFill>
                  <a:srgbClr val="002060"/>
                </a:solidFill>
              </a:rPr>
              <a:t>hồ</a:t>
            </a:r>
            <a:r>
              <a:rPr lang="en-US" sz="3300" b="1" dirty="0">
                <a:solidFill>
                  <a:srgbClr val="002060"/>
                </a:solidFill>
              </a:rPr>
              <a:t> </a:t>
            </a:r>
            <a:r>
              <a:rPr lang="en-US" sz="3300" b="1" dirty="0" err="1">
                <a:solidFill>
                  <a:srgbClr val="002060"/>
                </a:solidFill>
              </a:rPr>
              <a:t>nước</a:t>
            </a:r>
            <a:r>
              <a:rPr lang="en-US" sz="3300" b="1" dirty="0">
                <a:solidFill>
                  <a:srgbClr val="002060"/>
                </a:solidFill>
              </a:rPr>
              <a:t> </a:t>
            </a:r>
            <a:r>
              <a:rPr lang="en-US" sz="3300" b="1" dirty="0" err="1">
                <a:solidFill>
                  <a:srgbClr val="002060"/>
                </a:solidFill>
              </a:rPr>
              <a:t>có</a:t>
            </a:r>
            <a:r>
              <a:rPr lang="en-US" sz="3300" b="1" dirty="0">
                <a:solidFill>
                  <a:srgbClr val="002060"/>
                </a:solidFill>
              </a:rPr>
              <a:t> 15 con </a:t>
            </a:r>
            <a:r>
              <a:rPr lang="en-US" sz="3300" b="1" dirty="0" err="1">
                <a:solidFill>
                  <a:srgbClr val="002060"/>
                </a:solidFill>
              </a:rPr>
              <a:t>cá</a:t>
            </a:r>
            <a:r>
              <a:rPr lang="en-US" sz="3300" b="1" dirty="0">
                <a:solidFill>
                  <a:srgbClr val="002060"/>
                </a:solidFill>
              </a:rPr>
              <a:t> </a:t>
            </a:r>
            <a:r>
              <a:rPr lang="en-US" sz="3300" b="1" dirty="0" err="1">
                <a:solidFill>
                  <a:srgbClr val="002060"/>
                </a:solidFill>
              </a:rPr>
              <a:t>sấu</a:t>
            </a:r>
            <a:r>
              <a:rPr lang="en-US" sz="3300" b="1" dirty="0">
                <a:solidFill>
                  <a:srgbClr val="002060"/>
                </a:solidFill>
              </a:rPr>
              <a:t>, </a:t>
            </a:r>
            <a:r>
              <a:rPr lang="en-US" sz="3300" b="1" dirty="0" err="1">
                <a:solidFill>
                  <a:srgbClr val="002060"/>
                </a:solidFill>
              </a:rPr>
              <a:t>sau</a:t>
            </a:r>
            <a:r>
              <a:rPr lang="en-US" sz="3300" b="1" dirty="0">
                <a:solidFill>
                  <a:srgbClr val="002060"/>
                </a:solidFill>
              </a:rPr>
              <a:t> </a:t>
            </a:r>
            <a:r>
              <a:rPr lang="en-US" sz="3300" b="1" dirty="0" err="1">
                <a:solidFill>
                  <a:srgbClr val="002060"/>
                </a:solidFill>
              </a:rPr>
              <a:t>đó</a:t>
            </a:r>
            <a:r>
              <a:rPr lang="en-US" sz="3300" b="1" dirty="0">
                <a:solidFill>
                  <a:srgbClr val="002060"/>
                </a:solidFill>
              </a:rPr>
              <a:t> </a:t>
            </a:r>
            <a:r>
              <a:rPr lang="en-US" sz="3300" b="1" dirty="0" err="1">
                <a:solidFill>
                  <a:srgbClr val="002060"/>
                </a:solidFill>
              </a:rPr>
              <a:t>có</a:t>
            </a:r>
            <a:r>
              <a:rPr lang="en-US" sz="3300" b="1" dirty="0">
                <a:solidFill>
                  <a:srgbClr val="002060"/>
                </a:solidFill>
              </a:rPr>
              <a:t> 3 con </a:t>
            </a:r>
            <a:r>
              <a:rPr lang="en-US" sz="3300" b="1" dirty="0" err="1">
                <a:solidFill>
                  <a:srgbClr val="002060"/>
                </a:solidFill>
              </a:rPr>
              <a:t>lên</a:t>
            </a:r>
            <a:r>
              <a:rPr lang="en-US" sz="3300" b="1" dirty="0">
                <a:solidFill>
                  <a:srgbClr val="002060"/>
                </a:solidFill>
              </a:rPr>
              <a:t> </a:t>
            </a:r>
            <a:r>
              <a:rPr lang="en-US" sz="3300" b="1" dirty="0" err="1">
                <a:solidFill>
                  <a:srgbClr val="002060"/>
                </a:solidFill>
              </a:rPr>
              <a:t>bờ</a:t>
            </a:r>
            <a:r>
              <a:rPr lang="en-US" sz="3300" b="1" dirty="0">
                <a:solidFill>
                  <a:srgbClr val="002060"/>
                </a:solidFill>
              </a:rPr>
              <a:t>.     </a:t>
            </a:r>
            <a:r>
              <a:rPr lang="en-US" sz="3300" b="1" dirty="0" err="1">
                <a:solidFill>
                  <a:srgbClr val="002060"/>
                </a:solidFill>
              </a:rPr>
              <a:t>Hỏi</a:t>
            </a:r>
            <a:r>
              <a:rPr lang="en-US" sz="3300" b="1" dirty="0">
                <a:solidFill>
                  <a:srgbClr val="002060"/>
                </a:solidFill>
              </a:rPr>
              <a:t> </a:t>
            </a:r>
            <a:r>
              <a:rPr lang="en-US" sz="3300" b="1" dirty="0" err="1">
                <a:solidFill>
                  <a:srgbClr val="002060"/>
                </a:solidFill>
              </a:rPr>
              <a:t>còn</a:t>
            </a:r>
            <a:r>
              <a:rPr lang="en-US" sz="3300" b="1" dirty="0">
                <a:solidFill>
                  <a:srgbClr val="002060"/>
                </a:solidFill>
              </a:rPr>
              <a:t> </a:t>
            </a:r>
            <a:r>
              <a:rPr lang="en-US" sz="3300" b="1" dirty="0" err="1">
                <a:solidFill>
                  <a:srgbClr val="002060"/>
                </a:solidFill>
              </a:rPr>
              <a:t>lại</a:t>
            </a:r>
            <a:r>
              <a:rPr lang="en-US" sz="3300" b="1" dirty="0">
                <a:solidFill>
                  <a:srgbClr val="002060"/>
                </a:solidFill>
              </a:rPr>
              <a:t> bao </a:t>
            </a:r>
            <a:r>
              <a:rPr lang="en-US" sz="3300" b="1" dirty="0" err="1">
                <a:solidFill>
                  <a:srgbClr val="002060"/>
                </a:solidFill>
              </a:rPr>
              <a:t>nhiêu</a:t>
            </a:r>
            <a:r>
              <a:rPr lang="en-US" sz="3300" b="1" dirty="0">
                <a:solidFill>
                  <a:srgbClr val="002060"/>
                </a:solidFill>
              </a:rPr>
              <a:t> con </a:t>
            </a:r>
            <a:r>
              <a:rPr lang="en-US" sz="3300" b="1" dirty="0" err="1">
                <a:solidFill>
                  <a:srgbClr val="002060"/>
                </a:solidFill>
              </a:rPr>
              <a:t>cá</a:t>
            </a:r>
            <a:r>
              <a:rPr lang="en-US" sz="3300" b="1" dirty="0">
                <a:solidFill>
                  <a:srgbClr val="002060"/>
                </a:solidFill>
              </a:rPr>
              <a:t> </a:t>
            </a:r>
            <a:r>
              <a:rPr lang="en-US" sz="3300" b="1" dirty="0" err="1">
                <a:solidFill>
                  <a:srgbClr val="002060"/>
                </a:solidFill>
              </a:rPr>
              <a:t>sấu</a:t>
            </a:r>
            <a:r>
              <a:rPr lang="en-US" sz="3300" b="1" dirty="0">
                <a:solidFill>
                  <a:srgbClr val="002060"/>
                </a:solidFill>
              </a:rPr>
              <a:t> ở </a:t>
            </a:r>
            <a:r>
              <a:rPr lang="en-US" sz="3300" b="1" dirty="0" err="1">
                <a:solidFill>
                  <a:srgbClr val="002060"/>
                </a:solidFill>
              </a:rPr>
              <a:t>dưới</a:t>
            </a:r>
            <a:r>
              <a:rPr lang="en-US" sz="3300" b="1" dirty="0">
                <a:solidFill>
                  <a:srgbClr val="002060"/>
                </a:solidFill>
              </a:rPr>
              <a:t> </a:t>
            </a:r>
            <a:r>
              <a:rPr lang="en-US" sz="3300" b="1" dirty="0" err="1">
                <a:solidFill>
                  <a:srgbClr val="002060"/>
                </a:solidFill>
              </a:rPr>
              <a:t>hồ</a:t>
            </a:r>
            <a:r>
              <a:rPr lang="en-US" sz="3300" b="1" dirty="0">
                <a:solidFill>
                  <a:srgbClr val="002060"/>
                </a:solidFill>
              </a:rPr>
              <a:t> </a:t>
            </a:r>
            <a:r>
              <a:rPr lang="en-US" sz="3300" b="1" dirty="0" err="1">
                <a:solidFill>
                  <a:srgbClr val="002060"/>
                </a:solidFill>
              </a:rPr>
              <a:t>nước</a:t>
            </a:r>
            <a:r>
              <a:rPr lang="en-US" sz="3300" b="1" dirty="0">
                <a:solidFill>
                  <a:srgbClr val="002060"/>
                </a:solidFill>
              </a:rPr>
              <a:t>?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8FACCF0-116B-4530-8C61-AF46D5DC7C05}"/>
              </a:ext>
            </a:extLst>
          </p:cNvPr>
          <p:cNvCxnSpPr>
            <a:cxnSpLocks/>
          </p:cNvCxnSpPr>
          <p:nvPr/>
        </p:nvCxnSpPr>
        <p:spPr>
          <a:xfrm>
            <a:off x="1397424" y="788999"/>
            <a:ext cx="548651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96495522-DA8F-4E17-A076-8E3FD2A0690E}"/>
              </a:ext>
            </a:extLst>
          </p:cNvPr>
          <p:cNvSpPr/>
          <p:nvPr/>
        </p:nvSpPr>
        <p:spPr>
          <a:xfrm>
            <a:off x="782482" y="386067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E6DCE8F-12D3-429C-ACF1-E2D3CD3C1EA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1855" y="1728520"/>
            <a:ext cx="10679821" cy="26886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977272-9BE3-5A42-9296-7AABF0DE4C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9165" y="3447527"/>
            <a:ext cx="7253670" cy="310590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DD28570-E0FA-8D45-80C2-ADB2994E0DF9}"/>
              </a:ext>
            </a:extLst>
          </p:cNvPr>
          <p:cNvSpPr txBox="1"/>
          <p:nvPr/>
        </p:nvSpPr>
        <p:spPr>
          <a:xfrm>
            <a:off x="4935223" y="3786888"/>
            <a:ext cx="15932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>
                <a:latin typeface="HP001 4 hàng" panose="020B0603050302020204" pitchFamily="34" charset="-93"/>
                <a:cs typeface="Times New Roman" panose="02020603050405020304" pitchFamily="18" charset="0"/>
              </a:rPr>
              <a:t>Bài</a:t>
            </a:r>
            <a:r>
              <a:rPr lang="en-US" sz="2800" b="1" u="sng" dirty="0"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HP001 4 hàng" panose="020B0603050302020204" pitchFamily="34" charset="-93"/>
                <a:cs typeface="Times New Roman" panose="02020603050405020304" pitchFamily="18" charset="0"/>
              </a:rPr>
              <a:t>giải</a:t>
            </a:r>
            <a:endParaRPr lang="en-US" sz="2800" b="1" u="sng" dirty="0">
              <a:latin typeface="HP001 4 hàng" panose="020B0603050302020204" pitchFamily="34" charset="-93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8588E8-8CF0-6144-8612-A384366A046D}"/>
              </a:ext>
            </a:extLst>
          </p:cNvPr>
          <p:cNvSpPr txBox="1"/>
          <p:nvPr/>
        </p:nvSpPr>
        <p:spPr>
          <a:xfrm>
            <a:off x="4246098" y="4985770"/>
            <a:ext cx="53767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HP001 4 hàng" panose="020B0603050302020204" pitchFamily="34" charset="-93"/>
                <a:cs typeface="Times New Roman" panose="02020603050405020304" pitchFamily="18" charset="0"/>
              </a:rPr>
              <a:t>15 - 3 = 12 (con)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0B7543-B4DE-244B-863F-0D170C97B3D9}"/>
              </a:ext>
            </a:extLst>
          </p:cNvPr>
          <p:cNvSpPr txBox="1"/>
          <p:nvPr/>
        </p:nvSpPr>
        <p:spPr>
          <a:xfrm>
            <a:off x="4636565" y="5605162"/>
            <a:ext cx="45577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HP001 4 hàng" panose="020B0603050302020204" pitchFamily="34" charset="-93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HP001 4 hàng" panose="020B0603050302020204" pitchFamily="34" charset="-93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HP001 4 hàng" panose="020B0603050302020204" pitchFamily="34" charset="-93"/>
                <a:cs typeface="Times New Roman" panose="02020603050405020304" pitchFamily="18" charset="0"/>
              </a:rPr>
              <a:t>: 12 con </a:t>
            </a:r>
            <a:r>
              <a:rPr lang="en-US" sz="2800" b="1" dirty="0" err="1">
                <a:latin typeface="HP001 4 hàng" panose="020B0603050302020204" pitchFamily="34" charset="-93"/>
                <a:cs typeface="Times New Roman" panose="02020603050405020304" pitchFamily="18" charset="0"/>
              </a:rPr>
              <a:t>cá</a:t>
            </a:r>
            <a:r>
              <a:rPr lang="en-US" sz="2800" b="1" dirty="0"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HP001 4 hàng" panose="020B0603050302020204" pitchFamily="34" charset="-93"/>
                <a:cs typeface="Times New Roman" panose="02020603050405020304" pitchFamily="18" charset="0"/>
              </a:rPr>
              <a:t>sấu</a:t>
            </a:r>
            <a:endParaRPr lang="en-US" sz="2800" b="1" dirty="0">
              <a:latin typeface="HP001 4 hàng" panose="020B0603050302020204" pitchFamily="34" charset="-93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A39D1FD-3AAB-BD46-AB5D-14F4EE0D7B71}"/>
              </a:ext>
            </a:extLst>
          </p:cNvPr>
          <p:cNvSpPr txBox="1"/>
          <p:nvPr/>
        </p:nvSpPr>
        <p:spPr>
          <a:xfrm>
            <a:off x="3548595" y="4377919"/>
            <a:ext cx="6670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HP001 4 hàng" panose="020B0603050302020204" pitchFamily="34" charset="-93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HP001 4 hàng" panose="020B0603050302020204" pitchFamily="34" charset="-93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latin typeface="HP001 4 hàng" panose="020B0603050302020204" pitchFamily="34" charset="-93"/>
                <a:cs typeface="Times New Roman" panose="02020603050405020304" pitchFamily="18" charset="0"/>
              </a:rPr>
              <a:t>cá</a:t>
            </a:r>
            <a:r>
              <a:rPr lang="en-US" sz="2800" b="1" dirty="0"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HP001 4 hàng" panose="020B0603050302020204" pitchFamily="34" charset="-93"/>
                <a:cs typeface="Times New Roman" panose="02020603050405020304" pitchFamily="18" charset="0"/>
              </a:rPr>
              <a:t>sấu</a:t>
            </a:r>
            <a:r>
              <a:rPr lang="en-US" sz="2800" b="1" dirty="0"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HP001 4 hàng" panose="020B0603050302020204" pitchFamily="34" charset="-93"/>
                <a:cs typeface="Times New Roman" panose="02020603050405020304" pitchFamily="18" charset="0"/>
              </a:rPr>
              <a:t>ở</a:t>
            </a:r>
            <a:r>
              <a:rPr lang="en-US" sz="2800" b="1" dirty="0"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HP001 4 hàng" panose="020B0603050302020204" pitchFamily="34" charset="-93"/>
                <a:cs typeface="Times New Roman" panose="02020603050405020304" pitchFamily="18" charset="0"/>
              </a:rPr>
              <a:t>dưới</a:t>
            </a:r>
            <a:r>
              <a:rPr lang="en-US" sz="2800" b="1" dirty="0"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HP001 4 hàng" panose="020B0603050302020204" pitchFamily="34" charset="-93"/>
                <a:cs typeface="Times New Roman" panose="02020603050405020304" pitchFamily="18" charset="0"/>
              </a:rPr>
              <a:t>hồ</a:t>
            </a:r>
            <a:r>
              <a:rPr lang="en-US" sz="2800" b="1" dirty="0"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HP001 4 hàng" panose="020B0603050302020204" pitchFamily="34" charset="-93"/>
                <a:cs typeface="Times New Roman" panose="02020603050405020304" pitchFamily="18" charset="0"/>
              </a:rPr>
              <a:t>còn</a:t>
            </a:r>
            <a:r>
              <a:rPr lang="en-US" sz="2800" b="1" dirty="0"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HP001 4 hàng" panose="020B0603050302020204" pitchFamily="34" charset="-93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HP001 4 hàng" panose="020B0603050302020204" pitchFamily="34" charset="-93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HP001 4 hàng" panose="020B0603050302020204" pitchFamily="34" charset="-93"/>
                <a:cs typeface="Times New Roman" panose="02020603050405020304" pitchFamily="18" charset="0"/>
              </a:rPr>
              <a:t>:</a:t>
            </a:r>
          </a:p>
        </p:txBody>
      </p:sp>
      <p:cxnSp>
        <p:nvCxnSpPr>
          <p:cNvPr id="24" name="Connector: Elbow 23">
            <a:extLst>
              <a:ext uri="{FF2B5EF4-FFF2-40B4-BE49-F238E27FC236}">
                <a16:creationId xmlns:a16="http://schemas.microsoft.com/office/drawing/2014/main" id="{E9788944-5D63-B0C1-56C4-E4945985D102}"/>
              </a:ext>
            </a:extLst>
          </p:cNvPr>
          <p:cNvCxnSpPr>
            <a:cxnSpLocks/>
          </p:cNvCxnSpPr>
          <p:nvPr/>
        </p:nvCxnSpPr>
        <p:spPr>
          <a:xfrm>
            <a:off x="2431065" y="4031678"/>
            <a:ext cx="7234494" cy="2387423"/>
          </a:xfrm>
          <a:prstGeom prst="bentConnector3">
            <a:avLst>
              <a:gd name="adj1" fmla="val 14936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CF85512-2A0D-96F3-FFFD-7026F3AE74C8}"/>
              </a:ext>
            </a:extLst>
          </p:cNvPr>
          <p:cNvCxnSpPr>
            <a:cxnSpLocks/>
          </p:cNvCxnSpPr>
          <p:nvPr/>
        </p:nvCxnSpPr>
        <p:spPr>
          <a:xfrm>
            <a:off x="1432640" y="1546005"/>
            <a:ext cx="8598464" cy="0"/>
          </a:xfrm>
          <a:prstGeom prst="line">
            <a:avLst/>
          </a:prstGeom>
          <a:ln w="76200" cmpd="dbl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C31644C-7FD5-4770-7F2D-AD159DB93173}"/>
              </a:ext>
            </a:extLst>
          </p:cNvPr>
          <p:cNvCxnSpPr>
            <a:cxnSpLocks/>
          </p:cNvCxnSpPr>
          <p:nvPr/>
        </p:nvCxnSpPr>
        <p:spPr>
          <a:xfrm>
            <a:off x="7119340" y="788999"/>
            <a:ext cx="37772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750978DD-4064-4B5E-A7C0-EB61DAF9E490}"/>
              </a:ext>
            </a:extLst>
          </p:cNvPr>
          <p:cNvSpPr txBox="1"/>
          <p:nvPr/>
        </p:nvSpPr>
        <p:spPr>
          <a:xfrm>
            <a:off x="1305702" y="1870987"/>
            <a:ext cx="3619484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i="1" dirty="0" err="1">
                <a:solidFill>
                  <a:srgbClr val="FF0000"/>
                </a:solidFill>
              </a:rPr>
              <a:t>Tóm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tắt</a:t>
            </a:r>
            <a:r>
              <a:rPr lang="en-US" sz="2400" b="1" i="1" dirty="0">
                <a:solidFill>
                  <a:srgbClr val="FF0000"/>
                </a:solidFill>
              </a:rPr>
              <a:t>:</a:t>
            </a:r>
          </a:p>
          <a:p>
            <a:r>
              <a:rPr lang="en-US" sz="2400" b="1" dirty="0" err="1">
                <a:solidFill>
                  <a:srgbClr val="002060"/>
                </a:solidFill>
              </a:rPr>
              <a:t>Có</a:t>
            </a:r>
            <a:r>
              <a:rPr lang="en-US" sz="2400" b="1" dirty="0">
                <a:solidFill>
                  <a:srgbClr val="002060"/>
                </a:solidFill>
              </a:rPr>
              <a:t>       	   :</a:t>
            </a:r>
            <a:r>
              <a:rPr lang="en-US" sz="2400" b="1" dirty="0">
                <a:solidFill>
                  <a:srgbClr val="FF0000"/>
                </a:solidFill>
              </a:rPr>
              <a:t> 15 </a:t>
            </a:r>
            <a:r>
              <a:rPr lang="en-US" sz="2400" b="1" dirty="0">
                <a:solidFill>
                  <a:srgbClr val="002060"/>
                </a:solidFill>
              </a:rPr>
              <a:t>con </a:t>
            </a:r>
            <a:r>
              <a:rPr lang="en-US" sz="2400" b="1" dirty="0" err="1">
                <a:solidFill>
                  <a:srgbClr val="002060"/>
                </a:solidFill>
              </a:rPr>
              <a:t>cá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sấu</a:t>
            </a:r>
            <a:endParaRPr lang="en-US" sz="2400" b="1" dirty="0">
              <a:solidFill>
                <a:srgbClr val="002060"/>
              </a:solidFill>
            </a:endParaRPr>
          </a:p>
          <a:p>
            <a:r>
              <a:rPr lang="en-US" sz="2400" b="1" dirty="0" err="1">
                <a:solidFill>
                  <a:srgbClr val="002060"/>
                </a:solidFill>
              </a:rPr>
              <a:t>Lên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bờ</a:t>
            </a:r>
            <a:r>
              <a:rPr lang="en-US" sz="2400" b="1" dirty="0">
                <a:solidFill>
                  <a:srgbClr val="002060"/>
                </a:solidFill>
              </a:rPr>
              <a:t>    :</a:t>
            </a:r>
            <a:r>
              <a:rPr lang="en-US" sz="2400" b="1" dirty="0">
                <a:solidFill>
                  <a:srgbClr val="FF0000"/>
                </a:solidFill>
              </a:rPr>
              <a:t> 3 </a:t>
            </a:r>
            <a:r>
              <a:rPr lang="en-US" sz="2400" b="1" dirty="0">
                <a:solidFill>
                  <a:srgbClr val="002060"/>
                </a:solidFill>
              </a:rPr>
              <a:t>con </a:t>
            </a:r>
            <a:r>
              <a:rPr lang="en-US" sz="2400" b="1" dirty="0" err="1">
                <a:solidFill>
                  <a:srgbClr val="002060"/>
                </a:solidFill>
              </a:rPr>
              <a:t>cá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sấu</a:t>
            </a:r>
            <a:endParaRPr lang="en-US" sz="2400" b="1" dirty="0">
              <a:solidFill>
                <a:srgbClr val="002060"/>
              </a:solidFill>
            </a:endParaRPr>
          </a:p>
          <a:p>
            <a:r>
              <a:rPr lang="en-US" sz="2400" b="1" dirty="0" err="1">
                <a:solidFill>
                  <a:srgbClr val="002060"/>
                </a:solidFill>
              </a:rPr>
              <a:t>Còn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lại</a:t>
            </a:r>
            <a:r>
              <a:rPr lang="en-US" sz="2400" b="1" dirty="0">
                <a:solidFill>
                  <a:srgbClr val="002060"/>
                </a:solidFill>
              </a:rPr>
              <a:t>    : </a:t>
            </a:r>
            <a:r>
              <a:rPr lang="en-US" sz="2400" b="1" dirty="0">
                <a:solidFill>
                  <a:srgbClr val="FF0000"/>
                </a:solidFill>
              </a:rPr>
              <a:t>…</a:t>
            </a:r>
            <a:r>
              <a:rPr lang="en-US" sz="2400" b="1" dirty="0">
                <a:solidFill>
                  <a:srgbClr val="002060"/>
                </a:solidFill>
              </a:rPr>
              <a:t> con </a:t>
            </a:r>
            <a:r>
              <a:rPr lang="en-US" sz="2400" b="1" dirty="0" err="1">
                <a:solidFill>
                  <a:srgbClr val="002060"/>
                </a:solidFill>
              </a:rPr>
              <a:t>cá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sấu</a:t>
            </a:r>
            <a:r>
              <a:rPr lang="en-US" sz="2400" b="1" dirty="0">
                <a:solidFill>
                  <a:srgbClr val="002060"/>
                </a:solidFill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8812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4" grpId="0"/>
      <p:bldP spid="15" grpId="0"/>
      <p:bldP spid="28" grpId="0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2F679FA-26CA-4C87-826D-98A7A735D494}"/>
              </a:ext>
            </a:extLst>
          </p:cNvPr>
          <p:cNvSpPr txBox="1"/>
          <p:nvPr/>
        </p:nvSpPr>
        <p:spPr>
          <a:xfrm>
            <a:off x="4115803" y="375304"/>
            <a:ext cx="25774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</a:rPr>
              <a:t>BẮT VỊT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FC2D80-4FEE-465E-8170-F07F36E0E5B0}"/>
              </a:ext>
            </a:extLst>
          </p:cNvPr>
          <p:cNvSpPr txBox="1"/>
          <p:nvPr/>
        </p:nvSpPr>
        <p:spPr>
          <a:xfrm>
            <a:off x="359923" y="1476325"/>
            <a:ext cx="6274341" cy="5009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err="1">
                <a:solidFill>
                  <a:srgbClr val="FF0000"/>
                </a:solidFill>
              </a:rPr>
              <a:t>Cách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chơi</a:t>
            </a:r>
            <a:r>
              <a:rPr lang="en-US" sz="2400" b="1" dirty="0">
                <a:solidFill>
                  <a:srgbClr val="FF0000"/>
                </a:solidFill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</a:rPr>
              <a:t>- </a:t>
            </a:r>
            <a:r>
              <a:rPr lang="en-US" sz="2400" b="1" dirty="0" err="1">
                <a:solidFill>
                  <a:srgbClr val="002060"/>
                </a:solidFill>
              </a:rPr>
              <a:t>Chơi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theo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nhóm</a:t>
            </a:r>
            <a:r>
              <a:rPr lang="en-US" sz="2400" b="1" dirty="0">
                <a:solidFill>
                  <a:srgbClr val="002060"/>
                </a:solidFill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</a:rPr>
              <a:t>- </a:t>
            </a:r>
            <a:r>
              <a:rPr lang="en-US" sz="2400" b="1" dirty="0" err="1">
                <a:solidFill>
                  <a:srgbClr val="002060"/>
                </a:solidFill>
              </a:rPr>
              <a:t>Người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chơi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bắt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đầu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từ</a:t>
            </a:r>
            <a:r>
              <a:rPr lang="en-US" sz="2400" b="1" dirty="0">
                <a:solidFill>
                  <a:srgbClr val="002060"/>
                </a:solidFill>
              </a:rPr>
              <a:t> ô </a:t>
            </a:r>
            <a:r>
              <a:rPr lang="en-US" sz="2400" b="1" dirty="0" err="1">
                <a:solidFill>
                  <a:srgbClr val="002060"/>
                </a:solidFill>
              </a:rPr>
              <a:t>Xuất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phát</a:t>
            </a:r>
            <a:r>
              <a:rPr lang="en-US" sz="2400" b="1" dirty="0">
                <a:solidFill>
                  <a:srgbClr val="002060"/>
                </a:solidFill>
              </a:rPr>
              <a:t>. Khi </a:t>
            </a:r>
            <a:r>
              <a:rPr lang="en-US" sz="2400" b="1" dirty="0" err="1">
                <a:solidFill>
                  <a:srgbClr val="002060"/>
                </a:solidFill>
              </a:rPr>
              <a:t>đến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lượt</a:t>
            </a:r>
            <a:r>
              <a:rPr lang="en-US" sz="2400" b="1" dirty="0">
                <a:solidFill>
                  <a:srgbClr val="002060"/>
                </a:solidFill>
              </a:rPr>
              <a:t>, </a:t>
            </a:r>
            <a:r>
              <a:rPr lang="en-US" sz="2400" b="1" dirty="0" err="1">
                <a:solidFill>
                  <a:srgbClr val="002060"/>
                </a:solidFill>
              </a:rPr>
              <a:t>người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chơi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gieo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xúc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xắc</a:t>
            </a:r>
            <a:r>
              <a:rPr lang="en-US" sz="2400" b="1" dirty="0">
                <a:solidFill>
                  <a:srgbClr val="002060"/>
                </a:solidFill>
              </a:rPr>
              <a:t>. </a:t>
            </a:r>
            <a:r>
              <a:rPr lang="en-US" sz="2400" b="1" dirty="0" err="1">
                <a:solidFill>
                  <a:srgbClr val="002060"/>
                </a:solidFill>
              </a:rPr>
              <a:t>Đếm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số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chấm</a:t>
            </a:r>
            <a:r>
              <a:rPr lang="en-US" sz="2400" b="1" dirty="0">
                <a:solidFill>
                  <a:srgbClr val="002060"/>
                </a:solidFill>
              </a:rPr>
              <a:t> ở </a:t>
            </a:r>
            <a:r>
              <a:rPr lang="en-US" sz="2400" b="1" dirty="0" err="1">
                <a:solidFill>
                  <a:srgbClr val="002060"/>
                </a:solidFill>
              </a:rPr>
              <a:t>mặt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trên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xúc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xắc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rồi</a:t>
            </a:r>
            <a:r>
              <a:rPr lang="en-US" sz="2400" b="1" dirty="0">
                <a:solidFill>
                  <a:srgbClr val="002060"/>
                </a:solidFill>
              </a:rPr>
              <a:t> di </a:t>
            </a:r>
            <a:r>
              <a:rPr lang="en-US" sz="2400" b="1" dirty="0" err="1">
                <a:solidFill>
                  <a:srgbClr val="002060"/>
                </a:solidFill>
              </a:rPr>
              <a:t>chuyển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số</a:t>
            </a:r>
            <a:r>
              <a:rPr lang="en-US" sz="2400" b="1" dirty="0">
                <a:solidFill>
                  <a:srgbClr val="002060"/>
                </a:solidFill>
              </a:rPr>
              <a:t> ô </a:t>
            </a:r>
            <a:r>
              <a:rPr lang="en-US" sz="2400" b="1" dirty="0" err="1">
                <a:solidFill>
                  <a:srgbClr val="002060"/>
                </a:solidFill>
              </a:rPr>
              <a:t>bằng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số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chấm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đó</a:t>
            </a:r>
            <a:r>
              <a:rPr lang="en-US" sz="2400" b="1" dirty="0">
                <a:solidFill>
                  <a:srgbClr val="002060"/>
                </a:solidFill>
              </a:rPr>
              <a:t>. </a:t>
            </a:r>
            <a:r>
              <a:rPr lang="en-US" sz="2400" b="1" dirty="0" err="1">
                <a:solidFill>
                  <a:srgbClr val="002060"/>
                </a:solidFill>
              </a:rPr>
              <a:t>Nêu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kết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quả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phép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tính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tại</a:t>
            </a:r>
            <a:r>
              <a:rPr lang="en-US" sz="2400" b="1" dirty="0">
                <a:solidFill>
                  <a:srgbClr val="002060"/>
                </a:solidFill>
              </a:rPr>
              <a:t> ô </a:t>
            </a:r>
            <a:r>
              <a:rPr lang="en-US" sz="2400" b="1" dirty="0" err="1">
                <a:solidFill>
                  <a:srgbClr val="002060"/>
                </a:solidFill>
              </a:rPr>
              <a:t>đi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đến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rồi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bắt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một</a:t>
            </a:r>
            <a:r>
              <a:rPr lang="en-US" sz="2400" b="1" dirty="0">
                <a:solidFill>
                  <a:srgbClr val="002060"/>
                </a:solidFill>
              </a:rPr>
              <a:t> con </a:t>
            </a:r>
            <a:r>
              <a:rPr lang="en-US" sz="2400" b="1" dirty="0" err="1">
                <a:solidFill>
                  <a:srgbClr val="002060"/>
                </a:solidFill>
              </a:rPr>
              <a:t>vịt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ghi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số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bằng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kết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quả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đó</a:t>
            </a:r>
            <a:r>
              <a:rPr lang="en-US" sz="2400" b="1" dirty="0">
                <a:solidFill>
                  <a:srgbClr val="002060"/>
                </a:solidFill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</a:rPr>
              <a:t>-</a:t>
            </a:r>
            <a:r>
              <a:rPr lang="en-US" sz="2400" b="1" dirty="0" err="1">
                <a:solidFill>
                  <a:srgbClr val="002060"/>
                </a:solidFill>
              </a:rPr>
              <a:t>Trò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chơi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kết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thúc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khi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bắt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được</a:t>
            </a:r>
            <a:r>
              <a:rPr lang="en-US" sz="2400" b="1" dirty="0">
                <a:solidFill>
                  <a:srgbClr val="002060"/>
                </a:solidFill>
              </a:rPr>
              <a:t> 5 con </a:t>
            </a:r>
            <a:r>
              <a:rPr lang="en-US" sz="2400" b="1" dirty="0" err="1">
                <a:solidFill>
                  <a:srgbClr val="002060"/>
                </a:solidFill>
              </a:rPr>
              <a:t>vịt</a:t>
            </a:r>
            <a:r>
              <a:rPr lang="en-US" sz="2400" b="1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2EFEFE-BBEE-421C-BF3A-1EA402C4F9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127" y="883135"/>
            <a:ext cx="1516390" cy="16583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41742C-CE9F-4850-AB3C-48961DC34E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4264" y="371842"/>
            <a:ext cx="4717914" cy="60289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739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4092</TotalTime>
  <Words>412</Words>
  <Application>Microsoft Office PowerPoint</Application>
  <PresentationFormat>Widescreen</PresentationFormat>
  <Paragraphs>83</Paragraphs>
  <Slides>13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HP001 4 hàng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Ôn và khởi động nào!</dc:title>
  <dc:creator>tran thao</dc:creator>
  <cp:lastModifiedBy>Administrator</cp:lastModifiedBy>
  <cp:revision>65</cp:revision>
  <dcterms:created xsi:type="dcterms:W3CDTF">2021-05-23T13:34:00Z</dcterms:created>
  <dcterms:modified xsi:type="dcterms:W3CDTF">2024-05-14T01:11:49Z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631D7D04D0B2400EBAAB9A605182113B</vt:lpwstr>
  </property>
  <property fmtid="{D5CDD505-2E9C-101B-9397-08002B2CF9AE}" pid="3" name="KSOProductBuildVer">
    <vt:lpwstr>1033-11.2.0.10351</vt:lpwstr>
  </property>
</Properties>
</file>