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notesSlides/notesSlide2.xml" ContentType="application/vnd.openxmlformats-officedocument.presentationml.notesSlide+xml"/>
  <Override PartName="/ppt/theme/themeOverride7.xml" ContentType="application/vnd.openxmlformats-officedocument.themeOverride+xml"/>
  <Override PartName="/ppt/theme/themeOverride8.xml" ContentType="application/vnd.openxmlformats-officedocument.themeOverr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heme/themeOverride9.xml" ContentType="application/vnd.openxmlformats-officedocument.themeOverride+xml"/>
  <Override PartName="/ppt/theme/themeOverride10.xml" ContentType="application/vnd.openxmlformats-officedocument.themeOverride+xml"/>
  <Override PartName="/ppt/notesSlides/notesSlide5.xml" ContentType="application/vnd.openxmlformats-officedocument.presentationml.notesSlide+xml"/>
  <Override PartName="/ppt/theme/themeOverride11.xml" ContentType="application/vnd.openxmlformats-officedocument.themeOverride+xml"/>
  <Override PartName="/ppt/theme/themeOverride12.xml" ContentType="application/vnd.openxmlformats-officedocument.themeOverride+xml"/>
  <Override PartName="/ppt/notesSlides/notesSlide6.xml" ContentType="application/vnd.openxmlformats-officedocument.presentationml.notesSlide+xml"/>
  <Override PartName="/ppt/theme/themeOverride13.xml" ContentType="application/vnd.openxmlformats-officedocument.themeOverride+xml"/>
  <Override PartName="/ppt/notesSlides/notesSlide7.xml" ContentType="application/vnd.openxmlformats-officedocument.presentationml.notesSlide+xml"/>
  <Override PartName="/ppt/theme/themeOverride14.xml" ContentType="application/vnd.openxmlformats-officedocument.themeOverride+xml"/>
  <Override PartName="/ppt/notesSlides/notesSlide8.xml" ContentType="application/vnd.openxmlformats-officedocument.presentationml.notesSlide+xml"/>
  <Override PartName="/ppt/theme/themeOverride15.xml" ContentType="application/vnd.openxmlformats-officedocument.themeOverride+xml"/>
  <Override PartName="/ppt/notesSlides/notesSlide9.xml" ContentType="application/vnd.openxmlformats-officedocument.presentationml.notesSlide+xml"/>
  <Override PartName="/ppt/theme/themeOverride16.xml" ContentType="application/vnd.openxmlformats-officedocument.themeOverride+xml"/>
  <Override PartName="/ppt/notesSlides/notesSlide10.xml" ContentType="application/vnd.openxmlformats-officedocument.presentationml.notesSlide+xml"/>
  <Override PartName="/ppt/theme/themeOverride17.xml" ContentType="application/vnd.openxmlformats-officedocument.themeOverr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  <p:sldMasterId id="2147483673" r:id="rId3"/>
  </p:sldMasterIdLst>
  <p:notesMasterIdLst>
    <p:notesMasterId r:id="rId57"/>
  </p:notesMasterIdLst>
  <p:sldIdLst>
    <p:sldId id="267" r:id="rId4"/>
    <p:sldId id="269" r:id="rId5"/>
    <p:sldId id="260" r:id="rId6"/>
    <p:sldId id="271" r:id="rId7"/>
    <p:sldId id="256" r:id="rId8"/>
    <p:sldId id="273" r:id="rId9"/>
    <p:sldId id="274" r:id="rId10"/>
    <p:sldId id="268" r:id="rId11"/>
    <p:sldId id="275" r:id="rId12"/>
    <p:sldId id="279" r:id="rId13"/>
    <p:sldId id="277" r:id="rId14"/>
    <p:sldId id="329" r:id="rId15"/>
    <p:sldId id="542" r:id="rId16"/>
    <p:sldId id="538" r:id="rId17"/>
    <p:sldId id="539" r:id="rId18"/>
    <p:sldId id="540" r:id="rId19"/>
    <p:sldId id="544" r:id="rId20"/>
    <p:sldId id="336" r:id="rId21"/>
    <p:sldId id="332" r:id="rId22"/>
    <p:sldId id="546" r:id="rId23"/>
    <p:sldId id="312" r:id="rId24"/>
    <p:sldId id="547" r:id="rId25"/>
    <p:sldId id="333" r:id="rId26"/>
    <p:sldId id="549" r:id="rId27"/>
    <p:sldId id="334" r:id="rId28"/>
    <p:sldId id="552" r:id="rId29"/>
    <p:sldId id="276" r:id="rId30"/>
    <p:sldId id="551" r:id="rId31"/>
    <p:sldId id="550" r:id="rId32"/>
    <p:sldId id="553" r:id="rId33"/>
    <p:sldId id="555" r:id="rId34"/>
    <p:sldId id="562" r:id="rId35"/>
    <p:sldId id="565" r:id="rId36"/>
    <p:sldId id="559" r:id="rId37"/>
    <p:sldId id="563" r:id="rId38"/>
    <p:sldId id="284" r:id="rId39"/>
    <p:sldId id="556" r:id="rId40"/>
    <p:sldId id="567" r:id="rId41"/>
    <p:sldId id="299" r:id="rId42"/>
    <p:sldId id="300" r:id="rId43"/>
    <p:sldId id="301" r:id="rId44"/>
    <p:sldId id="566" r:id="rId45"/>
    <p:sldId id="557" r:id="rId46"/>
    <p:sldId id="568" r:id="rId47"/>
    <p:sldId id="569" r:id="rId48"/>
    <p:sldId id="561" r:id="rId49"/>
    <p:sldId id="570" r:id="rId50"/>
    <p:sldId id="558" r:id="rId51"/>
    <p:sldId id="571" r:id="rId52"/>
    <p:sldId id="572" r:id="rId53"/>
    <p:sldId id="554" r:id="rId54"/>
    <p:sldId id="584" r:id="rId55"/>
    <p:sldId id="266" r:id="rId56"/>
  </p:sldIdLst>
  <p:sldSz cx="12192000" cy="6858000"/>
  <p:notesSz cx="6799263" cy="99298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00FF"/>
    <a:srgbClr val="93DBFF"/>
    <a:srgbClr val="0000FF"/>
    <a:srgbClr val="AFE4FF"/>
    <a:srgbClr val="F22CF7"/>
    <a:srgbClr val="D846B9"/>
    <a:srgbClr val="B2DE82"/>
    <a:srgbClr val="FF0066"/>
    <a:srgbClr val="EC8EFC"/>
    <a:srgbClr val="F5B5C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2" d="100"/>
          <a:sy n="82" d="100"/>
        </p:scale>
        <p:origin x="691" y="7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presProps" Target="presProps.xml"/><Relationship Id="rId5" Type="http://schemas.openxmlformats.org/officeDocument/2006/relationships/slide" Target="slides/slide2.xml"/><Relationship Id="rId61" Type="http://schemas.openxmlformats.org/officeDocument/2006/relationships/tableStyles" Target="tableStyles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viewProps" Target="viewProps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347" cy="4982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1342" y="0"/>
            <a:ext cx="2946347" cy="4982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20B3B8-A7D1-4B55-A55B-C70DC023A472}" type="datetimeFigureOut">
              <a:rPr lang="en-US" smtClean="0"/>
              <a:t>5/14/2024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4713" cy="33512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927" y="4778722"/>
            <a:ext cx="5439410" cy="390986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31600"/>
            <a:ext cx="2946347" cy="49821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1342" y="9431600"/>
            <a:ext cx="2946347" cy="49821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F610A2-2D14-4AB0-9D0B-D6814D61C17D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2" name="Google Shape;362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2" name="Google Shape;362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幻灯片图像占位符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50179" name="备注占位符 2"/>
          <p:cNvSpPr>
            <a:spLocks noGrp="1" noChangeArrowheads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Arial" panose="020B0604020202020204" pitchFamily="34" charset="0"/>
                <a:sym typeface="+mn-ea"/>
              </a:rPr>
              <a:t>Bài giảng thiết kế bởi: Hương Thảo - tranthao121004@gmail.com</a:t>
            </a:r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50180" name="灯片编号占位符 3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5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5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5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5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5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D75D3847-F9A6-4271-BEB4-F0B7C7F17ECB}" type="slidenum">
              <a:rPr lang="zh-CN" altLang="en-US" sz="1200">
                <a:solidFill>
                  <a:srgbClr val="000000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52</a:t>
            </a:fld>
            <a:endParaRPr lang="zh-CN" altLang="en-US" sz="1200">
              <a:solidFill>
                <a:srgbClr val="000000"/>
              </a:solidFill>
              <a:latin typeface="DengXian" panose="02010600030101010101" pitchFamily="2" charset="-122"/>
              <a:ea typeface="DengXian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2" name="Google Shape;362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56B7D7-24F9-4490-B2DA-DD66701C2C20}" type="slidenum">
              <a:rPr lang="zh-CN" altLang="en-US" smtClean="0"/>
              <a:t>20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56B7D7-24F9-4490-B2DA-DD66701C2C20}" type="slidenum">
              <a:rPr lang="zh-CN" altLang="en-US" smtClean="0"/>
              <a:t>21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2" name="Google Shape;362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>
                <a:sym typeface="+mn-ea"/>
              </a:rPr>
              <a:t>Thiết kế bởi: Hương Thảo - tranthao121006@gmail.com</a:t>
            </a:r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2" name="Google Shape;362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2" name="Google Shape;362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2" name="Google Shape;362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094D4-2376-4C60-98C2-0F70F108006B}" type="datetimeFigureOut">
              <a:rPr lang="en-US" smtClean="0"/>
              <a:t>5/14/2024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2D96E-EA7D-4721-8FB0-65ABF5ACA01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094D4-2376-4C60-98C2-0F70F108006B}" type="datetimeFigureOut">
              <a:rPr lang="en-US" smtClean="0"/>
              <a:t>5/14/2024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2D96E-EA7D-4721-8FB0-65ABF5ACA01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094D4-2376-4C60-98C2-0F70F108006B}" type="datetimeFigureOut">
              <a:rPr lang="en-US" smtClean="0"/>
              <a:t>5/14/2024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2D96E-EA7D-4721-8FB0-65ABF5ACA01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Subtitle">
    <p:bg>
      <p:bgPr>
        <a:solidFill>
          <a:schemeClr val="lt2"/>
        </a:solidFill>
        <a:effectLst/>
      </p:bgPr>
    </p:bg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3"/>
          <p:cNvSpPr/>
          <p:nvPr/>
        </p:nvSpPr>
        <p:spPr>
          <a:xfrm rot="2523318">
            <a:off x="291592" y="-614320"/>
            <a:ext cx="7103193" cy="7272048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" name="Google Shape;53;p3"/>
          <p:cNvSpPr txBox="1">
            <a:spLocks noGrp="1"/>
          </p:cNvSpPr>
          <p:nvPr>
            <p:ph type="ctrTitle"/>
          </p:nvPr>
        </p:nvSpPr>
        <p:spPr>
          <a:xfrm>
            <a:off x="914400" y="2111133"/>
            <a:ext cx="5916800" cy="154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400"/>
              <a:buNone/>
              <a:defRPr sz="5865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54" name="Google Shape;54;p3"/>
          <p:cNvSpPr txBox="1">
            <a:spLocks noGrp="1"/>
          </p:cNvSpPr>
          <p:nvPr>
            <p:ph type="subTitle" idx="1"/>
          </p:nvPr>
        </p:nvSpPr>
        <p:spPr>
          <a:xfrm>
            <a:off x="914400" y="3786735"/>
            <a:ext cx="5916800" cy="10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3"/>
          <p:cNvSpPr/>
          <p:nvPr/>
        </p:nvSpPr>
        <p:spPr>
          <a:xfrm rot="6668499">
            <a:off x="7057479" y="5028249"/>
            <a:ext cx="1189645" cy="883727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3"/>
          <p:cNvSpPr/>
          <p:nvPr/>
        </p:nvSpPr>
        <p:spPr>
          <a:xfrm rot="-3835491">
            <a:off x="6981307" y="5268435"/>
            <a:ext cx="622720" cy="56437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3"/>
          <p:cNvSpPr/>
          <p:nvPr/>
        </p:nvSpPr>
        <p:spPr>
          <a:xfrm rot="-6648350">
            <a:off x="11268864" y="839618"/>
            <a:ext cx="1230440" cy="1010309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3"/>
          <p:cNvSpPr/>
          <p:nvPr/>
        </p:nvSpPr>
        <p:spPr>
          <a:xfrm rot="-2488733">
            <a:off x="10998739" y="5106889"/>
            <a:ext cx="1325056" cy="98421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" name="Google Shape;59;p3"/>
          <p:cNvSpPr/>
          <p:nvPr/>
        </p:nvSpPr>
        <p:spPr>
          <a:xfrm rot="-10736906">
            <a:off x="11212782" y="3167615"/>
            <a:ext cx="1100303" cy="997051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" name="Google Shape;60;p3"/>
          <p:cNvSpPr/>
          <p:nvPr/>
        </p:nvSpPr>
        <p:spPr>
          <a:xfrm rot="-9528265">
            <a:off x="11299225" y="3644046"/>
            <a:ext cx="559591" cy="566721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" name="Google Shape;61;p3"/>
          <p:cNvSpPr/>
          <p:nvPr/>
        </p:nvSpPr>
        <p:spPr>
          <a:xfrm rot="10491037">
            <a:off x="8521356" y="3162088"/>
            <a:ext cx="1294977" cy="1349283"/>
          </a:xfrm>
          <a:custGeom>
            <a:avLst/>
            <a:gdLst/>
            <a:ahLst/>
            <a:cxnLst/>
            <a:rect l="l" t="t" r="r" b="b"/>
            <a:pathLst>
              <a:path w="19959" h="20796" extrusionOk="0">
                <a:moveTo>
                  <a:pt x="9801" y="1"/>
                </a:moveTo>
                <a:lnTo>
                  <a:pt x="8785" y="60"/>
                </a:lnTo>
                <a:lnTo>
                  <a:pt x="7769" y="240"/>
                </a:lnTo>
                <a:lnTo>
                  <a:pt x="6753" y="538"/>
                </a:lnTo>
                <a:lnTo>
                  <a:pt x="5797" y="957"/>
                </a:lnTo>
                <a:lnTo>
                  <a:pt x="4901" y="1495"/>
                </a:lnTo>
                <a:lnTo>
                  <a:pt x="4004" y="2152"/>
                </a:lnTo>
                <a:lnTo>
                  <a:pt x="3347" y="2809"/>
                </a:lnTo>
                <a:lnTo>
                  <a:pt x="2630" y="3586"/>
                </a:lnTo>
                <a:lnTo>
                  <a:pt x="2032" y="4482"/>
                </a:lnTo>
                <a:lnTo>
                  <a:pt x="1435" y="5379"/>
                </a:lnTo>
                <a:lnTo>
                  <a:pt x="957" y="6335"/>
                </a:lnTo>
                <a:lnTo>
                  <a:pt x="538" y="7351"/>
                </a:lnTo>
                <a:lnTo>
                  <a:pt x="240" y="8307"/>
                </a:lnTo>
                <a:lnTo>
                  <a:pt x="60" y="9263"/>
                </a:lnTo>
                <a:lnTo>
                  <a:pt x="1" y="9860"/>
                </a:lnTo>
                <a:lnTo>
                  <a:pt x="60" y="10458"/>
                </a:lnTo>
                <a:lnTo>
                  <a:pt x="120" y="10936"/>
                </a:lnTo>
                <a:lnTo>
                  <a:pt x="240" y="11474"/>
                </a:lnTo>
                <a:lnTo>
                  <a:pt x="598" y="12489"/>
                </a:lnTo>
                <a:lnTo>
                  <a:pt x="957" y="13565"/>
                </a:lnTo>
                <a:lnTo>
                  <a:pt x="1076" y="13924"/>
                </a:lnTo>
                <a:lnTo>
                  <a:pt x="1136" y="14342"/>
                </a:lnTo>
                <a:lnTo>
                  <a:pt x="1136" y="15059"/>
                </a:lnTo>
                <a:lnTo>
                  <a:pt x="1136" y="15836"/>
                </a:lnTo>
                <a:lnTo>
                  <a:pt x="1196" y="16613"/>
                </a:lnTo>
                <a:lnTo>
                  <a:pt x="1375" y="17270"/>
                </a:lnTo>
                <a:lnTo>
                  <a:pt x="1554" y="17808"/>
                </a:lnTo>
                <a:lnTo>
                  <a:pt x="1734" y="18286"/>
                </a:lnTo>
                <a:lnTo>
                  <a:pt x="2032" y="18764"/>
                </a:lnTo>
                <a:lnTo>
                  <a:pt x="2331" y="19122"/>
                </a:lnTo>
                <a:lnTo>
                  <a:pt x="2690" y="19481"/>
                </a:lnTo>
                <a:lnTo>
                  <a:pt x="3048" y="19780"/>
                </a:lnTo>
                <a:lnTo>
                  <a:pt x="3466" y="20019"/>
                </a:lnTo>
                <a:lnTo>
                  <a:pt x="3885" y="20258"/>
                </a:lnTo>
                <a:lnTo>
                  <a:pt x="4363" y="20437"/>
                </a:lnTo>
                <a:lnTo>
                  <a:pt x="4841" y="20556"/>
                </a:lnTo>
                <a:lnTo>
                  <a:pt x="5319" y="20676"/>
                </a:lnTo>
                <a:lnTo>
                  <a:pt x="6335" y="20795"/>
                </a:lnTo>
                <a:lnTo>
                  <a:pt x="7410" y="20736"/>
                </a:lnTo>
                <a:lnTo>
                  <a:pt x="8546" y="20616"/>
                </a:lnTo>
                <a:lnTo>
                  <a:pt x="9681" y="20317"/>
                </a:lnTo>
                <a:lnTo>
                  <a:pt x="10757" y="20019"/>
                </a:lnTo>
                <a:lnTo>
                  <a:pt x="11832" y="19600"/>
                </a:lnTo>
                <a:lnTo>
                  <a:pt x="12848" y="19122"/>
                </a:lnTo>
                <a:lnTo>
                  <a:pt x="13744" y="18585"/>
                </a:lnTo>
                <a:lnTo>
                  <a:pt x="14521" y="17987"/>
                </a:lnTo>
                <a:lnTo>
                  <a:pt x="15238" y="17389"/>
                </a:lnTo>
                <a:lnTo>
                  <a:pt x="15896" y="16792"/>
                </a:lnTo>
                <a:lnTo>
                  <a:pt x="16613" y="16194"/>
                </a:lnTo>
                <a:lnTo>
                  <a:pt x="17270" y="15597"/>
                </a:lnTo>
                <a:lnTo>
                  <a:pt x="17867" y="14999"/>
                </a:lnTo>
                <a:lnTo>
                  <a:pt x="18465" y="14402"/>
                </a:lnTo>
                <a:lnTo>
                  <a:pt x="18943" y="13685"/>
                </a:lnTo>
                <a:lnTo>
                  <a:pt x="19361" y="12908"/>
                </a:lnTo>
                <a:lnTo>
                  <a:pt x="19541" y="12430"/>
                </a:lnTo>
                <a:lnTo>
                  <a:pt x="19660" y="11952"/>
                </a:lnTo>
                <a:lnTo>
                  <a:pt x="19839" y="11055"/>
                </a:lnTo>
                <a:lnTo>
                  <a:pt x="19959" y="10099"/>
                </a:lnTo>
                <a:lnTo>
                  <a:pt x="19899" y="9203"/>
                </a:lnTo>
                <a:lnTo>
                  <a:pt x="19780" y="8247"/>
                </a:lnTo>
                <a:lnTo>
                  <a:pt x="19600" y="7351"/>
                </a:lnTo>
                <a:lnTo>
                  <a:pt x="19302" y="6454"/>
                </a:lnTo>
                <a:lnTo>
                  <a:pt x="18943" y="5618"/>
                </a:lnTo>
                <a:lnTo>
                  <a:pt x="18465" y="4781"/>
                </a:lnTo>
                <a:lnTo>
                  <a:pt x="17867" y="3945"/>
                </a:lnTo>
                <a:lnTo>
                  <a:pt x="17150" y="3108"/>
                </a:lnTo>
                <a:lnTo>
                  <a:pt x="16374" y="2391"/>
                </a:lnTo>
                <a:lnTo>
                  <a:pt x="15537" y="1793"/>
                </a:lnTo>
                <a:lnTo>
                  <a:pt x="14700" y="1256"/>
                </a:lnTo>
                <a:lnTo>
                  <a:pt x="13744" y="777"/>
                </a:lnTo>
                <a:lnTo>
                  <a:pt x="12788" y="419"/>
                </a:lnTo>
                <a:lnTo>
                  <a:pt x="11772" y="180"/>
                </a:lnTo>
                <a:lnTo>
                  <a:pt x="10816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3"/>
          <p:cNvSpPr/>
          <p:nvPr/>
        </p:nvSpPr>
        <p:spPr>
          <a:xfrm rot="-7367623">
            <a:off x="9135094" y="4072509"/>
            <a:ext cx="729807" cy="747155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" name="Google Shape;63;p3"/>
          <p:cNvSpPr/>
          <p:nvPr/>
        </p:nvSpPr>
        <p:spPr>
          <a:xfrm rot="-10076712">
            <a:off x="11034689" y="3267535"/>
            <a:ext cx="1240441" cy="928907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" name="Google Shape;64;p3"/>
          <p:cNvSpPr/>
          <p:nvPr/>
        </p:nvSpPr>
        <p:spPr>
          <a:xfrm rot="1200934">
            <a:off x="8802391" y="2995677"/>
            <a:ext cx="1258623" cy="1384019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" name="Google Shape;65;p3"/>
          <p:cNvSpPr/>
          <p:nvPr/>
        </p:nvSpPr>
        <p:spPr>
          <a:xfrm rot="-2801891">
            <a:off x="11133323" y="524341"/>
            <a:ext cx="990460" cy="1554865"/>
          </a:xfrm>
          <a:custGeom>
            <a:avLst/>
            <a:gdLst/>
            <a:ahLst/>
            <a:cxnLst/>
            <a:rect l="l" t="t" r="r" b="b"/>
            <a:pathLst>
              <a:path w="27369" h="42965" extrusionOk="0">
                <a:moveTo>
                  <a:pt x="7709" y="23066"/>
                </a:moveTo>
                <a:lnTo>
                  <a:pt x="7530" y="23125"/>
                </a:lnTo>
                <a:lnTo>
                  <a:pt x="7350" y="23185"/>
                </a:lnTo>
                <a:lnTo>
                  <a:pt x="7291" y="23305"/>
                </a:lnTo>
                <a:lnTo>
                  <a:pt x="7231" y="23424"/>
                </a:lnTo>
                <a:lnTo>
                  <a:pt x="7231" y="23544"/>
                </a:lnTo>
                <a:lnTo>
                  <a:pt x="7231" y="23723"/>
                </a:lnTo>
                <a:lnTo>
                  <a:pt x="7350" y="24022"/>
                </a:lnTo>
                <a:lnTo>
                  <a:pt x="7589" y="24201"/>
                </a:lnTo>
                <a:lnTo>
                  <a:pt x="7709" y="24320"/>
                </a:lnTo>
                <a:lnTo>
                  <a:pt x="7948" y="24320"/>
                </a:lnTo>
                <a:lnTo>
                  <a:pt x="8067" y="24261"/>
                </a:lnTo>
                <a:lnTo>
                  <a:pt x="8187" y="24141"/>
                </a:lnTo>
                <a:lnTo>
                  <a:pt x="8306" y="23962"/>
                </a:lnTo>
                <a:lnTo>
                  <a:pt x="8366" y="23783"/>
                </a:lnTo>
                <a:lnTo>
                  <a:pt x="8366" y="23603"/>
                </a:lnTo>
                <a:lnTo>
                  <a:pt x="8306" y="23484"/>
                </a:lnTo>
                <a:lnTo>
                  <a:pt x="8247" y="23305"/>
                </a:lnTo>
                <a:lnTo>
                  <a:pt x="8187" y="23185"/>
                </a:lnTo>
                <a:lnTo>
                  <a:pt x="8067" y="23125"/>
                </a:lnTo>
                <a:lnTo>
                  <a:pt x="7888" y="23066"/>
                </a:lnTo>
                <a:close/>
                <a:moveTo>
                  <a:pt x="6633" y="25934"/>
                </a:moveTo>
                <a:lnTo>
                  <a:pt x="6514" y="25994"/>
                </a:lnTo>
                <a:lnTo>
                  <a:pt x="6335" y="26053"/>
                </a:lnTo>
                <a:lnTo>
                  <a:pt x="6215" y="26173"/>
                </a:lnTo>
                <a:lnTo>
                  <a:pt x="5976" y="26531"/>
                </a:lnTo>
                <a:lnTo>
                  <a:pt x="5856" y="26830"/>
                </a:lnTo>
                <a:lnTo>
                  <a:pt x="5856" y="27009"/>
                </a:lnTo>
                <a:lnTo>
                  <a:pt x="5916" y="27129"/>
                </a:lnTo>
                <a:lnTo>
                  <a:pt x="5976" y="27248"/>
                </a:lnTo>
                <a:lnTo>
                  <a:pt x="6096" y="27308"/>
                </a:lnTo>
                <a:lnTo>
                  <a:pt x="6215" y="27308"/>
                </a:lnTo>
                <a:lnTo>
                  <a:pt x="6454" y="27248"/>
                </a:lnTo>
                <a:lnTo>
                  <a:pt x="6813" y="27129"/>
                </a:lnTo>
                <a:lnTo>
                  <a:pt x="6932" y="27069"/>
                </a:lnTo>
                <a:lnTo>
                  <a:pt x="7052" y="26950"/>
                </a:lnTo>
                <a:lnTo>
                  <a:pt x="7111" y="26830"/>
                </a:lnTo>
                <a:lnTo>
                  <a:pt x="7171" y="26651"/>
                </a:lnTo>
                <a:lnTo>
                  <a:pt x="7171" y="26531"/>
                </a:lnTo>
                <a:lnTo>
                  <a:pt x="7111" y="26352"/>
                </a:lnTo>
                <a:lnTo>
                  <a:pt x="6932" y="26113"/>
                </a:lnTo>
                <a:lnTo>
                  <a:pt x="6813" y="25994"/>
                </a:lnTo>
                <a:lnTo>
                  <a:pt x="6633" y="25934"/>
                </a:lnTo>
                <a:close/>
                <a:moveTo>
                  <a:pt x="8545" y="28981"/>
                </a:moveTo>
                <a:lnTo>
                  <a:pt x="8366" y="29041"/>
                </a:lnTo>
                <a:lnTo>
                  <a:pt x="8247" y="29161"/>
                </a:lnTo>
                <a:lnTo>
                  <a:pt x="8127" y="29340"/>
                </a:lnTo>
                <a:lnTo>
                  <a:pt x="8127" y="29459"/>
                </a:lnTo>
                <a:lnTo>
                  <a:pt x="8127" y="29639"/>
                </a:lnTo>
                <a:lnTo>
                  <a:pt x="8306" y="29818"/>
                </a:lnTo>
                <a:lnTo>
                  <a:pt x="8486" y="29937"/>
                </a:lnTo>
                <a:lnTo>
                  <a:pt x="8665" y="29937"/>
                </a:lnTo>
                <a:lnTo>
                  <a:pt x="8844" y="29878"/>
                </a:lnTo>
                <a:lnTo>
                  <a:pt x="8964" y="29818"/>
                </a:lnTo>
                <a:lnTo>
                  <a:pt x="9083" y="29639"/>
                </a:lnTo>
                <a:lnTo>
                  <a:pt x="9083" y="29459"/>
                </a:lnTo>
                <a:lnTo>
                  <a:pt x="9024" y="29220"/>
                </a:lnTo>
                <a:lnTo>
                  <a:pt x="8844" y="29041"/>
                </a:lnTo>
                <a:lnTo>
                  <a:pt x="8725" y="28981"/>
                </a:lnTo>
                <a:close/>
                <a:moveTo>
                  <a:pt x="5976" y="29280"/>
                </a:moveTo>
                <a:lnTo>
                  <a:pt x="5797" y="29400"/>
                </a:lnTo>
                <a:lnTo>
                  <a:pt x="5617" y="29579"/>
                </a:lnTo>
                <a:lnTo>
                  <a:pt x="5558" y="29758"/>
                </a:lnTo>
                <a:lnTo>
                  <a:pt x="5558" y="29997"/>
                </a:lnTo>
                <a:lnTo>
                  <a:pt x="5617" y="30117"/>
                </a:lnTo>
                <a:lnTo>
                  <a:pt x="5677" y="30176"/>
                </a:lnTo>
                <a:lnTo>
                  <a:pt x="5797" y="30236"/>
                </a:lnTo>
                <a:lnTo>
                  <a:pt x="6096" y="30236"/>
                </a:lnTo>
                <a:lnTo>
                  <a:pt x="6215" y="30176"/>
                </a:lnTo>
                <a:lnTo>
                  <a:pt x="6394" y="29997"/>
                </a:lnTo>
                <a:lnTo>
                  <a:pt x="6394" y="29818"/>
                </a:lnTo>
                <a:lnTo>
                  <a:pt x="6335" y="29519"/>
                </a:lnTo>
                <a:lnTo>
                  <a:pt x="6275" y="29400"/>
                </a:lnTo>
                <a:lnTo>
                  <a:pt x="6155" y="29340"/>
                </a:lnTo>
                <a:lnTo>
                  <a:pt x="6096" y="29280"/>
                </a:lnTo>
                <a:close/>
                <a:moveTo>
                  <a:pt x="2869" y="29818"/>
                </a:moveTo>
                <a:lnTo>
                  <a:pt x="2749" y="29878"/>
                </a:lnTo>
                <a:lnTo>
                  <a:pt x="2570" y="30057"/>
                </a:lnTo>
                <a:lnTo>
                  <a:pt x="2510" y="30296"/>
                </a:lnTo>
                <a:lnTo>
                  <a:pt x="2510" y="30595"/>
                </a:lnTo>
                <a:lnTo>
                  <a:pt x="2570" y="30834"/>
                </a:lnTo>
                <a:lnTo>
                  <a:pt x="2630" y="30893"/>
                </a:lnTo>
                <a:lnTo>
                  <a:pt x="2749" y="30953"/>
                </a:lnTo>
                <a:lnTo>
                  <a:pt x="2869" y="31013"/>
                </a:lnTo>
                <a:lnTo>
                  <a:pt x="2988" y="31013"/>
                </a:lnTo>
                <a:lnTo>
                  <a:pt x="3227" y="30953"/>
                </a:lnTo>
                <a:lnTo>
                  <a:pt x="3407" y="30834"/>
                </a:lnTo>
                <a:lnTo>
                  <a:pt x="3526" y="30714"/>
                </a:lnTo>
                <a:lnTo>
                  <a:pt x="3646" y="30535"/>
                </a:lnTo>
                <a:lnTo>
                  <a:pt x="3705" y="30356"/>
                </a:lnTo>
                <a:lnTo>
                  <a:pt x="3646" y="30176"/>
                </a:lnTo>
                <a:lnTo>
                  <a:pt x="3526" y="30057"/>
                </a:lnTo>
                <a:lnTo>
                  <a:pt x="3347" y="29878"/>
                </a:lnTo>
                <a:lnTo>
                  <a:pt x="3167" y="29818"/>
                </a:lnTo>
                <a:close/>
                <a:moveTo>
                  <a:pt x="3227" y="32806"/>
                </a:moveTo>
                <a:lnTo>
                  <a:pt x="3048" y="32925"/>
                </a:lnTo>
                <a:lnTo>
                  <a:pt x="2928" y="33104"/>
                </a:lnTo>
                <a:lnTo>
                  <a:pt x="2869" y="33284"/>
                </a:lnTo>
                <a:lnTo>
                  <a:pt x="2809" y="33523"/>
                </a:lnTo>
                <a:lnTo>
                  <a:pt x="2869" y="33702"/>
                </a:lnTo>
                <a:lnTo>
                  <a:pt x="2988" y="33821"/>
                </a:lnTo>
                <a:lnTo>
                  <a:pt x="3227" y="33881"/>
                </a:lnTo>
                <a:lnTo>
                  <a:pt x="3466" y="33881"/>
                </a:lnTo>
                <a:lnTo>
                  <a:pt x="3646" y="33762"/>
                </a:lnTo>
                <a:lnTo>
                  <a:pt x="3765" y="33582"/>
                </a:lnTo>
                <a:lnTo>
                  <a:pt x="3825" y="33403"/>
                </a:lnTo>
                <a:lnTo>
                  <a:pt x="3885" y="33164"/>
                </a:lnTo>
                <a:lnTo>
                  <a:pt x="3825" y="32985"/>
                </a:lnTo>
                <a:lnTo>
                  <a:pt x="3646" y="32865"/>
                </a:lnTo>
                <a:lnTo>
                  <a:pt x="3466" y="32806"/>
                </a:lnTo>
                <a:close/>
                <a:moveTo>
                  <a:pt x="6932" y="32746"/>
                </a:moveTo>
                <a:lnTo>
                  <a:pt x="6633" y="32865"/>
                </a:lnTo>
                <a:lnTo>
                  <a:pt x="6454" y="33045"/>
                </a:lnTo>
                <a:lnTo>
                  <a:pt x="6335" y="33224"/>
                </a:lnTo>
                <a:lnTo>
                  <a:pt x="6335" y="33463"/>
                </a:lnTo>
                <a:lnTo>
                  <a:pt x="6335" y="33642"/>
                </a:lnTo>
                <a:lnTo>
                  <a:pt x="6454" y="33821"/>
                </a:lnTo>
                <a:lnTo>
                  <a:pt x="6633" y="33941"/>
                </a:lnTo>
                <a:lnTo>
                  <a:pt x="6872" y="33941"/>
                </a:lnTo>
                <a:lnTo>
                  <a:pt x="7111" y="33881"/>
                </a:lnTo>
                <a:lnTo>
                  <a:pt x="7350" y="33702"/>
                </a:lnTo>
                <a:lnTo>
                  <a:pt x="7470" y="33463"/>
                </a:lnTo>
                <a:lnTo>
                  <a:pt x="7470" y="33284"/>
                </a:lnTo>
                <a:lnTo>
                  <a:pt x="7410" y="33045"/>
                </a:lnTo>
                <a:lnTo>
                  <a:pt x="7291" y="32865"/>
                </a:lnTo>
                <a:lnTo>
                  <a:pt x="7171" y="32806"/>
                </a:lnTo>
                <a:lnTo>
                  <a:pt x="6932" y="32746"/>
                </a:lnTo>
                <a:close/>
                <a:moveTo>
                  <a:pt x="9263" y="34658"/>
                </a:moveTo>
                <a:lnTo>
                  <a:pt x="9024" y="34778"/>
                </a:lnTo>
                <a:lnTo>
                  <a:pt x="8904" y="34957"/>
                </a:lnTo>
                <a:lnTo>
                  <a:pt x="8844" y="35076"/>
                </a:lnTo>
                <a:lnTo>
                  <a:pt x="8844" y="35196"/>
                </a:lnTo>
                <a:lnTo>
                  <a:pt x="8904" y="35315"/>
                </a:lnTo>
                <a:lnTo>
                  <a:pt x="9024" y="35435"/>
                </a:lnTo>
                <a:lnTo>
                  <a:pt x="9203" y="35674"/>
                </a:lnTo>
                <a:lnTo>
                  <a:pt x="9382" y="35734"/>
                </a:lnTo>
                <a:lnTo>
                  <a:pt x="9442" y="35734"/>
                </a:lnTo>
                <a:lnTo>
                  <a:pt x="9502" y="35674"/>
                </a:lnTo>
                <a:lnTo>
                  <a:pt x="9681" y="35315"/>
                </a:lnTo>
                <a:lnTo>
                  <a:pt x="9741" y="35136"/>
                </a:lnTo>
                <a:lnTo>
                  <a:pt x="9741" y="34957"/>
                </a:lnTo>
                <a:lnTo>
                  <a:pt x="9741" y="34837"/>
                </a:lnTo>
                <a:lnTo>
                  <a:pt x="9681" y="34718"/>
                </a:lnTo>
                <a:lnTo>
                  <a:pt x="9561" y="34658"/>
                </a:lnTo>
                <a:close/>
                <a:moveTo>
                  <a:pt x="5558" y="35196"/>
                </a:moveTo>
                <a:lnTo>
                  <a:pt x="5199" y="35315"/>
                </a:lnTo>
                <a:lnTo>
                  <a:pt x="5020" y="35495"/>
                </a:lnTo>
                <a:lnTo>
                  <a:pt x="4841" y="35793"/>
                </a:lnTo>
                <a:lnTo>
                  <a:pt x="4781" y="36092"/>
                </a:lnTo>
                <a:lnTo>
                  <a:pt x="4781" y="36331"/>
                </a:lnTo>
                <a:lnTo>
                  <a:pt x="4841" y="36570"/>
                </a:lnTo>
                <a:lnTo>
                  <a:pt x="4960" y="36690"/>
                </a:lnTo>
                <a:lnTo>
                  <a:pt x="5020" y="36750"/>
                </a:lnTo>
                <a:lnTo>
                  <a:pt x="5139" y="36690"/>
                </a:lnTo>
                <a:lnTo>
                  <a:pt x="5378" y="36510"/>
                </a:lnTo>
                <a:lnTo>
                  <a:pt x="5617" y="36451"/>
                </a:lnTo>
                <a:lnTo>
                  <a:pt x="5916" y="36271"/>
                </a:lnTo>
                <a:lnTo>
                  <a:pt x="6155" y="36092"/>
                </a:lnTo>
                <a:lnTo>
                  <a:pt x="6275" y="35853"/>
                </a:lnTo>
                <a:lnTo>
                  <a:pt x="6275" y="35674"/>
                </a:lnTo>
                <a:lnTo>
                  <a:pt x="6215" y="35435"/>
                </a:lnTo>
                <a:lnTo>
                  <a:pt x="6036" y="35315"/>
                </a:lnTo>
                <a:lnTo>
                  <a:pt x="5797" y="35196"/>
                </a:lnTo>
                <a:close/>
                <a:moveTo>
                  <a:pt x="6574" y="38004"/>
                </a:moveTo>
                <a:lnTo>
                  <a:pt x="6155" y="38064"/>
                </a:lnTo>
                <a:lnTo>
                  <a:pt x="5916" y="38124"/>
                </a:lnTo>
                <a:lnTo>
                  <a:pt x="5737" y="38243"/>
                </a:lnTo>
                <a:lnTo>
                  <a:pt x="5617" y="38363"/>
                </a:lnTo>
                <a:lnTo>
                  <a:pt x="5498" y="38542"/>
                </a:lnTo>
                <a:lnTo>
                  <a:pt x="5378" y="38901"/>
                </a:lnTo>
                <a:lnTo>
                  <a:pt x="5378" y="39199"/>
                </a:lnTo>
                <a:lnTo>
                  <a:pt x="5378" y="39319"/>
                </a:lnTo>
                <a:lnTo>
                  <a:pt x="5498" y="39438"/>
                </a:lnTo>
                <a:lnTo>
                  <a:pt x="5558" y="39558"/>
                </a:lnTo>
                <a:lnTo>
                  <a:pt x="5737" y="39618"/>
                </a:lnTo>
                <a:lnTo>
                  <a:pt x="5856" y="39618"/>
                </a:lnTo>
                <a:lnTo>
                  <a:pt x="6036" y="39558"/>
                </a:lnTo>
                <a:lnTo>
                  <a:pt x="6275" y="39438"/>
                </a:lnTo>
                <a:lnTo>
                  <a:pt x="6514" y="39319"/>
                </a:lnTo>
                <a:lnTo>
                  <a:pt x="6753" y="39080"/>
                </a:lnTo>
                <a:lnTo>
                  <a:pt x="6872" y="38841"/>
                </a:lnTo>
                <a:lnTo>
                  <a:pt x="6992" y="38602"/>
                </a:lnTo>
                <a:lnTo>
                  <a:pt x="6992" y="38363"/>
                </a:lnTo>
                <a:lnTo>
                  <a:pt x="6992" y="38184"/>
                </a:lnTo>
                <a:lnTo>
                  <a:pt x="6813" y="38004"/>
                </a:lnTo>
                <a:close/>
                <a:moveTo>
                  <a:pt x="12370" y="38243"/>
                </a:moveTo>
                <a:lnTo>
                  <a:pt x="12250" y="38303"/>
                </a:lnTo>
                <a:lnTo>
                  <a:pt x="12131" y="38363"/>
                </a:lnTo>
                <a:lnTo>
                  <a:pt x="11892" y="38662"/>
                </a:lnTo>
                <a:lnTo>
                  <a:pt x="11772" y="39020"/>
                </a:lnTo>
                <a:lnTo>
                  <a:pt x="11713" y="39379"/>
                </a:lnTo>
                <a:lnTo>
                  <a:pt x="11772" y="39678"/>
                </a:lnTo>
                <a:lnTo>
                  <a:pt x="11832" y="39797"/>
                </a:lnTo>
                <a:lnTo>
                  <a:pt x="11952" y="39857"/>
                </a:lnTo>
                <a:lnTo>
                  <a:pt x="12191" y="39857"/>
                </a:lnTo>
                <a:lnTo>
                  <a:pt x="12370" y="39737"/>
                </a:lnTo>
                <a:lnTo>
                  <a:pt x="12549" y="39498"/>
                </a:lnTo>
                <a:lnTo>
                  <a:pt x="12788" y="39140"/>
                </a:lnTo>
                <a:lnTo>
                  <a:pt x="12848" y="38901"/>
                </a:lnTo>
                <a:lnTo>
                  <a:pt x="12908" y="38662"/>
                </a:lnTo>
                <a:lnTo>
                  <a:pt x="12908" y="38482"/>
                </a:lnTo>
                <a:lnTo>
                  <a:pt x="12848" y="38303"/>
                </a:lnTo>
                <a:lnTo>
                  <a:pt x="12669" y="38243"/>
                </a:lnTo>
                <a:close/>
                <a:moveTo>
                  <a:pt x="9442" y="38721"/>
                </a:moveTo>
                <a:lnTo>
                  <a:pt x="9203" y="38781"/>
                </a:lnTo>
                <a:lnTo>
                  <a:pt x="9024" y="38901"/>
                </a:lnTo>
                <a:lnTo>
                  <a:pt x="8844" y="39080"/>
                </a:lnTo>
                <a:lnTo>
                  <a:pt x="8784" y="39259"/>
                </a:lnTo>
                <a:lnTo>
                  <a:pt x="8784" y="39498"/>
                </a:lnTo>
                <a:lnTo>
                  <a:pt x="8844" y="39678"/>
                </a:lnTo>
                <a:lnTo>
                  <a:pt x="8964" y="39857"/>
                </a:lnTo>
                <a:lnTo>
                  <a:pt x="9203" y="39917"/>
                </a:lnTo>
                <a:lnTo>
                  <a:pt x="9442" y="39917"/>
                </a:lnTo>
                <a:lnTo>
                  <a:pt x="9621" y="39797"/>
                </a:lnTo>
                <a:lnTo>
                  <a:pt x="9800" y="39558"/>
                </a:lnTo>
                <a:lnTo>
                  <a:pt x="9860" y="39379"/>
                </a:lnTo>
                <a:lnTo>
                  <a:pt x="9860" y="39140"/>
                </a:lnTo>
                <a:lnTo>
                  <a:pt x="9800" y="38901"/>
                </a:lnTo>
                <a:lnTo>
                  <a:pt x="9681" y="38781"/>
                </a:lnTo>
                <a:lnTo>
                  <a:pt x="9442" y="38721"/>
                </a:lnTo>
                <a:close/>
                <a:moveTo>
                  <a:pt x="18465" y="5259"/>
                </a:moveTo>
                <a:lnTo>
                  <a:pt x="18764" y="5318"/>
                </a:lnTo>
                <a:lnTo>
                  <a:pt x="19062" y="5498"/>
                </a:lnTo>
                <a:lnTo>
                  <a:pt x="19421" y="5737"/>
                </a:lnTo>
                <a:lnTo>
                  <a:pt x="19660" y="5976"/>
                </a:lnTo>
                <a:lnTo>
                  <a:pt x="19899" y="6334"/>
                </a:lnTo>
                <a:lnTo>
                  <a:pt x="20078" y="6693"/>
                </a:lnTo>
                <a:lnTo>
                  <a:pt x="20198" y="7171"/>
                </a:lnTo>
                <a:lnTo>
                  <a:pt x="20317" y="7649"/>
                </a:lnTo>
                <a:lnTo>
                  <a:pt x="20437" y="8127"/>
                </a:lnTo>
                <a:lnTo>
                  <a:pt x="20437" y="8605"/>
                </a:lnTo>
                <a:lnTo>
                  <a:pt x="20497" y="9621"/>
                </a:lnTo>
                <a:lnTo>
                  <a:pt x="20437" y="10636"/>
                </a:lnTo>
                <a:lnTo>
                  <a:pt x="20258" y="13086"/>
                </a:lnTo>
                <a:lnTo>
                  <a:pt x="20138" y="14341"/>
                </a:lnTo>
                <a:lnTo>
                  <a:pt x="20138" y="15536"/>
                </a:lnTo>
                <a:lnTo>
                  <a:pt x="20138" y="16791"/>
                </a:lnTo>
                <a:lnTo>
                  <a:pt x="20258" y="17986"/>
                </a:lnTo>
                <a:lnTo>
                  <a:pt x="20377" y="18584"/>
                </a:lnTo>
                <a:lnTo>
                  <a:pt x="20497" y="19181"/>
                </a:lnTo>
                <a:lnTo>
                  <a:pt x="20676" y="19779"/>
                </a:lnTo>
                <a:lnTo>
                  <a:pt x="20915" y="20377"/>
                </a:lnTo>
                <a:lnTo>
                  <a:pt x="21273" y="21094"/>
                </a:lnTo>
                <a:lnTo>
                  <a:pt x="21632" y="21691"/>
                </a:lnTo>
                <a:lnTo>
                  <a:pt x="22110" y="22229"/>
                </a:lnTo>
                <a:lnTo>
                  <a:pt x="22588" y="22707"/>
                </a:lnTo>
                <a:lnTo>
                  <a:pt x="23604" y="23723"/>
                </a:lnTo>
                <a:lnTo>
                  <a:pt x="24142" y="24201"/>
                </a:lnTo>
                <a:lnTo>
                  <a:pt x="24679" y="24739"/>
                </a:lnTo>
                <a:lnTo>
                  <a:pt x="25157" y="25336"/>
                </a:lnTo>
                <a:lnTo>
                  <a:pt x="25516" y="25934"/>
                </a:lnTo>
                <a:lnTo>
                  <a:pt x="25875" y="26591"/>
                </a:lnTo>
                <a:lnTo>
                  <a:pt x="26114" y="27308"/>
                </a:lnTo>
                <a:lnTo>
                  <a:pt x="26293" y="27965"/>
                </a:lnTo>
                <a:lnTo>
                  <a:pt x="26412" y="28683"/>
                </a:lnTo>
                <a:lnTo>
                  <a:pt x="26472" y="29459"/>
                </a:lnTo>
                <a:lnTo>
                  <a:pt x="26412" y="30176"/>
                </a:lnTo>
                <a:lnTo>
                  <a:pt x="26353" y="30953"/>
                </a:lnTo>
                <a:lnTo>
                  <a:pt x="26173" y="31670"/>
                </a:lnTo>
                <a:lnTo>
                  <a:pt x="25934" y="32447"/>
                </a:lnTo>
                <a:lnTo>
                  <a:pt x="25695" y="33224"/>
                </a:lnTo>
                <a:lnTo>
                  <a:pt x="25337" y="34001"/>
                </a:lnTo>
                <a:lnTo>
                  <a:pt x="24978" y="34778"/>
                </a:lnTo>
                <a:lnTo>
                  <a:pt x="24560" y="35495"/>
                </a:lnTo>
                <a:lnTo>
                  <a:pt x="24142" y="36212"/>
                </a:lnTo>
                <a:lnTo>
                  <a:pt x="23604" y="36929"/>
                </a:lnTo>
                <a:lnTo>
                  <a:pt x="23126" y="37586"/>
                </a:lnTo>
                <a:lnTo>
                  <a:pt x="22528" y="38243"/>
                </a:lnTo>
                <a:lnTo>
                  <a:pt x="21931" y="38841"/>
                </a:lnTo>
                <a:lnTo>
                  <a:pt x="21333" y="39379"/>
                </a:lnTo>
                <a:lnTo>
                  <a:pt x="20736" y="39857"/>
                </a:lnTo>
                <a:lnTo>
                  <a:pt x="20078" y="40335"/>
                </a:lnTo>
                <a:lnTo>
                  <a:pt x="19421" y="40693"/>
                </a:lnTo>
                <a:lnTo>
                  <a:pt x="18943" y="40932"/>
                </a:lnTo>
                <a:lnTo>
                  <a:pt x="18405" y="41171"/>
                </a:lnTo>
                <a:lnTo>
                  <a:pt x="17867" y="41351"/>
                </a:lnTo>
                <a:lnTo>
                  <a:pt x="17270" y="41470"/>
                </a:lnTo>
                <a:lnTo>
                  <a:pt x="16075" y="41649"/>
                </a:lnTo>
                <a:lnTo>
                  <a:pt x="14880" y="41709"/>
                </a:lnTo>
                <a:lnTo>
                  <a:pt x="13684" y="41709"/>
                </a:lnTo>
                <a:lnTo>
                  <a:pt x="12489" y="41590"/>
                </a:lnTo>
                <a:lnTo>
                  <a:pt x="11354" y="41470"/>
                </a:lnTo>
                <a:lnTo>
                  <a:pt x="10219" y="41291"/>
                </a:lnTo>
                <a:lnTo>
                  <a:pt x="9024" y="40992"/>
                </a:lnTo>
                <a:lnTo>
                  <a:pt x="7888" y="40634"/>
                </a:lnTo>
                <a:lnTo>
                  <a:pt x="6753" y="40215"/>
                </a:lnTo>
                <a:lnTo>
                  <a:pt x="5737" y="39678"/>
                </a:lnTo>
                <a:lnTo>
                  <a:pt x="4721" y="39080"/>
                </a:lnTo>
                <a:lnTo>
                  <a:pt x="4243" y="38721"/>
                </a:lnTo>
                <a:lnTo>
                  <a:pt x="3765" y="38303"/>
                </a:lnTo>
                <a:lnTo>
                  <a:pt x="3347" y="37885"/>
                </a:lnTo>
                <a:lnTo>
                  <a:pt x="2988" y="37467"/>
                </a:lnTo>
                <a:lnTo>
                  <a:pt x="2570" y="36989"/>
                </a:lnTo>
                <a:lnTo>
                  <a:pt x="2271" y="36451"/>
                </a:lnTo>
                <a:lnTo>
                  <a:pt x="2510" y="36451"/>
                </a:lnTo>
                <a:lnTo>
                  <a:pt x="2689" y="36331"/>
                </a:lnTo>
                <a:lnTo>
                  <a:pt x="2809" y="36271"/>
                </a:lnTo>
                <a:lnTo>
                  <a:pt x="2869" y="36092"/>
                </a:lnTo>
                <a:lnTo>
                  <a:pt x="2928" y="35973"/>
                </a:lnTo>
                <a:lnTo>
                  <a:pt x="2928" y="35793"/>
                </a:lnTo>
                <a:lnTo>
                  <a:pt x="2809" y="35495"/>
                </a:lnTo>
                <a:lnTo>
                  <a:pt x="2570" y="35256"/>
                </a:lnTo>
                <a:lnTo>
                  <a:pt x="2450" y="35196"/>
                </a:lnTo>
                <a:lnTo>
                  <a:pt x="2331" y="35136"/>
                </a:lnTo>
                <a:lnTo>
                  <a:pt x="2152" y="35136"/>
                </a:lnTo>
                <a:lnTo>
                  <a:pt x="2032" y="35256"/>
                </a:lnTo>
                <a:lnTo>
                  <a:pt x="1913" y="35375"/>
                </a:lnTo>
                <a:lnTo>
                  <a:pt x="1793" y="35554"/>
                </a:lnTo>
                <a:lnTo>
                  <a:pt x="1494" y="34897"/>
                </a:lnTo>
                <a:lnTo>
                  <a:pt x="1255" y="34240"/>
                </a:lnTo>
                <a:lnTo>
                  <a:pt x="1136" y="33582"/>
                </a:lnTo>
                <a:lnTo>
                  <a:pt x="1076" y="32925"/>
                </a:lnTo>
                <a:lnTo>
                  <a:pt x="1076" y="32268"/>
                </a:lnTo>
                <a:lnTo>
                  <a:pt x="1136" y="31670"/>
                </a:lnTo>
                <a:lnTo>
                  <a:pt x="1255" y="31013"/>
                </a:lnTo>
                <a:lnTo>
                  <a:pt x="1375" y="30415"/>
                </a:lnTo>
                <a:lnTo>
                  <a:pt x="1614" y="29818"/>
                </a:lnTo>
                <a:lnTo>
                  <a:pt x="1853" y="29220"/>
                </a:lnTo>
                <a:lnTo>
                  <a:pt x="2450" y="28025"/>
                </a:lnTo>
                <a:lnTo>
                  <a:pt x="3227" y="26890"/>
                </a:lnTo>
                <a:lnTo>
                  <a:pt x="4064" y="25755"/>
                </a:lnTo>
                <a:lnTo>
                  <a:pt x="4960" y="24619"/>
                </a:lnTo>
                <a:lnTo>
                  <a:pt x="5916" y="23484"/>
                </a:lnTo>
                <a:lnTo>
                  <a:pt x="7769" y="21273"/>
                </a:lnTo>
                <a:lnTo>
                  <a:pt x="8605" y="20197"/>
                </a:lnTo>
                <a:lnTo>
                  <a:pt x="9382" y="19062"/>
                </a:lnTo>
                <a:lnTo>
                  <a:pt x="10039" y="17927"/>
                </a:lnTo>
                <a:lnTo>
                  <a:pt x="10278" y="17389"/>
                </a:lnTo>
                <a:lnTo>
                  <a:pt x="10517" y="16791"/>
                </a:lnTo>
                <a:lnTo>
                  <a:pt x="11115" y="14819"/>
                </a:lnTo>
                <a:lnTo>
                  <a:pt x="11772" y="12788"/>
                </a:lnTo>
                <a:lnTo>
                  <a:pt x="12131" y="11772"/>
                </a:lnTo>
                <a:lnTo>
                  <a:pt x="12549" y="10816"/>
                </a:lnTo>
                <a:lnTo>
                  <a:pt x="13087" y="9919"/>
                </a:lnTo>
                <a:lnTo>
                  <a:pt x="13684" y="9083"/>
                </a:lnTo>
                <a:lnTo>
                  <a:pt x="14342" y="8366"/>
                </a:lnTo>
                <a:lnTo>
                  <a:pt x="14700" y="8067"/>
                </a:lnTo>
                <a:lnTo>
                  <a:pt x="15059" y="7828"/>
                </a:lnTo>
                <a:lnTo>
                  <a:pt x="15477" y="7589"/>
                </a:lnTo>
                <a:lnTo>
                  <a:pt x="15895" y="7350"/>
                </a:lnTo>
                <a:lnTo>
                  <a:pt x="16373" y="7230"/>
                </a:lnTo>
                <a:lnTo>
                  <a:pt x="16851" y="7171"/>
                </a:lnTo>
                <a:lnTo>
                  <a:pt x="17270" y="7171"/>
                </a:lnTo>
                <a:lnTo>
                  <a:pt x="17808" y="7230"/>
                </a:lnTo>
                <a:lnTo>
                  <a:pt x="18345" y="7290"/>
                </a:lnTo>
                <a:lnTo>
                  <a:pt x="18525" y="7290"/>
                </a:lnTo>
                <a:lnTo>
                  <a:pt x="18644" y="7230"/>
                </a:lnTo>
                <a:lnTo>
                  <a:pt x="18823" y="7051"/>
                </a:lnTo>
                <a:lnTo>
                  <a:pt x="18823" y="6932"/>
                </a:lnTo>
                <a:lnTo>
                  <a:pt x="18764" y="6812"/>
                </a:lnTo>
                <a:lnTo>
                  <a:pt x="18584" y="6693"/>
                </a:lnTo>
                <a:lnTo>
                  <a:pt x="18166" y="6513"/>
                </a:lnTo>
                <a:lnTo>
                  <a:pt x="17808" y="6454"/>
                </a:lnTo>
                <a:lnTo>
                  <a:pt x="17927" y="5856"/>
                </a:lnTo>
                <a:lnTo>
                  <a:pt x="18047" y="5617"/>
                </a:lnTo>
                <a:lnTo>
                  <a:pt x="18166" y="5378"/>
                </a:lnTo>
                <a:lnTo>
                  <a:pt x="18286" y="5259"/>
                </a:lnTo>
                <a:close/>
                <a:moveTo>
                  <a:pt x="19899" y="0"/>
                </a:moveTo>
                <a:lnTo>
                  <a:pt x="19720" y="120"/>
                </a:lnTo>
                <a:lnTo>
                  <a:pt x="19540" y="299"/>
                </a:lnTo>
                <a:lnTo>
                  <a:pt x="19122" y="777"/>
                </a:lnTo>
                <a:lnTo>
                  <a:pt x="18704" y="1315"/>
                </a:lnTo>
                <a:lnTo>
                  <a:pt x="18345" y="1912"/>
                </a:lnTo>
                <a:lnTo>
                  <a:pt x="17927" y="2689"/>
                </a:lnTo>
                <a:lnTo>
                  <a:pt x="17449" y="3585"/>
                </a:lnTo>
                <a:lnTo>
                  <a:pt x="17210" y="4004"/>
                </a:lnTo>
                <a:lnTo>
                  <a:pt x="17031" y="4422"/>
                </a:lnTo>
                <a:lnTo>
                  <a:pt x="16911" y="4661"/>
                </a:lnTo>
                <a:lnTo>
                  <a:pt x="16732" y="4960"/>
                </a:lnTo>
                <a:lnTo>
                  <a:pt x="16134" y="5796"/>
                </a:lnTo>
                <a:lnTo>
                  <a:pt x="15477" y="6513"/>
                </a:lnTo>
                <a:lnTo>
                  <a:pt x="15238" y="6752"/>
                </a:lnTo>
                <a:lnTo>
                  <a:pt x="15059" y="6932"/>
                </a:lnTo>
                <a:lnTo>
                  <a:pt x="14521" y="7171"/>
                </a:lnTo>
                <a:lnTo>
                  <a:pt x="14043" y="7529"/>
                </a:lnTo>
                <a:lnTo>
                  <a:pt x="13625" y="7888"/>
                </a:lnTo>
                <a:lnTo>
                  <a:pt x="13206" y="8306"/>
                </a:lnTo>
                <a:lnTo>
                  <a:pt x="12728" y="8784"/>
                </a:lnTo>
                <a:lnTo>
                  <a:pt x="12370" y="9262"/>
                </a:lnTo>
                <a:lnTo>
                  <a:pt x="12011" y="9800"/>
                </a:lnTo>
                <a:lnTo>
                  <a:pt x="11713" y="10397"/>
                </a:lnTo>
                <a:lnTo>
                  <a:pt x="11175" y="11533"/>
                </a:lnTo>
                <a:lnTo>
                  <a:pt x="10756" y="12788"/>
                </a:lnTo>
                <a:lnTo>
                  <a:pt x="9980" y="15238"/>
                </a:lnTo>
                <a:lnTo>
                  <a:pt x="9621" y="16492"/>
                </a:lnTo>
                <a:lnTo>
                  <a:pt x="9143" y="17628"/>
                </a:lnTo>
                <a:lnTo>
                  <a:pt x="8545" y="18703"/>
                </a:lnTo>
                <a:lnTo>
                  <a:pt x="7948" y="19719"/>
                </a:lnTo>
                <a:lnTo>
                  <a:pt x="7231" y="20675"/>
                </a:lnTo>
                <a:lnTo>
                  <a:pt x="6454" y="21631"/>
                </a:lnTo>
                <a:lnTo>
                  <a:pt x="4900" y="23424"/>
                </a:lnTo>
                <a:lnTo>
                  <a:pt x="3287" y="25217"/>
                </a:lnTo>
                <a:lnTo>
                  <a:pt x="2510" y="26173"/>
                </a:lnTo>
                <a:lnTo>
                  <a:pt x="1853" y="27189"/>
                </a:lnTo>
                <a:lnTo>
                  <a:pt x="1196" y="28205"/>
                </a:lnTo>
                <a:lnTo>
                  <a:pt x="718" y="29280"/>
                </a:lnTo>
                <a:lnTo>
                  <a:pt x="299" y="30415"/>
                </a:lnTo>
                <a:lnTo>
                  <a:pt x="180" y="31013"/>
                </a:lnTo>
                <a:lnTo>
                  <a:pt x="60" y="31611"/>
                </a:lnTo>
                <a:lnTo>
                  <a:pt x="0" y="32208"/>
                </a:lnTo>
                <a:lnTo>
                  <a:pt x="0" y="32806"/>
                </a:lnTo>
                <a:lnTo>
                  <a:pt x="60" y="33403"/>
                </a:lnTo>
                <a:lnTo>
                  <a:pt x="120" y="34061"/>
                </a:lnTo>
                <a:lnTo>
                  <a:pt x="239" y="34658"/>
                </a:lnTo>
                <a:lnTo>
                  <a:pt x="419" y="35256"/>
                </a:lnTo>
                <a:lnTo>
                  <a:pt x="598" y="35793"/>
                </a:lnTo>
                <a:lnTo>
                  <a:pt x="837" y="36331"/>
                </a:lnTo>
                <a:lnTo>
                  <a:pt x="1136" y="36869"/>
                </a:lnTo>
                <a:lnTo>
                  <a:pt x="1435" y="37407"/>
                </a:lnTo>
                <a:lnTo>
                  <a:pt x="1793" y="37885"/>
                </a:lnTo>
                <a:lnTo>
                  <a:pt x="2152" y="38363"/>
                </a:lnTo>
                <a:lnTo>
                  <a:pt x="2988" y="39199"/>
                </a:lnTo>
                <a:lnTo>
                  <a:pt x="3944" y="39976"/>
                </a:lnTo>
                <a:lnTo>
                  <a:pt x="4960" y="40634"/>
                </a:lnTo>
                <a:lnTo>
                  <a:pt x="6036" y="41231"/>
                </a:lnTo>
                <a:lnTo>
                  <a:pt x="7052" y="41649"/>
                </a:lnTo>
                <a:lnTo>
                  <a:pt x="8127" y="42008"/>
                </a:lnTo>
                <a:lnTo>
                  <a:pt x="9203" y="42366"/>
                </a:lnTo>
                <a:lnTo>
                  <a:pt x="10338" y="42606"/>
                </a:lnTo>
                <a:lnTo>
                  <a:pt x="11473" y="42785"/>
                </a:lnTo>
                <a:lnTo>
                  <a:pt x="12609" y="42904"/>
                </a:lnTo>
                <a:lnTo>
                  <a:pt x="13744" y="42964"/>
                </a:lnTo>
                <a:lnTo>
                  <a:pt x="14880" y="42904"/>
                </a:lnTo>
                <a:lnTo>
                  <a:pt x="16015" y="42785"/>
                </a:lnTo>
                <a:lnTo>
                  <a:pt x="17090" y="42546"/>
                </a:lnTo>
                <a:lnTo>
                  <a:pt x="18166" y="42247"/>
                </a:lnTo>
                <a:lnTo>
                  <a:pt x="19242" y="41888"/>
                </a:lnTo>
                <a:lnTo>
                  <a:pt x="20258" y="41351"/>
                </a:lnTo>
                <a:lnTo>
                  <a:pt x="21214" y="40813"/>
                </a:lnTo>
                <a:lnTo>
                  <a:pt x="22110" y="40096"/>
                </a:lnTo>
                <a:lnTo>
                  <a:pt x="22887" y="39319"/>
                </a:lnTo>
                <a:lnTo>
                  <a:pt x="23664" y="38482"/>
                </a:lnTo>
                <a:lnTo>
                  <a:pt x="24321" y="37586"/>
                </a:lnTo>
                <a:lnTo>
                  <a:pt x="24978" y="36630"/>
                </a:lnTo>
                <a:lnTo>
                  <a:pt x="25576" y="35674"/>
                </a:lnTo>
                <a:lnTo>
                  <a:pt x="26114" y="34598"/>
                </a:lnTo>
                <a:lnTo>
                  <a:pt x="26532" y="33582"/>
                </a:lnTo>
                <a:lnTo>
                  <a:pt x="26890" y="32447"/>
                </a:lnTo>
                <a:lnTo>
                  <a:pt x="27189" y="31372"/>
                </a:lnTo>
                <a:lnTo>
                  <a:pt x="27309" y="30236"/>
                </a:lnTo>
                <a:lnTo>
                  <a:pt x="27368" y="29161"/>
                </a:lnTo>
                <a:lnTo>
                  <a:pt x="27309" y="28085"/>
                </a:lnTo>
                <a:lnTo>
                  <a:pt x="27189" y="27547"/>
                </a:lnTo>
                <a:lnTo>
                  <a:pt x="27070" y="27009"/>
                </a:lnTo>
                <a:lnTo>
                  <a:pt x="26890" y="26531"/>
                </a:lnTo>
                <a:lnTo>
                  <a:pt x="26711" y="25994"/>
                </a:lnTo>
                <a:lnTo>
                  <a:pt x="26472" y="25516"/>
                </a:lnTo>
                <a:lnTo>
                  <a:pt x="26173" y="25037"/>
                </a:lnTo>
                <a:lnTo>
                  <a:pt x="25875" y="24559"/>
                </a:lnTo>
                <a:lnTo>
                  <a:pt x="25516" y="24081"/>
                </a:lnTo>
                <a:lnTo>
                  <a:pt x="25098" y="23663"/>
                </a:lnTo>
                <a:lnTo>
                  <a:pt x="24620" y="23185"/>
                </a:lnTo>
                <a:lnTo>
                  <a:pt x="24082" y="22707"/>
                </a:lnTo>
                <a:lnTo>
                  <a:pt x="23604" y="22229"/>
                </a:lnTo>
                <a:lnTo>
                  <a:pt x="23186" y="21691"/>
                </a:lnTo>
                <a:lnTo>
                  <a:pt x="22827" y="21213"/>
                </a:lnTo>
                <a:lnTo>
                  <a:pt x="22468" y="20675"/>
                </a:lnTo>
                <a:lnTo>
                  <a:pt x="22170" y="20138"/>
                </a:lnTo>
                <a:lnTo>
                  <a:pt x="21931" y="19540"/>
                </a:lnTo>
                <a:lnTo>
                  <a:pt x="21692" y="19002"/>
                </a:lnTo>
                <a:lnTo>
                  <a:pt x="21512" y="18405"/>
                </a:lnTo>
                <a:lnTo>
                  <a:pt x="21393" y="17807"/>
                </a:lnTo>
                <a:lnTo>
                  <a:pt x="21214" y="16552"/>
                </a:lnTo>
                <a:lnTo>
                  <a:pt x="21154" y="15238"/>
                </a:lnTo>
                <a:lnTo>
                  <a:pt x="21154" y="13804"/>
                </a:lnTo>
                <a:lnTo>
                  <a:pt x="21273" y="12608"/>
                </a:lnTo>
                <a:lnTo>
                  <a:pt x="21393" y="11174"/>
                </a:lnTo>
                <a:lnTo>
                  <a:pt x="21512" y="9680"/>
                </a:lnTo>
                <a:lnTo>
                  <a:pt x="21512" y="8963"/>
                </a:lnTo>
                <a:lnTo>
                  <a:pt x="21453" y="8187"/>
                </a:lnTo>
                <a:lnTo>
                  <a:pt x="21393" y="7469"/>
                </a:lnTo>
                <a:lnTo>
                  <a:pt x="21214" y="6812"/>
                </a:lnTo>
                <a:lnTo>
                  <a:pt x="21034" y="6155"/>
                </a:lnTo>
                <a:lnTo>
                  <a:pt x="20736" y="5617"/>
                </a:lnTo>
                <a:lnTo>
                  <a:pt x="20317" y="5079"/>
                </a:lnTo>
                <a:lnTo>
                  <a:pt x="19839" y="4661"/>
                </a:lnTo>
                <a:lnTo>
                  <a:pt x="19540" y="4482"/>
                </a:lnTo>
                <a:lnTo>
                  <a:pt x="19242" y="4362"/>
                </a:lnTo>
                <a:lnTo>
                  <a:pt x="18883" y="4243"/>
                </a:lnTo>
                <a:lnTo>
                  <a:pt x="18465" y="4123"/>
                </a:lnTo>
                <a:lnTo>
                  <a:pt x="18644" y="3765"/>
                </a:lnTo>
                <a:lnTo>
                  <a:pt x="18943" y="3287"/>
                </a:lnTo>
                <a:lnTo>
                  <a:pt x="19660" y="2211"/>
                </a:lnTo>
                <a:lnTo>
                  <a:pt x="19959" y="1673"/>
                </a:lnTo>
                <a:lnTo>
                  <a:pt x="20258" y="1135"/>
                </a:lnTo>
                <a:lnTo>
                  <a:pt x="20437" y="717"/>
                </a:lnTo>
                <a:lnTo>
                  <a:pt x="20437" y="478"/>
                </a:lnTo>
                <a:lnTo>
                  <a:pt x="20437" y="359"/>
                </a:lnTo>
                <a:lnTo>
                  <a:pt x="20377" y="120"/>
                </a:lnTo>
                <a:lnTo>
                  <a:pt x="20258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7A7D99"/>
              </a:solidFill>
            </a:endParaRPr>
          </a:p>
        </p:txBody>
      </p:sp>
      <p:sp>
        <p:nvSpPr>
          <p:cNvPr id="66" name="Google Shape;66;p3"/>
          <p:cNvSpPr/>
          <p:nvPr/>
        </p:nvSpPr>
        <p:spPr>
          <a:xfrm>
            <a:off x="11045988" y="4766678"/>
            <a:ext cx="1163472" cy="1269436"/>
          </a:xfrm>
          <a:custGeom>
            <a:avLst/>
            <a:gdLst/>
            <a:ahLst/>
            <a:cxnLst/>
            <a:rect l="l" t="t" r="r" b="b"/>
            <a:pathLst>
              <a:path w="32149" h="35077" extrusionOk="0">
                <a:moveTo>
                  <a:pt x="15656" y="13266"/>
                </a:moveTo>
                <a:lnTo>
                  <a:pt x="16791" y="13385"/>
                </a:lnTo>
                <a:lnTo>
                  <a:pt x="17688" y="13565"/>
                </a:lnTo>
                <a:lnTo>
                  <a:pt x="18524" y="13864"/>
                </a:lnTo>
                <a:lnTo>
                  <a:pt x="19301" y="14282"/>
                </a:lnTo>
                <a:lnTo>
                  <a:pt x="19660" y="14521"/>
                </a:lnTo>
                <a:lnTo>
                  <a:pt x="19958" y="14760"/>
                </a:lnTo>
                <a:lnTo>
                  <a:pt x="20257" y="15059"/>
                </a:lnTo>
                <a:lnTo>
                  <a:pt x="20496" y="15417"/>
                </a:lnTo>
                <a:lnTo>
                  <a:pt x="20675" y="15776"/>
                </a:lnTo>
                <a:lnTo>
                  <a:pt x="20795" y="16134"/>
                </a:lnTo>
                <a:lnTo>
                  <a:pt x="20914" y="16553"/>
                </a:lnTo>
                <a:lnTo>
                  <a:pt x="20914" y="16971"/>
                </a:lnTo>
                <a:lnTo>
                  <a:pt x="20855" y="17449"/>
                </a:lnTo>
                <a:lnTo>
                  <a:pt x="20735" y="17927"/>
                </a:lnTo>
                <a:lnTo>
                  <a:pt x="20496" y="18524"/>
                </a:lnTo>
                <a:lnTo>
                  <a:pt x="20197" y="19002"/>
                </a:lnTo>
                <a:lnTo>
                  <a:pt x="19899" y="19481"/>
                </a:lnTo>
                <a:lnTo>
                  <a:pt x="19540" y="19899"/>
                </a:lnTo>
                <a:lnTo>
                  <a:pt x="19122" y="20317"/>
                </a:lnTo>
                <a:lnTo>
                  <a:pt x="18644" y="20676"/>
                </a:lnTo>
                <a:lnTo>
                  <a:pt x="18166" y="20974"/>
                </a:lnTo>
                <a:lnTo>
                  <a:pt x="17688" y="21213"/>
                </a:lnTo>
                <a:lnTo>
                  <a:pt x="17150" y="21452"/>
                </a:lnTo>
                <a:lnTo>
                  <a:pt x="16612" y="21691"/>
                </a:lnTo>
                <a:lnTo>
                  <a:pt x="16015" y="21811"/>
                </a:lnTo>
                <a:lnTo>
                  <a:pt x="15477" y="21930"/>
                </a:lnTo>
                <a:lnTo>
                  <a:pt x="14879" y="21990"/>
                </a:lnTo>
                <a:lnTo>
                  <a:pt x="14341" y="22050"/>
                </a:lnTo>
                <a:lnTo>
                  <a:pt x="13206" y="22050"/>
                </a:lnTo>
                <a:lnTo>
                  <a:pt x="12608" y="21930"/>
                </a:lnTo>
                <a:lnTo>
                  <a:pt x="12071" y="21811"/>
                </a:lnTo>
                <a:lnTo>
                  <a:pt x="11533" y="21691"/>
                </a:lnTo>
                <a:lnTo>
                  <a:pt x="10995" y="21452"/>
                </a:lnTo>
                <a:lnTo>
                  <a:pt x="10517" y="21213"/>
                </a:lnTo>
                <a:lnTo>
                  <a:pt x="10039" y="20915"/>
                </a:lnTo>
                <a:lnTo>
                  <a:pt x="9621" y="20616"/>
                </a:lnTo>
                <a:lnTo>
                  <a:pt x="9202" y="20257"/>
                </a:lnTo>
                <a:lnTo>
                  <a:pt x="8904" y="19839"/>
                </a:lnTo>
                <a:lnTo>
                  <a:pt x="8665" y="19421"/>
                </a:lnTo>
                <a:lnTo>
                  <a:pt x="8485" y="19002"/>
                </a:lnTo>
                <a:lnTo>
                  <a:pt x="8426" y="18524"/>
                </a:lnTo>
                <a:lnTo>
                  <a:pt x="8426" y="18046"/>
                </a:lnTo>
                <a:lnTo>
                  <a:pt x="8545" y="17509"/>
                </a:lnTo>
                <a:lnTo>
                  <a:pt x="8784" y="16971"/>
                </a:lnTo>
                <a:lnTo>
                  <a:pt x="9143" y="16373"/>
                </a:lnTo>
                <a:lnTo>
                  <a:pt x="9501" y="15955"/>
                </a:lnTo>
                <a:lnTo>
                  <a:pt x="9860" y="15537"/>
                </a:lnTo>
                <a:lnTo>
                  <a:pt x="10278" y="15118"/>
                </a:lnTo>
                <a:lnTo>
                  <a:pt x="10696" y="14820"/>
                </a:lnTo>
                <a:lnTo>
                  <a:pt x="11115" y="14461"/>
                </a:lnTo>
                <a:lnTo>
                  <a:pt x="11593" y="14222"/>
                </a:lnTo>
                <a:lnTo>
                  <a:pt x="12071" y="13983"/>
                </a:lnTo>
                <a:lnTo>
                  <a:pt x="12549" y="13744"/>
                </a:lnTo>
                <a:lnTo>
                  <a:pt x="13027" y="13565"/>
                </a:lnTo>
                <a:lnTo>
                  <a:pt x="13565" y="13445"/>
                </a:lnTo>
                <a:lnTo>
                  <a:pt x="14043" y="13326"/>
                </a:lnTo>
                <a:lnTo>
                  <a:pt x="14580" y="13266"/>
                </a:lnTo>
                <a:close/>
                <a:moveTo>
                  <a:pt x="15716" y="12190"/>
                </a:moveTo>
                <a:lnTo>
                  <a:pt x="14640" y="12310"/>
                </a:lnTo>
                <a:lnTo>
                  <a:pt x="13565" y="12549"/>
                </a:lnTo>
                <a:lnTo>
                  <a:pt x="12489" y="12907"/>
                </a:lnTo>
                <a:lnTo>
                  <a:pt x="11473" y="13326"/>
                </a:lnTo>
                <a:lnTo>
                  <a:pt x="10935" y="13625"/>
                </a:lnTo>
                <a:lnTo>
                  <a:pt x="10398" y="13983"/>
                </a:lnTo>
                <a:lnTo>
                  <a:pt x="9860" y="14401"/>
                </a:lnTo>
                <a:lnTo>
                  <a:pt x="9382" y="14879"/>
                </a:lnTo>
                <a:lnTo>
                  <a:pt x="8904" y="15357"/>
                </a:lnTo>
                <a:lnTo>
                  <a:pt x="8485" y="15895"/>
                </a:lnTo>
                <a:lnTo>
                  <a:pt x="8127" y="16433"/>
                </a:lnTo>
                <a:lnTo>
                  <a:pt x="7828" y="17031"/>
                </a:lnTo>
                <a:lnTo>
                  <a:pt x="7649" y="17628"/>
                </a:lnTo>
                <a:lnTo>
                  <a:pt x="7470" y="18226"/>
                </a:lnTo>
                <a:lnTo>
                  <a:pt x="7470" y="18823"/>
                </a:lnTo>
                <a:lnTo>
                  <a:pt x="7529" y="19421"/>
                </a:lnTo>
                <a:lnTo>
                  <a:pt x="7649" y="19959"/>
                </a:lnTo>
                <a:lnTo>
                  <a:pt x="7948" y="20556"/>
                </a:lnTo>
                <a:lnTo>
                  <a:pt x="8366" y="21094"/>
                </a:lnTo>
                <a:lnTo>
                  <a:pt x="8963" y="21572"/>
                </a:lnTo>
                <a:lnTo>
                  <a:pt x="9501" y="21990"/>
                </a:lnTo>
                <a:lnTo>
                  <a:pt x="10099" y="22289"/>
                </a:lnTo>
                <a:lnTo>
                  <a:pt x="10696" y="22588"/>
                </a:lnTo>
                <a:lnTo>
                  <a:pt x="11354" y="22827"/>
                </a:lnTo>
                <a:lnTo>
                  <a:pt x="12011" y="22946"/>
                </a:lnTo>
                <a:lnTo>
                  <a:pt x="12668" y="23066"/>
                </a:lnTo>
                <a:lnTo>
                  <a:pt x="13385" y="23126"/>
                </a:lnTo>
                <a:lnTo>
                  <a:pt x="14102" y="23185"/>
                </a:lnTo>
                <a:lnTo>
                  <a:pt x="14760" y="23126"/>
                </a:lnTo>
                <a:lnTo>
                  <a:pt x="15477" y="23006"/>
                </a:lnTo>
                <a:lnTo>
                  <a:pt x="16134" y="22887"/>
                </a:lnTo>
                <a:lnTo>
                  <a:pt x="16791" y="22707"/>
                </a:lnTo>
                <a:lnTo>
                  <a:pt x="17449" y="22468"/>
                </a:lnTo>
                <a:lnTo>
                  <a:pt x="18046" y="22169"/>
                </a:lnTo>
                <a:lnTo>
                  <a:pt x="18644" y="21871"/>
                </a:lnTo>
                <a:lnTo>
                  <a:pt x="19182" y="21512"/>
                </a:lnTo>
                <a:lnTo>
                  <a:pt x="19660" y="21094"/>
                </a:lnTo>
                <a:lnTo>
                  <a:pt x="20138" y="20676"/>
                </a:lnTo>
                <a:lnTo>
                  <a:pt x="20556" y="20198"/>
                </a:lnTo>
                <a:lnTo>
                  <a:pt x="20914" y="19660"/>
                </a:lnTo>
                <a:lnTo>
                  <a:pt x="21213" y="19122"/>
                </a:lnTo>
                <a:lnTo>
                  <a:pt x="21452" y="18584"/>
                </a:lnTo>
                <a:lnTo>
                  <a:pt x="21691" y="18046"/>
                </a:lnTo>
                <a:lnTo>
                  <a:pt x="21811" y="17449"/>
                </a:lnTo>
                <a:lnTo>
                  <a:pt x="21871" y="16851"/>
                </a:lnTo>
                <a:lnTo>
                  <a:pt x="21871" y="16313"/>
                </a:lnTo>
                <a:lnTo>
                  <a:pt x="21811" y="15776"/>
                </a:lnTo>
                <a:lnTo>
                  <a:pt x="21632" y="15238"/>
                </a:lnTo>
                <a:lnTo>
                  <a:pt x="21333" y="14700"/>
                </a:lnTo>
                <a:lnTo>
                  <a:pt x="20974" y="14222"/>
                </a:lnTo>
                <a:lnTo>
                  <a:pt x="20556" y="13744"/>
                </a:lnTo>
                <a:lnTo>
                  <a:pt x="19958" y="13326"/>
                </a:lnTo>
                <a:lnTo>
                  <a:pt x="19480" y="13027"/>
                </a:lnTo>
                <a:lnTo>
                  <a:pt x="18943" y="12788"/>
                </a:lnTo>
                <a:lnTo>
                  <a:pt x="18405" y="12549"/>
                </a:lnTo>
                <a:lnTo>
                  <a:pt x="17867" y="12429"/>
                </a:lnTo>
                <a:lnTo>
                  <a:pt x="17329" y="12310"/>
                </a:lnTo>
                <a:lnTo>
                  <a:pt x="16791" y="12190"/>
                </a:lnTo>
                <a:close/>
                <a:moveTo>
                  <a:pt x="26651" y="897"/>
                </a:moveTo>
                <a:lnTo>
                  <a:pt x="26950" y="956"/>
                </a:lnTo>
                <a:lnTo>
                  <a:pt x="27249" y="1076"/>
                </a:lnTo>
                <a:lnTo>
                  <a:pt x="27547" y="1195"/>
                </a:lnTo>
                <a:lnTo>
                  <a:pt x="27786" y="1375"/>
                </a:lnTo>
                <a:lnTo>
                  <a:pt x="28264" y="1853"/>
                </a:lnTo>
                <a:lnTo>
                  <a:pt x="28683" y="2391"/>
                </a:lnTo>
                <a:lnTo>
                  <a:pt x="28981" y="2988"/>
                </a:lnTo>
                <a:lnTo>
                  <a:pt x="29161" y="3586"/>
                </a:lnTo>
                <a:lnTo>
                  <a:pt x="29220" y="4123"/>
                </a:lnTo>
                <a:lnTo>
                  <a:pt x="29220" y="4601"/>
                </a:lnTo>
                <a:lnTo>
                  <a:pt x="29161" y="5139"/>
                </a:lnTo>
                <a:lnTo>
                  <a:pt x="29101" y="5617"/>
                </a:lnTo>
                <a:lnTo>
                  <a:pt x="28862" y="6693"/>
                </a:lnTo>
                <a:lnTo>
                  <a:pt x="28503" y="7709"/>
                </a:lnTo>
                <a:lnTo>
                  <a:pt x="27727" y="9740"/>
                </a:lnTo>
                <a:lnTo>
                  <a:pt x="27308" y="10696"/>
                </a:lnTo>
                <a:lnTo>
                  <a:pt x="27010" y="11653"/>
                </a:lnTo>
                <a:lnTo>
                  <a:pt x="26472" y="13505"/>
                </a:lnTo>
                <a:lnTo>
                  <a:pt x="25994" y="15477"/>
                </a:lnTo>
                <a:lnTo>
                  <a:pt x="25575" y="17389"/>
                </a:lnTo>
                <a:lnTo>
                  <a:pt x="25038" y="19361"/>
                </a:lnTo>
                <a:lnTo>
                  <a:pt x="24679" y="20257"/>
                </a:lnTo>
                <a:lnTo>
                  <a:pt x="24380" y="21213"/>
                </a:lnTo>
                <a:lnTo>
                  <a:pt x="23962" y="22110"/>
                </a:lnTo>
                <a:lnTo>
                  <a:pt x="23544" y="23006"/>
                </a:lnTo>
                <a:lnTo>
                  <a:pt x="23006" y="23843"/>
                </a:lnTo>
                <a:lnTo>
                  <a:pt x="22468" y="24619"/>
                </a:lnTo>
                <a:lnTo>
                  <a:pt x="21811" y="25337"/>
                </a:lnTo>
                <a:lnTo>
                  <a:pt x="21094" y="26054"/>
                </a:lnTo>
                <a:lnTo>
                  <a:pt x="20377" y="26591"/>
                </a:lnTo>
                <a:lnTo>
                  <a:pt x="19719" y="27069"/>
                </a:lnTo>
                <a:lnTo>
                  <a:pt x="18943" y="27488"/>
                </a:lnTo>
                <a:lnTo>
                  <a:pt x="18166" y="27846"/>
                </a:lnTo>
                <a:lnTo>
                  <a:pt x="17389" y="28205"/>
                </a:lnTo>
                <a:lnTo>
                  <a:pt x="16612" y="28444"/>
                </a:lnTo>
                <a:lnTo>
                  <a:pt x="15776" y="28623"/>
                </a:lnTo>
                <a:lnTo>
                  <a:pt x="14939" y="28802"/>
                </a:lnTo>
                <a:lnTo>
                  <a:pt x="14102" y="28862"/>
                </a:lnTo>
                <a:lnTo>
                  <a:pt x="13206" y="28922"/>
                </a:lnTo>
                <a:lnTo>
                  <a:pt x="12369" y="28922"/>
                </a:lnTo>
                <a:lnTo>
                  <a:pt x="11533" y="28862"/>
                </a:lnTo>
                <a:lnTo>
                  <a:pt x="10637" y="28743"/>
                </a:lnTo>
                <a:lnTo>
                  <a:pt x="9800" y="28563"/>
                </a:lnTo>
                <a:lnTo>
                  <a:pt x="9023" y="28384"/>
                </a:lnTo>
                <a:lnTo>
                  <a:pt x="8187" y="28085"/>
                </a:lnTo>
                <a:lnTo>
                  <a:pt x="7350" y="27786"/>
                </a:lnTo>
                <a:lnTo>
                  <a:pt x="6513" y="27428"/>
                </a:lnTo>
                <a:lnTo>
                  <a:pt x="5737" y="26950"/>
                </a:lnTo>
                <a:lnTo>
                  <a:pt x="4960" y="26472"/>
                </a:lnTo>
                <a:lnTo>
                  <a:pt x="4243" y="25934"/>
                </a:lnTo>
                <a:lnTo>
                  <a:pt x="3585" y="25337"/>
                </a:lnTo>
                <a:lnTo>
                  <a:pt x="2988" y="24679"/>
                </a:lnTo>
                <a:lnTo>
                  <a:pt x="2450" y="24022"/>
                </a:lnTo>
                <a:lnTo>
                  <a:pt x="2032" y="23245"/>
                </a:lnTo>
                <a:lnTo>
                  <a:pt x="1673" y="22528"/>
                </a:lnTo>
                <a:lnTo>
                  <a:pt x="1374" y="21691"/>
                </a:lnTo>
                <a:lnTo>
                  <a:pt x="1255" y="20855"/>
                </a:lnTo>
                <a:lnTo>
                  <a:pt x="1195" y="20018"/>
                </a:lnTo>
                <a:lnTo>
                  <a:pt x="1315" y="19122"/>
                </a:lnTo>
                <a:lnTo>
                  <a:pt x="1494" y="18226"/>
                </a:lnTo>
                <a:lnTo>
                  <a:pt x="1853" y="17270"/>
                </a:lnTo>
                <a:lnTo>
                  <a:pt x="2331" y="16433"/>
                </a:lnTo>
                <a:lnTo>
                  <a:pt x="2868" y="15596"/>
                </a:lnTo>
                <a:lnTo>
                  <a:pt x="3406" y="14879"/>
                </a:lnTo>
                <a:lnTo>
                  <a:pt x="4063" y="14222"/>
                </a:lnTo>
                <a:lnTo>
                  <a:pt x="4781" y="13565"/>
                </a:lnTo>
                <a:lnTo>
                  <a:pt x="5498" y="13027"/>
                </a:lnTo>
                <a:lnTo>
                  <a:pt x="6334" y="12489"/>
                </a:lnTo>
                <a:lnTo>
                  <a:pt x="7111" y="11951"/>
                </a:lnTo>
                <a:lnTo>
                  <a:pt x="8844" y="11055"/>
                </a:lnTo>
                <a:lnTo>
                  <a:pt x="10577" y="10218"/>
                </a:lnTo>
                <a:lnTo>
                  <a:pt x="12310" y="9382"/>
                </a:lnTo>
                <a:lnTo>
                  <a:pt x="13983" y="8605"/>
                </a:lnTo>
                <a:lnTo>
                  <a:pt x="14879" y="8127"/>
                </a:lnTo>
                <a:lnTo>
                  <a:pt x="15716" y="7649"/>
                </a:lnTo>
                <a:lnTo>
                  <a:pt x="16552" y="7171"/>
                </a:lnTo>
                <a:lnTo>
                  <a:pt x="17329" y="6573"/>
                </a:lnTo>
                <a:lnTo>
                  <a:pt x="18106" y="6036"/>
                </a:lnTo>
                <a:lnTo>
                  <a:pt x="18883" y="5378"/>
                </a:lnTo>
                <a:lnTo>
                  <a:pt x="19600" y="4721"/>
                </a:lnTo>
                <a:lnTo>
                  <a:pt x="20257" y="4004"/>
                </a:lnTo>
                <a:lnTo>
                  <a:pt x="21273" y="2869"/>
                </a:lnTo>
                <a:lnTo>
                  <a:pt x="21811" y="2331"/>
                </a:lnTo>
                <a:lnTo>
                  <a:pt x="22408" y="1912"/>
                </a:lnTo>
                <a:lnTo>
                  <a:pt x="22767" y="1673"/>
                </a:lnTo>
                <a:lnTo>
                  <a:pt x="23066" y="1554"/>
                </a:lnTo>
                <a:lnTo>
                  <a:pt x="23484" y="1434"/>
                </a:lnTo>
                <a:lnTo>
                  <a:pt x="23842" y="1375"/>
                </a:lnTo>
                <a:lnTo>
                  <a:pt x="24201" y="1375"/>
                </a:lnTo>
                <a:lnTo>
                  <a:pt x="24739" y="1494"/>
                </a:lnTo>
                <a:lnTo>
                  <a:pt x="25157" y="1554"/>
                </a:lnTo>
                <a:lnTo>
                  <a:pt x="25336" y="1554"/>
                </a:lnTo>
                <a:lnTo>
                  <a:pt x="25456" y="1494"/>
                </a:lnTo>
                <a:lnTo>
                  <a:pt x="25456" y="1315"/>
                </a:lnTo>
                <a:lnTo>
                  <a:pt x="25336" y="1195"/>
                </a:lnTo>
                <a:lnTo>
                  <a:pt x="25635" y="1016"/>
                </a:lnTo>
                <a:lnTo>
                  <a:pt x="25994" y="897"/>
                </a:lnTo>
                <a:close/>
                <a:moveTo>
                  <a:pt x="29878" y="3287"/>
                </a:moveTo>
                <a:lnTo>
                  <a:pt x="30356" y="3705"/>
                </a:lnTo>
                <a:lnTo>
                  <a:pt x="30655" y="4243"/>
                </a:lnTo>
                <a:lnTo>
                  <a:pt x="30953" y="4781"/>
                </a:lnTo>
                <a:lnTo>
                  <a:pt x="31133" y="5319"/>
                </a:lnTo>
                <a:lnTo>
                  <a:pt x="31252" y="5916"/>
                </a:lnTo>
                <a:lnTo>
                  <a:pt x="31252" y="6514"/>
                </a:lnTo>
                <a:lnTo>
                  <a:pt x="31252" y="7171"/>
                </a:lnTo>
                <a:lnTo>
                  <a:pt x="31192" y="7828"/>
                </a:lnTo>
                <a:lnTo>
                  <a:pt x="31133" y="8426"/>
                </a:lnTo>
                <a:lnTo>
                  <a:pt x="30953" y="9083"/>
                </a:lnTo>
                <a:lnTo>
                  <a:pt x="30595" y="10338"/>
                </a:lnTo>
                <a:lnTo>
                  <a:pt x="30177" y="11533"/>
                </a:lnTo>
                <a:lnTo>
                  <a:pt x="29758" y="12609"/>
                </a:lnTo>
                <a:lnTo>
                  <a:pt x="29220" y="14103"/>
                </a:lnTo>
                <a:lnTo>
                  <a:pt x="28802" y="15596"/>
                </a:lnTo>
                <a:lnTo>
                  <a:pt x="28444" y="17090"/>
                </a:lnTo>
                <a:lnTo>
                  <a:pt x="28085" y="18644"/>
                </a:lnTo>
                <a:lnTo>
                  <a:pt x="27786" y="20138"/>
                </a:lnTo>
                <a:lnTo>
                  <a:pt x="27368" y="21691"/>
                </a:lnTo>
                <a:lnTo>
                  <a:pt x="26950" y="23185"/>
                </a:lnTo>
                <a:lnTo>
                  <a:pt x="26412" y="24619"/>
                </a:lnTo>
                <a:lnTo>
                  <a:pt x="25814" y="25815"/>
                </a:lnTo>
                <a:lnTo>
                  <a:pt x="25217" y="27010"/>
                </a:lnTo>
                <a:lnTo>
                  <a:pt x="24500" y="28085"/>
                </a:lnTo>
                <a:lnTo>
                  <a:pt x="23723" y="29161"/>
                </a:lnTo>
                <a:lnTo>
                  <a:pt x="22827" y="30117"/>
                </a:lnTo>
                <a:lnTo>
                  <a:pt x="21871" y="31013"/>
                </a:lnTo>
                <a:lnTo>
                  <a:pt x="20855" y="31850"/>
                </a:lnTo>
                <a:lnTo>
                  <a:pt x="19779" y="32567"/>
                </a:lnTo>
                <a:lnTo>
                  <a:pt x="19062" y="32925"/>
                </a:lnTo>
                <a:lnTo>
                  <a:pt x="18345" y="33224"/>
                </a:lnTo>
                <a:lnTo>
                  <a:pt x="17628" y="33523"/>
                </a:lnTo>
                <a:lnTo>
                  <a:pt x="16971" y="33702"/>
                </a:lnTo>
                <a:lnTo>
                  <a:pt x="16254" y="33882"/>
                </a:lnTo>
                <a:lnTo>
                  <a:pt x="15537" y="34001"/>
                </a:lnTo>
                <a:lnTo>
                  <a:pt x="14879" y="34061"/>
                </a:lnTo>
                <a:lnTo>
                  <a:pt x="14222" y="34121"/>
                </a:lnTo>
                <a:lnTo>
                  <a:pt x="13565" y="34061"/>
                </a:lnTo>
                <a:lnTo>
                  <a:pt x="12848" y="34001"/>
                </a:lnTo>
                <a:lnTo>
                  <a:pt x="12190" y="33941"/>
                </a:lnTo>
                <a:lnTo>
                  <a:pt x="11593" y="33762"/>
                </a:lnTo>
                <a:lnTo>
                  <a:pt x="10935" y="33642"/>
                </a:lnTo>
                <a:lnTo>
                  <a:pt x="10338" y="33403"/>
                </a:lnTo>
                <a:lnTo>
                  <a:pt x="9680" y="33164"/>
                </a:lnTo>
                <a:lnTo>
                  <a:pt x="9083" y="32866"/>
                </a:lnTo>
                <a:lnTo>
                  <a:pt x="7948" y="32208"/>
                </a:lnTo>
                <a:lnTo>
                  <a:pt x="6812" y="31432"/>
                </a:lnTo>
                <a:lnTo>
                  <a:pt x="5737" y="30535"/>
                </a:lnTo>
                <a:lnTo>
                  <a:pt x="4781" y="29519"/>
                </a:lnTo>
                <a:lnTo>
                  <a:pt x="3824" y="28444"/>
                </a:lnTo>
                <a:lnTo>
                  <a:pt x="2988" y="27249"/>
                </a:lnTo>
                <a:lnTo>
                  <a:pt x="2211" y="26054"/>
                </a:lnTo>
                <a:lnTo>
                  <a:pt x="1554" y="24739"/>
                </a:lnTo>
                <a:lnTo>
                  <a:pt x="1972" y="25277"/>
                </a:lnTo>
                <a:lnTo>
                  <a:pt x="2390" y="25815"/>
                </a:lnTo>
                <a:lnTo>
                  <a:pt x="2868" y="26293"/>
                </a:lnTo>
                <a:lnTo>
                  <a:pt x="3346" y="26711"/>
                </a:lnTo>
                <a:lnTo>
                  <a:pt x="3884" y="27189"/>
                </a:lnTo>
                <a:lnTo>
                  <a:pt x="4422" y="27547"/>
                </a:lnTo>
                <a:lnTo>
                  <a:pt x="5617" y="28265"/>
                </a:lnTo>
                <a:lnTo>
                  <a:pt x="6812" y="28862"/>
                </a:lnTo>
                <a:lnTo>
                  <a:pt x="8127" y="29340"/>
                </a:lnTo>
                <a:lnTo>
                  <a:pt x="9441" y="29699"/>
                </a:lnTo>
                <a:lnTo>
                  <a:pt x="10816" y="29938"/>
                </a:lnTo>
                <a:lnTo>
                  <a:pt x="12190" y="29997"/>
                </a:lnTo>
                <a:lnTo>
                  <a:pt x="13624" y="29997"/>
                </a:lnTo>
                <a:lnTo>
                  <a:pt x="14939" y="29878"/>
                </a:lnTo>
                <a:lnTo>
                  <a:pt x="16313" y="29579"/>
                </a:lnTo>
                <a:lnTo>
                  <a:pt x="17628" y="29221"/>
                </a:lnTo>
                <a:lnTo>
                  <a:pt x="18225" y="28982"/>
                </a:lnTo>
                <a:lnTo>
                  <a:pt x="18883" y="28683"/>
                </a:lnTo>
                <a:lnTo>
                  <a:pt x="19480" y="28384"/>
                </a:lnTo>
                <a:lnTo>
                  <a:pt x="20018" y="28026"/>
                </a:lnTo>
                <a:lnTo>
                  <a:pt x="20616" y="27667"/>
                </a:lnTo>
                <a:lnTo>
                  <a:pt x="21094" y="27249"/>
                </a:lnTo>
                <a:lnTo>
                  <a:pt x="21691" y="26771"/>
                </a:lnTo>
                <a:lnTo>
                  <a:pt x="22229" y="26173"/>
                </a:lnTo>
                <a:lnTo>
                  <a:pt x="22767" y="25635"/>
                </a:lnTo>
                <a:lnTo>
                  <a:pt x="23185" y="24978"/>
                </a:lnTo>
                <a:lnTo>
                  <a:pt x="23603" y="24380"/>
                </a:lnTo>
                <a:lnTo>
                  <a:pt x="24022" y="23723"/>
                </a:lnTo>
                <a:lnTo>
                  <a:pt x="24380" y="23066"/>
                </a:lnTo>
                <a:lnTo>
                  <a:pt x="24679" y="22349"/>
                </a:lnTo>
                <a:lnTo>
                  <a:pt x="25217" y="20915"/>
                </a:lnTo>
                <a:lnTo>
                  <a:pt x="25695" y="19481"/>
                </a:lnTo>
                <a:lnTo>
                  <a:pt x="26113" y="17987"/>
                </a:lnTo>
                <a:lnTo>
                  <a:pt x="26472" y="16493"/>
                </a:lnTo>
                <a:lnTo>
                  <a:pt x="27308" y="13027"/>
                </a:lnTo>
                <a:lnTo>
                  <a:pt x="27846" y="11354"/>
                </a:lnTo>
                <a:lnTo>
                  <a:pt x="28444" y="9681"/>
                </a:lnTo>
                <a:lnTo>
                  <a:pt x="29041" y="8127"/>
                </a:lnTo>
                <a:lnTo>
                  <a:pt x="29340" y="7350"/>
                </a:lnTo>
                <a:lnTo>
                  <a:pt x="29639" y="6514"/>
                </a:lnTo>
                <a:lnTo>
                  <a:pt x="29818" y="5737"/>
                </a:lnTo>
                <a:lnTo>
                  <a:pt x="29938" y="4960"/>
                </a:lnTo>
                <a:lnTo>
                  <a:pt x="29997" y="4123"/>
                </a:lnTo>
                <a:lnTo>
                  <a:pt x="29878" y="3287"/>
                </a:lnTo>
                <a:close/>
                <a:moveTo>
                  <a:pt x="26292" y="0"/>
                </a:moveTo>
                <a:lnTo>
                  <a:pt x="25994" y="60"/>
                </a:lnTo>
                <a:lnTo>
                  <a:pt x="25755" y="120"/>
                </a:lnTo>
                <a:lnTo>
                  <a:pt x="25336" y="359"/>
                </a:lnTo>
                <a:lnTo>
                  <a:pt x="24918" y="598"/>
                </a:lnTo>
                <a:lnTo>
                  <a:pt x="24500" y="777"/>
                </a:lnTo>
                <a:lnTo>
                  <a:pt x="24082" y="837"/>
                </a:lnTo>
                <a:lnTo>
                  <a:pt x="23245" y="837"/>
                </a:lnTo>
                <a:lnTo>
                  <a:pt x="23006" y="897"/>
                </a:lnTo>
                <a:lnTo>
                  <a:pt x="22767" y="956"/>
                </a:lnTo>
                <a:lnTo>
                  <a:pt x="22289" y="1195"/>
                </a:lnTo>
                <a:lnTo>
                  <a:pt x="21811" y="1434"/>
                </a:lnTo>
                <a:lnTo>
                  <a:pt x="21393" y="1793"/>
                </a:lnTo>
                <a:lnTo>
                  <a:pt x="20974" y="2151"/>
                </a:lnTo>
                <a:lnTo>
                  <a:pt x="20257" y="2928"/>
                </a:lnTo>
                <a:lnTo>
                  <a:pt x="19480" y="3705"/>
                </a:lnTo>
                <a:lnTo>
                  <a:pt x="18584" y="4601"/>
                </a:lnTo>
                <a:lnTo>
                  <a:pt x="17568" y="5378"/>
                </a:lnTo>
                <a:lnTo>
                  <a:pt x="16552" y="6095"/>
                </a:lnTo>
                <a:lnTo>
                  <a:pt x="15417" y="6753"/>
                </a:lnTo>
                <a:lnTo>
                  <a:pt x="14341" y="7350"/>
                </a:lnTo>
                <a:lnTo>
                  <a:pt x="13146" y="7948"/>
                </a:lnTo>
                <a:lnTo>
                  <a:pt x="10816" y="8964"/>
                </a:lnTo>
                <a:lnTo>
                  <a:pt x="8485" y="10099"/>
                </a:lnTo>
                <a:lnTo>
                  <a:pt x="7410" y="10637"/>
                </a:lnTo>
                <a:lnTo>
                  <a:pt x="6274" y="11294"/>
                </a:lnTo>
                <a:lnTo>
                  <a:pt x="5259" y="12011"/>
                </a:lnTo>
                <a:lnTo>
                  <a:pt x="4243" y="12788"/>
                </a:lnTo>
                <a:lnTo>
                  <a:pt x="3287" y="13625"/>
                </a:lnTo>
                <a:lnTo>
                  <a:pt x="2450" y="14581"/>
                </a:lnTo>
                <a:lnTo>
                  <a:pt x="2032" y="15059"/>
                </a:lnTo>
                <a:lnTo>
                  <a:pt x="1733" y="15596"/>
                </a:lnTo>
                <a:lnTo>
                  <a:pt x="1374" y="16134"/>
                </a:lnTo>
                <a:lnTo>
                  <a:pt x="1076" y="16732"/>
                </a:lnTo>
                <a:lnTo>
                  <a:pt x="837" y="17329"/>
                </a:lnTo>
                <a:lnTo>
                  <a:pt x="598" y="17927"/>
                </a:lnTo>
                <a:lnTo>
                  <a:pt x="418" y="18524"/>
                </a:lnTo>
                <a:lnTo>
                  <a:pt x="239" y="19182"/>
                </a:lnTo>
                <a:lnTo>
                  <a:pt x="120" y="19839"/>
                </a:lnTo>
                <a:lnTo>
                  <a:pt x="60" y="20496"/>
                </a:lnTo>
                <a:lnTo>
                  <a:pt x="0" y="21154"/>
                </a:lnTo>
                <a:lnTo>
                  <a:pt x="0" y="21751"/>
                </a:lnTo>
                <a:lnTo>
                  <a:pt x="0" y="22409"/>
                </a:lnTo>
                <a:lnTo>
                  <a:pt x="120" y="23006"/>
                </a:lnTo>
                <a:lnTo>
                  <a:pt x="239" y="23663"/>
                </a:lnTo>
                <a:lnTo>
                  <a:pt x="418" y="24261"/>
                </a:lnTo>
                <a:lnTo>
                  <a:pt x="956" y="25456"/>
                </a:lnTo>
                <a:lnTo>
                  <a:pt x="1554" y="26651"/>
                </a:lnTo>
                <a:lnTo>
                  <a:pt x="2331" y="27846"/>
                </a:lnTo>
                <a:lnTo>
                  <a:pt x="3167" y="29041"/>
                </a:lnTo>
                <a:lnTo>
                  <a:pt x="4063" y="30177"/>
                </a:lnTo>
                <a:lnTo>
                  <a:pt x="5020" y="31193"/>
                </a:lnTo>
                <a:lnTo>
                  <a:pt x="6035" y="32089"/>
                </a:lnTo>
                <a:lnTo>
                  <a:pt x="7051" y="32925"/>
                </a:lnTo>
                <a:lnTo>
                  <a:pt x="7589" y="33284"/>
                </a:lnTo>
                <a:lnTo>
                  <a:pt x="8187" y="33642"/>
                </a:lnTo>
                <a:lnTo>
                  <a:pt x="8784" y="33941"/>
                </a:lnTo>
                <a:lnTo>
                  <a:pt x="9322" y="34180"/>
                </a:lnTo>
                <a:lnTo>
                  <a:pt x="10517" y="34599"/>
                </a:lnTo>
                <a:lnTo>
                  <a:pt x="11712" y="34897"/>
                </a:lnTo>
                <a:lnTo>
                  <a:pt x="12907" y="35017"/>
                </a:lnTo>
                <a:lnTo>
                  <a:pt x="14162" y="35077"/>
                </a:lnTo>
                <a:lnTo>
                  <a:pt x="15357" y="34957"/>
                </a:lnTo>
                <a:lnTo>
                  <a:pt x="16552" y="34718"/>
                </a:lnTo>
                <a:lnTo>
                  <a:pt x="17688" y="34419"/>
                </a:lnTo>
                <a:lnTo>
                  <a:pt x="18823" y="33941"/>
                </a:lnTo>
                <a:lnTo>
                  <a:pt x="19958" y="33403"/>
                </a:lnTo>
                <a:lnTo>
                  <a:pt x="21034" y="32746"/>
                </a:lnTo>
                <a:lnTo>
                  <a:pt x="22050" y="32029"/>
                </a:lnTo>
                <a:lnTo>
                  <a:pt x="23006" y="31193"/>
                </a:lnTo>
                <a:lnTo>
                  <a:pt x="23902" y="30296"/>
                </a:lnTo>
                <a:lnTo>
                  <a:pt x="24679" y="29280"/>
                </a:lnTo>
                <a:lnTo>
                  <a:pt x="25575" y="28085"/>
                </a:lnTo>
                <a:lnTo>
                  <a:pt x="26292" y="26830"/>
                </a:lnTo>
                <a:lnTo>
                  <a:pt x="26890" y="25516"/>
                </a:lnTo>
                <a:lnTo>
                  <a:pt x="27428" y="24141"/>
                </a:lnTo>
                <a:lnTo>
                  <a:pt x="27846" y="22767"/>
                </a:lnTo>
                <a:lnTo>
                  <a:pt x="28264" y="21393"/>
                </a:lnTo>
                <a:lnTo>
                  <a:pt x="28922" y="18524"/>
                </a:lnTo>
                <a:lnTo>
                  <a:pt x="29280" y="17031"/>
                </a:lnTo>
                <a:lnTo>
                  <a:pt x="29699" y="15537"/>
                </a:lnTo>
                <a:lnTo>
                  <a:pt x="30117" y="14043"/>
                </a:lnTo>
                <a:lnTo>
                  <a:pt x="30655" y="12609"/>
                </a:lnTo>
                <a:lnTo>
                  <a:pt x="31252" y="11055"/>
                </a:lnTo>
                <a:lnTo>
                  <a:pt x="31551" y="10218"/>
                </a:lnTo>
                <a:lnTo>
                  <a:pt x="31790" y="9442"/>
                </a:lnTo>
                <a:lnTo>
                  <a:pt x="31969" y="8605"/>
                </a:lnTo>
                <a:lnTo>
                  <a:pt x="32089" y="7768"/>
                </a:lnTo>
                <a:lnTo>
                  <a:pt x="32148" y="6932"/>
                </a:lnTo>
                <a:lnTo>
                  <a:pt x="32089" y="6036"/>
                </a:lnTo>
                <a:lnTo>
                  <a:pt x="31969" y="5438"/>
                </a:lnTo>
                <a:lnTo>
                  <a:pt x="31790" y="4900"/>
                </a:lnTo>
                <a:lnTo>
                  <a:pt x="31611" y="4362"/>
                </a:lnTo>
                <a:lnTo>
                  <a:pt x="31372" y="3884"/>
                </a:lnTo>
                <a:lnTo>
                  <a:pt x="31073" y="3406"/>
                </a:lnTo>
                <a:lnTo>
                  <a:pt x="30714" y="2928"/>
                </a:lnTo>
                <a:lnTo>
                  <a:pt x="30296" y="2510"/>
                </a:lnTo>
                <a:lnTo>
                  <a:pt x="29878" y="2092"/>
                </a:lnTo>
                <a:lnTo>
                  <a:pt x="29101" y="1315"/>
                </a:lnTo>
                <a:lnTo>
                  <a:pt x="28742" y="956"/>
                </a:lnTo>
                <a:lnTo>
                  <a:pt x="28324" y="658"/>
                </a:lnTo>
                <a:lnTo>
                  <a:pt x="27846" y="359"/>
                </a:lnTo>
                <a:lnTo>
                  <a:pt x="27368" y="180"/>
                </a:lnTo>
                <a:lnTo>
                  <a:pt x="26830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7A7D99"/>
              </a:solidFill>
            </a:endParaRPr>
          </a:p>
        </p:txBody>
      </p:sp>
      <p:sp>
        <p:nvSpPr>
          <p:cNvPr id="67" name="Google Shape;67;p3"/>
          <p:cNvSpPr/>
          <p:nvPr/>
        </p:nvSpPr>
        <p:spPr>
          <a:xfrm rot="-3835551">
            <a:off x="6805178" y="5184299"/>
            <a:ext cx="1381909" cy="804500"/>
          </a:xfrm>
          <a:custGeom>
            <a:avLst/>
            <a:gdLst/>
            <a:ahLst/>
            <a:cxnLst/>
            <a:rect l="l" t="t" r="r" b="b"/>
            <a:pathLst>
              <a:path w="38185" h="22230" extrusionOk="0">
                <a:moveTo>
                  <a:pt x="19481" y="6633"/>
                </a:moveTo>
                <a:lnTo>
                  <a:pt x="19003" y="6693"/>
                </a:lnTo>
                <a:lnTo>
                  <a:pt x="18465" y="6813"/>
                </a:lnTo>
                <a:lnTo>
                  <a:pt x="17808" y="7052"/>
                </a:lnTo>
                <a:lnTo>
                  <a:pt x="17509" y="7231"/>
                </a:lnTo>
                <a:lnTo>
                  <a:pt x="17270" y="7410"/>
                </a:lnTo>
                <a:lnTo>
                  <a:pt x="17151" y="7649"/>
                </a:lnTo>
                <a:lnTo>
                  <a:pt x="17151" y="7709"/>
                </a:lnTo>
                <a:lnTo>
                  <a:pt x="17151" y="7829"/>
                </a:lnTo>
                <a:lnTo>
                  <a:pt x="17330" y="8187"/>
                </a:lnTo>
                <a:lnTo>
                  <a:pt x="17569" y="8486"/>
                </a:lnTo>
                <a:lnTo>
                  <a:pt x="17868" y="8665"/>
                </a:lnTo>
                <a:lnTo>
                  <a:pt x="18226" y="8844"/>
                </a:lnTo>
                <a:lnTo>
                  <a:pt x="18645" y="8904"/>
                </a:lnTo>
                <a:lnTo>
                  <a:pt x="19123" y="8964"/>
                </a:lnTo>
                <a:lnTo>
                  <a:pt x="19601" y="8964"/>
                </a:lnTo>
                <a:lnTo>
                  <a:pt x="20079" y="8904"/>
                </a:lnTo>
                <a:lnTo>
                  <a:pt x="20975" y="8785"/>
                </a:lnTo>
                <a:lnTo>
                  <a:pt x="21752" y="8546"/>
                </a:lnTo>
                <a:lnTo>
                  <a:pt x="22051" y="8366"/>
                </a:lnTo>
                <a:lnTo>
                  <a:pt x="22230" y="8247"/>
                </a:lnTo>
                <a:lnTo>
                  <a:pt x="22349" y="8127"/>
                </a:lnTo>
                <a:lnTo>
                  <a:pt x="22290" y="7948"/>
                </a:lnTo>
                <a:lnTo>
                  <a:pt x="22409" y="8008"/>
                </a:lnTo>
                <a:lnTo>
                  <a:pt x="22529" y="7948"/>
                </a:lnTo>
                <a:lnTo>
                  <a:pt x="22708" y="7888"/>
                </a:lnTo>
                <a:lnTo>
                  <a:pt x="22768" y="7769"/>
                </a:lnTo>
                <a:lnTo>
                  <a:pt x="22768" y="7709"/>
                </a:lnTo>
                <a:lnTo>
                  <a:pt x="22768" y="7590"/>
                </a:lnTo>
                <a:lnTo>
                  <a:pt x="22708" y="7470"/>
                </a:lnTo>
                <a:lnTo>
                  <a:pt x="22290" y="7231"/>
                </a:lnTo>
                <a:lnTo>
                  <a:pt x="21871" y="6992"/>
                </a:lnTo>
                <a:lnTo>
                  <a:pt x="21393" y="6813"/>
                </a:lnTo>
                <a:lnTo>
                  <a:pt x="20915" y="6693"/>
                </a:lnTo>
                <a:lnTo>
                  <a:pt x="20437" y="6633"/>
                </a:lnTo>
                <a:close/>
                <a:moveTo>
                  <a:pt x="36452" y="1136"/>
                </a:moveTo>
                <a:lnTo>
                  <a:pt x="36033" y="1255"/>
                </a:lnTo>
                <a:lnTo>
                  <a:pt x="35555" y="1375"/>
                </a:lnTo>
                <a:lnTo>
                  <a:pt x="31253" y="2331"/>
                </a:lnTo>
                <a:lnTo>
                  <a:pt x="26951" y="3287"/>
                </a:lnTo>
                <a:lnTo>
                  <a:pt x="22648" y="4124"/>
                </a:lnTo>
                <a:lnTo>
                  <a:pt x="20437" y="4482"/>
                </a:lnTo>
                <a:lnTo>
                  <a:pt x="18286" y="4781"/>
                </a:lnTo>
                <a:lnTo>
                  <a:pt x="13804" y="5319"/>
                </a:lnTo>
                <a:lnTo>
                  <a:pt x="11593" y="5498"/>
                </a:lnTo>
                <a:lnTo>
                  <a:pt x="9323" y="5677"/>
                </a:lnTo>
                <a:lnTo>
                  <a:pt x="6873" y="5797"/>
                </a:lnTo>
                <a:lnTo>
                  <a:pt x="4363" y="5916"/>
                </a:lnTo>
                <a:lnTo>
                  <a:pt x="2092" y="6096"/>
                </a:lnTo>
                <a:lnTo>
                  <a:pt x="1256" y="6275"/>
                </a:lnTo>
                <a:lnTo>
                  <a:pt x="897" y="6394"/>
                </a:lnTo>
                <a:lnTo>
                  <a:pt x="838" y="6454"/>
                </a:lnTo>
                <a:lnTo>
                  <a:pt x="957" y="6514"/>
                </a:lnTo>
                <a:lnTo>
                  <a:pt x="2033" y="6633"/>
                </a:lnTo>
                <a:lnTo>
                  <a:pt x="1853" y="6872"/>
                </a:lnTo>
                <a:lnTo>
                  <a:pt x="1794" y="7171"/>
                </a:lnTo>
                <a:lnTo>
                  <a:pt x="1794" y="7530"/>
                </a:lnTo>
                <a:lnTo>
                  <a:pt x="1794" y="7948"/>
                </a:lnTo>
                <a:lnTo>
                  <a:pt x="1913" y="8366"/>
                </a:lnTo>
                <a:lnTo>
                  <a:pt x="2033" y="8844"/>
                </a:lnTo>
                <a:lnTo>
                  <a:pt x="2391" y="9741"/>
                </a:lnTo>
                <a:lnTo>
                  <a:pt x="2869" y="10697"/>
                </a:lnTo>
                <a:lnTo>
                  <a:pt x="3288" y="11533"/>
                </a:lnTo>
                <a:lnTo>
                  <a:pt x="4064" y="12728"/>
                </a:lnTo>
                <a:lnTo>
                  <a:pt x="4602" y="13386"/>
                </a:lnTo>
                <a:lnTo>
                  <a:pt x="5140" y="14043"/>
                </a:lnTo>
                <a:lnTo>
                  <a:pt x="5737" y="14700"/>
                </a:lnTo>
                <a:lnTo>
                  <a:pt x="6395" y="15298"/>
                </a:lnTo>
                <a:lnTo>
                  <a:pt x="7112" y="15836"/>
                </a:lnTo>
                <a:lnTo>
                  <a:pt x="7769" y="16374"/>
                </a:lnTo>
                <a:lnTo>
                  <a:pt x="8546" y="16852"/>
                </a:lnTo>
                <a:lnTo>
                  <a:pt x="9323" y="17270"/>
                </a:lnTo>
                <a:lnTo>
                  <a:pt x="10996" y="18106"/>
                </a:lnTo>
                <a:lnTo>
                  <a:pt x="12729" y="18823"/>
                </a:lnTo>
                <a:lnTo>
                  <a:pt x="14581" y="19421"/>
                </a:lnTo>
                <a:lnTo>
                  <a:pt x="16374" y="19899"/>
                </a:lnTo>
                <a:lnTo>
                  <a:pt x="17390" y="20078"/>
                </a:lnTo>
                <a:lnTo>
                  <a:pt x="18406" y="20138"/>
                </a:lnTo>
                <a:lnTo>
                  <a:pt x="19421" y="20198"/>
                </a:lnTo>
                <a:lnTo>
                  <a:pt x="20437" y="20258"/>
                </a:lnTo>
                <a:lnTo>
                  <a:pt x="21035" y="20138"/>
                </a:lnTo>
                <a:lnTo>
                  <a:pt x="21931" y="20019"/>
                </a:lnTo>
                <a:lnTo>
                  <a:pt x="23186" y="19780"/>
                </a:lnTo>
                <a:lnTo>
                  <a:pt x="22827" y="19600"/>
                </a:lnTo>
                <a:lnTo>
                  <a:pt x="22469" y="19541"/>
                </a:lnTo>
                <a:lnTo>
                  <a:pt x="22051" y="19481"/>
                </a:lnTo>
                <a:lnTo>
                  <a:pt x="21632" y="19481"/>
                </a:lnTo>
                <a:lnTo>
                  <a:pt x="20856" y="19600"/>
                </a:lnTo>
                <a:lnTo>
                  <a:pt x="20079" y="19660"/>
                </a:lnTo>
                <a:lnTo>
                  <a:pt x="19123" y="19600"/>
                </a:lnTo>
                <a:lnTo>
                  <a:pt x="18226" y="19541"/>
                </a:lnTo>
                <a:lnTo>
                  <a:pt x="17330" y="19421"/>
                </a:lnTo>
                <a:lnTo>
                  <a:pt x="16434" y="19242"/>
                </a:lnTo>
                <a:lnTo>
                  <a:pt x="14522" y="18764"/>
                </a:lnTo>
                <a:lnTo>
                  <a:pt x="13565" y="18465"/>
                </a:lnTo>
                <a:lnTo>
                  <a:pt x="12669" y="18166"/>
                </a:lnTo>
                <a:lnTo>
                  <a:pt x="11713" y="17748"/>
                </a:lnTo>
                <a:lnTo>
                  <a:pt x="10817" y="17389"/>
                </a:lnTo>
                <a:lnTo>
                  <a:pt x="9920" y="16911"/>
                </a:lnTo>
                <a:lnTo>
                  <a:pt x="9084" y="16493"/>
                </a:lnTo>
                <a:lnTo>
                  <a:pt x="8426" y="16075"/>
                </a:lnTo>
                <a:lnTo>
                  <a:pt x="7769" y="15597"/>
                </a:lnTo>
                <a:lnTo>
                  <a:pt x="7112" y="15119"/>
                </a:lnTo>
                <a:lnTo>
                  <a:pt x="6574" y="14581"/>
                </a:lnTo>
                <a:lnTo>
                  <a:pt x="5976" y="13983"/>
                </a:lnTo>
                <a:lnTo>
                  <a:pt x="5498" y="13446"/>
                </a:lnTo>
                <a:lnTo>
                  <a:pt x="4961" y="12788"/>
                </a:lnTo>
                <a:lnTo>
                  <a:pt x="4542" y="12131"/>
                </a:lnTo>
                <a:lnTo>
                  <a:pt x="4184" y="11533"/>
                </a:lnTo>
                <a:lnTo>
                  <a:pt x="3825" y="10876"/>
                </a:lnTo>
                <a:lnTo>
                  <a:pt x="3527" y="10278"/>
                </a:lnTo>
                <a:lnTo>
                  <a:pt x="3288" y="9621"/>
                </a:lnTo>
                <a:lnTo>
                  <a:pt x="3048" y="8844"/>
                </a:lnTo>
                <a:lnTo>
                  <a:pt x="2929" y="8068"/>
                </a:lnTo>
                <a:lnTo>
                  <a:pt x="2750" y="7350"/>
                </a:lnTo>
                <a:lnTo>
                  <a:pt x="2630" y="6992"/>
                </a:lnTo>
                <a:lnTo>
                  <a:pt x="2511" y="6633"/>
                </a:lnTo>
                <a:lnTo>
                  <a:pt x="4483" y="6633"/>
                </a:lnTo>
                <a:lnTo>
                  <a:pt x="6514" y="6454"/>
                </a:lnTo>
                <a:lnTo>
                  <a:pt x="7530" y="6335"/>
                </a:lnTo>
                <a:lnTo>
                  <a:pt x="8546" y="6275"/>
                </a:lnTo>
                <a:lnTo>
                  <a:pt x="9502" y="6275"/>
                </a:lnTo>
                <a:lnTo>
                  <a:pt x="10458" y="6394"/>
                </a:lnTo>
                <a:lnTo>
                  <a:pt x="10996" y="6454"/>
                </a:lnTo>
                <a:lnTo>
                  <a:pt x="11115" y="6454"/>
                </a:lnTo>
                <a:lnTo>
                  <a:pt x="11235" y="6514"/>
                </a:lnTo>
                <a:lnTo>
                  <a:pt x="11354" y="6753"/>
                </a:lnTo>
                <a:lnTo>
                  <a:pt x="11593" y="7291"/>
                </a:lnTo>
                <a:lnTo>
                  <a:pt x="11773" y="7530"/>
                </a:lnTo>
                <a:lnTo>
                  <a:pt x="12012" y="7769"/>
                </a:lnTo>
                <a:lnTo>
                  <a:pt x="12490" y="8187"/>
                </a:lnTo>
                <a:lnTo>
                  <a:pt x="13147" y="8665"/>
                </a:lnTo>
                <a:lnTo>
                  <a:pt x="13864" y="9024"/>
                </a:lnTo>
                <a:lnTo>
                  <a:pt x="15358" y="9681"/>
                </a:lnTo>
                <a:lnTo>
                  <a:pt x="16135" y="9980"/>
                </a:lnTo>
                <a:lnTo>
                  <a:pt x="16912" y="10278"/>
                </a:lnTo>
                <a:lnTo>
                  <a:pt x="17689" y="10518"/>
                </a:lnTo>
                <a:lnTo>
                  <a:pt x="18465" y="10697"/>
                </a:lnTo>
                <a:lnTo>
                  <a:pt x="19302" y="10876"/>
                </a:lnTo>
                <a:lnTo>
                  <a:pt x="20079" y="10936"/>
                </a:lnTo>
                <a:lnTo>
                  <a:pt x="20856" y="10996"/>
                </a:lnTo>
                <a:lnTo>
                  <a:pt x="21632" y="10936"/>
                </a:lnTo>
                <a:lnTo>
                  <a:pt x="22409" y="10816"/>
                </a:lnTo>
                <a:lnTo>
                  <a:pt x="23126" y="10637"/>
                </a:lnTo>
                <a:lnTo>
                  <a:pt x="23843" y="10398"/>
                </a:lnTo>
                <a:lnTo>
                  <a:pt x="24501" y="10039"/>
                </a:lnTo>
                <a:lnTo>
                  <a:pt x="25158" y="9621"/>
                </a:lnTo>
                <a:lnTo>
                  <a:pt x="25815" y="9083"/>
                </a:lnTo>
                <a:lnTo>
                  <a:pt x="26413" y="8486"/>
                </a:lnTo>
                <a:lnTo>
                  <a:pt x="26951" y="7769"/>
                </a:lnTo>
                <a:lnTo>
                  <a:pt x="27309" y="7171"/>
                </a:lnTo>
                <a:lnTo>
                  <a:pt x="27727" y="6454"/>
                </a:lnTo>
                <a:lnTo>
                  <a:pt x="28026" y="5737"/>
                </a:lnTo>
                <a:lnTo>
                  <a:pt x="28146" y="5379"/>
                </a:lnTo>
                <a:lnTo>
                  <a:pt x="28205" y="5080"/>
                </a:lnTo>
                <a:lnTo>
                  <a:pt x="28205" y="4482"/>
                </a:lnTo>
                <a:lnTo>
                  <a:pt x="28205" y="4363"/>
                </a:lnTo>
                <a:lnTo>
                  <a:pt x="28146" y="4303"/>
                </a:lnTo>
                <a:lnTo>
                  <a:pt x="28086" y="4363"/>
                </a:lnTo>
                <a:lnTo>
                  <a:pt x="27966" y="4482"/>
                </a:lnTo>
                <a:lnTo>
                  <a:pt x="27668" y="4960"/>
                </a:lnTo>
                <a:lnTo>
                  <a:pt x="26831" y="6514"/>
                </a:lnTo>
                <a:lnTo>
                  <a:pt x="26413" y="7231"/>
                </a:lnTo>
                <a:lnTo>
                  <a:pt x="25995" y="7888"/>
                </a:lnTo>
                <a:lnTo>
                  <a:pt x="25516" y="8546"/>
                </a:lnTo>
                <a:lnTo>
                  <a:pt x="24919" y="9143"/>
                </a:lnTo>
                <a:lnTo>
                  <a:pt x="24620" y="9382"/>
                </a:lnTo>
                <a:lnTo>
                  <a:pt x="24262" y="9621"/>
                </a:lnTo>
                <a:lnTo>
                  <a:pt x="23843" y="9800"/>
                </a:lnTo>
                <a:lnTo>
                  <a:pt x="23425" y="10039"/>
                </a:lnTo>
                <a:lnTo>
                  <a:pt x="22588" y="10278"/>
                </a:lnTo>
                <a:lnTo>
                  <a:pt x="21692" y="10398"/>
                </a:lnTo>
                <a:lnTo>
                  <a:pt x="20856" y="10458"/>
                </a:lnTo>
                <a:lnTo>
                  <a:pt x="19959" y="10398"/>
                </a:lnTo>
                <a:lnTo>
                  <a:pt x="19123" y="10278"/>
                </a:lnTo>
                <a:lnTo>
                  <a:pt x="18226" y="10099"/>
                </a:lnTo>
                <a:lnTo>
                  <a:pt x="17390" y="9800"/>
                </a:lnTo>
                <a:lnTo>
                  <a:pt x="16553" y="9561"/>
                </a:lnTo>
                <a:lnTo>
                  <a:pt x="15179" y="9024"/>
                </a:lnTo>
                <a:lnTo>
                  <a:pt x="14402" y="8725"/>
                </a:lnTo>
                <a:lnTo>
                  <a:pt x="13685" y="8366"/>
                </a:lnTo>
                <a:lnTo>
                  <a:pt x="12968" y="8008"/>
                </a:lnTo>
                <a:lnTo>
                  <a:pt x="12370" y="7530"/>
                </a:lnTo>
                <a:lnTo>
                  <a:pt x="12131" y="7231"/>
                </a:lnTo>
                <a:lnTo>
                  <a:pt x="11892" y="6932"/>
                </a:lnTo>
                <a:lnTo>
                  <a:pt x="11713" y="6633"/>
                </a:lnTo>
                <a:lnTo>
                  <a:pt x="11534" y="6275"/>
                </a:lnTo>
                <a:lnTo>
                  <a:pt x="14641" y="6036"/>
                </a:lnTo>
                <a:lnTo>
                  <a:pt x="17748" y="5737"/>
                </a:lnTo>
                <a:lnTo>
                  <a:pt x="20856" y="5379"/>
                </a:lnTo>
                <a:lnTo>
                  <a:pt x="24023" y="4901"/>
                </a:lnTo>
                <a:lnTo>
                  <a:pt x="27130" y="4363"/>
                </a:lnTo>
                <a:lnTo>
                  <a:pt x="30237" y="3705"/>
                </a:lnTo>
                <a:lnTo>
                  <a:pt x="31791" y="3347"/>
                </a:lnTo>
                <a:lnTo>
                  <a:pt x="33285" y="2929"/>
                </a:lnTo>
                <a:lnTo>
                  <a:pt x="34779" y="2510"/>
                </a:lnTo>
                <a:lnTo>
                  <a:pt x="36213" y="2032"/>
                </a:lnTo>
                <a:lnTo>
                  <a:pt x="36213" y="3526"/>
                </a:lnTo>
                <a:lnTo>
                  <a:pt x="36153" y="5140"/>
                </a:lnTo>
                <a:lnTo>
                  <a:pt x="36033" y="6693"/>
                </a:lnTo>
                <a:lnTo>
                  <a:pt x="35794" y="8187"/>
                </a:lnTo>
                <a:lnTo>
                  <a:pt x="35615" y="8964"/>
                </a:lnTo>
                <a:lnTo>
                  <a:pt x="35436" y="9741"/>
                </a:lnTo>
                <a:lnTo>
                  <a:pt x="35197" y="10458"/>
                </a:lnTo>
                <a:lnTo>
                  <a:pt x="34898" y="11175"/>
                </a:lnTo>
                <a:lnTo>
                  <a:pt x="34540" y="11832"/>
                </a:lnTo>
                <a:lnTo>
                  <a:pt x="34181" y="12549"/>
                </a:lnTo>
                <a:lnTo>
                  <a:pt x="33703" y="13147"/>
                </a:lnTo>
                <a:lnTo>
                  <a:pt x="33225" y="13804"/>
                </a:lnTo>
                <a:lnTo>
                  <a:pt x="32747" y="14342"/>
                </a:lnTo>
                <a:lnTo>
                  <a:pt x="32209" y="14880"/>
                </a:lnTo>
                <a:lnTo>
                  <a:pt x="31014" y="15836"/>
                </a:lnTo>
                <a:lnTo>
                  <a:pt x="29819" y="16732"/>
                </a:lnTo>
                <a:lnTo>
                  <a:pt x="28564" y="17569"/>
                </a:lnTo>
                <a:lnTo>
                  <a:pt x="27249" y="18405"/>
                </a:lnTo>
                <a:lnTo>
                  <a:pt x="26532" y="18764"/>
                </a:lnTo>
                <a:lnTo>
                  <a:pt x="25815" y="19063"/>
                </a:lnTo>
                <a:lnTo>
                  <a:pt x="24501" y="19720"/>
                </a:lnTo>
                <a:lnTo>
                  <a:pt x="23664" y="20019"/>
                </a:lnTo>
                <a:lnTo>
                  <a:pt x="23365" y="20138"/>
                </a:lnTo>
                <a:lnTo>
                  <a:pt x="23186" y="20138"/>
                </a:lnTo>
                <a:lnTo>
                  <a:pt x="23664" y="20198"/>
                </a:lnTo>
                <a:lnTo>
                  <a:pt x="24142" y="20198"/>
                </a:lnTo>
                <a:lnTo>
                  <a:pt x="24560" y="20138"/>
                </a:lnTo>
                <a:lnTo>
                  <a:pt x="25038" y="20019"/>
                </a:lnTo>
                <a:lnTo>
                  <a:pt x="25935" y="19720"/>
                </a:lnTo>
                <a:lnTo>
                  <a:pt x="26831" y="19302"/>
                </a:lnTo>
                <a:lnTo>
                  <a:pt x="27727" y="18823"/>
                </a:lnTo>
                <a:lnTo>
                  <a:pt x="28504" y="18226"/>
                </a:lnTo>
                <a:lnTo>
                  <a:pt x="30058" y="17150"/>
                </a:lnTo>
                <a:lnTo>
                  <a:pt x="31552" y="16015"/>
                </a:lnTo>
                <a:lnTo>
                  <a:pt x="32269" y="15417"/>
                </a:lnTo>
                <a:lnTo>
                  <a:pt x="32926" y="14820"/>
                </a:lnTo>
                <a:lnTo>
                  <a:pt x="33583" y="14103"/>
                </a:lnTo>
                <a:lnTo>
                  <a:pt x="34181" y="13386"/>
                </a:lnTo>
                <a:lnTo>
                  <a:pt x="34659" y="12609"/>
                </a:lnTo>
                <a:lnTo>
                  <a:pt x="35137" y="11772"/>
                </a:lnTo>
                <a:lnTo>
                  <a:pt x="35496" y="10936"/>
                </a:lnTo>
                <a:lnTo>
                  <a:pt x="35854" y="9980"/>
                </a:lnTo>
                <a:lnTo>
                  <a:pt x="36093" y="9083"/>
                </a:lnTo>
                <a:lnTo>
                  <a:pt x="36272" y="8127"/>
                </a:lnTo>
                <a:lnTo>
                  <a:pt x="36452" y="7171"/>
                </a:lnTo>
                <a:lnTo>
                  <a:pt x="36571" y="6215"/>
                </a:lnTo>
                <a:lnTo>
                  <a:pt x="36691" y="4303"/>
                </a:lnTo>
                <a:lnTo>
                  <a:pt x="36631" y="3347"/>
                </a:lnTo>
                <a:lnTo>
                  <a:pt x="36631" y="2929"/>
                </a:lnTo>
                <a:lnTo>
                  <a:pt x="36691" y="2451"/>
                </a:lnTo>
                <a:lnTo>
                  <a:pt x="36870" y="1913"/>
                </a:lnTo>
                <a:lnTo>
                  <a:pt x="36990" y="1614"/>
                </a:lnTo>
                <a:lnTo>
                  <a:pt x="37049" y="1554"/>
                </a:lnTo>
                <a:lnTo>
                  <a:pt x="36990" y="1315"/>
                </a:lnTo>
                <a:lnTo>
                  <a:pt x="36810" y="1196"/>
                </a:lnTo>
                <a:lnTo>
                  <a:pt x="36631" y="1136"/>
                </a:lnTo>
                <a:close/>
                <a:moveTo>
                  <a:pt x="37587" y="1"/>
                </a:moveTo>
                <a:lnTo>
                  <a:pt x="37408" y="60"/>
                </a:lnTo>
                <a:lnTo>
                  <a:pt x="37288" y="120"/>
                </a:lnTo>
                <a:lnTo>
                  <a:pt x="37169" y="240"/>
                </a:lnTo>
                <a:lnTo>
                  <a:pt x="37109" y="359"/>
                </a:lnTo>
                <a:lnTo>
                  <a:pt x="37109" y="718"/>
                </a:lnTo>
                <a:lnTo>
                  <a:pt x="37229" y="1255"/>
                </a:lnTo>
                <a:lnTo>
                  <a:pt x="37348" y="2690"/>
                </a:lnTo>
                <a:lnTo>
                  <a:pt x="37408" y="3347"/>
                </a:lnTo>
                <a:lnTo>
                  <a:pt x="37468" y="4064"/>
                </a:lnTo>
                <a:lnTo>
                  <a:pt x="37408" y="4960"/>
                </a:lnTo>
                <a:lnTo>
                  <a:pt x="37408" y="5797"/>
                </a:lnTo>
                <a:lnTo>
                  <a:pt x="37288" y="6693"/>
                </a:lnTo>
                <a:lnTo>
                  <a:pt x="37169" y="7530"/>
                </a:lnTo>
                <a:lnTo>
                  <a:pt x="36990" y="8426"/>
                </a:lnTo>
                <a:lnTo>
                  <a:pt x="36810" y="9263"/>
                </a:lnTo>
                <a:lnTo>
                  <a:pt x="36571" y="10099"/>
                </a:lnTo>
                <a:lnTo>
                  <a:pt x="36272" y="10936"/>
                </a:lnTo>
                <a:lnTo>
                  <a:pt x="35675" y="12250"/>
                </a:lnTo>
                <a:lnTo>
                  <a:pt x="34958" y="13505"/>
                </a:lnTo>
                <a:lnTo>
                  <a:pt x="34121" y="14760"/>
                </a:lnTo>
                <a:lnTo>
                  <a:pt x="33165" y="15836"/>
                </a:lnTo>
                <a:lnTo>
                  <a:pt x="32149" y="16911"/>
                </a:lnTo>
                <a:lnTo>
                  <a:pt x="31014" y="17867"/>
                </a:lnTo>
                <a:lnTo>
                  <a:pt x="29819" y="18704"/>
                </a:lnTo>
                <a:lnTo>
                  <a:pt x="28564" y="19421"/>
                </a:lnTo>
                <a:lnTo>
                  <a:pt x="27309" y="19959"/>
                </a:lnTo>
                <a:lnTo>
                  <a:pt x="25995" y="20437"/>
                </a:lnTo>
                <a:lnTo>
                  <a:pt x="24680" y="20795"/>
                </a:lnTo>
                <a:lnTo>
                  <a:pt x="23365" y="21034"/>
                </a:lnTo>
                <a:lnTo>
                  <a:pt x="21991" y="21214"/>
                </a:lnTo>
                <a:lnTo>
                  <a:pt x="20617" y="21273"/>
                </a:lnTo>
                <a:lnTo>
                  <a:pt x="19242" y="21273"/>
                </a:lnTo>
                <a:lnTo>
                  <a:pt x="17808" y="21154"/>
                </a:lnTo>
                <a:lnTo>
                  <a:pt x="16434" y="20975"/>
                </a:lnTo>
                <a:lnTo>
                  <a:pt x="15119" y="20676"/>
                </a:lnTo>
                <a:lnTo>
                  <a:pt x="13745" y="20317"/>
                </a:lnTo>
                <a:lnTo>
                  <a:pt x="12430" y="19839"/>
                </a:lnTo>
                <a:lnTo>
                  <a:pt x="11175" y="19361"/>
                </a:lnTo>
                <a:lnTo>
                  <a:pt x="9920" y="18764"/>
                </a:lnTo>
                <a:lnTo>
                  <a:pt x="8785" y="18047"/>
                </a:lnTo>
                <a:lnTo>
                  <a:pt x="7650" y="17330"/>
                </a:lnTo>
                <a:lnTo>
                  <a:pt x="6514" y="16433"/>
                </a:lnTo>
                <a:lnTo>
                  <a:pt x="5439" y="15477"/>
                </a:lnTo>
                <a:lnTo>
                  <a:pt x="4483" y="14402"/>
                </a:lnTo>
                <a:lnTo>
                  <a:pt x="3646" y="13266"/>
                </a:lnTo>
                <a:lnTo>
                  <a:pt x="2869" y="12071"/>
                </a:lnTo>
                <a:lnTo>
                  <a:pt x="2212" y="10816"/>
                </a:lnTo>
                <a:lnTo>
                  <a:pt x="1674" y="9502"/>
                </a:lnTo>
                <a:lnTo>
                  <a:pt x="1136" y="8187"/>
                </a:lnTo>
                <a:lnTo>
                  <a:pt x="838" y="6813"/>
                </a:lnTo>
                <a:lnTo>
                  <a:pt x="599" y="5976"/>
                </a:lnTo>
                <a:lnTo>
                  <a:pt x="479" y="5737"/>
                </a:lnTo>
                <a:lnTo>
                  <a:pt x="359" y="5618"/>
                </a:lnTo>
                <a:lnTo>
                  <a:pt x="180" y="5677"/>
                </a:lnTo>
                <a:lnTo>
                  <a:pt x="120" y="5797"/>
                </a:lnTo>
                <a:lnTo>
                  <a:pt x="61" y="6036"/>
                </a:lnTo>
                <a:lnTo>
                  <a:pt x="1" y="6275"/>
                </a:lnTo>
                <a:lnTo>
                  <a:pt x="61" y="6813"/>
                </a:lnTo>
                <a:lnTo>
                  <a:pt x="120" y="7231"/>
                </a:lnTo>
                <a:lnTo>
                  <a:pt x="240" y="8068"/>
                </a:lnTo>
                <a:lnTo>
                  <a:pt x="419" y="8844"/>
                </a:lnTo>
                <a:lnTo>
                  <a:pt x="658" y="9681"/>
                </a:lnTo>
                <a:lnTo>
                  <a:pt x="957" y="10458"/>
                </a:lnTo>
                <a:lnTo>
                  <a:pt x="1316" y="11175"/>
                </a:lnTo>
                <a:lnTo>
                  <a:pt x="1674" y="11952"/>
                </a:lnTo>
                <a:lnTo>
                  <a:pt x="2092" y="12669"/>
                </a:lnTo>
                <a:lnTo>
                  <a:pt x="2570" y="13386"/>
                </a:lnTo>
                <a:lnTo>
                  <a:pt x="3467" y="14581"/>
                </a:lnTo>
                <a:lnTo>
                  <a:pt x="4483" y="15776"/>
                </a:lnTo>
                <a:lnTo>
                  <a:pt x="5618" y="16852"/>
                </a:lnTo>
                <a:lnTo>
                  <a:pt x="6813" y="17808"/>
                </a:lnTo>
                <a:lnTo>
                  <a:pt x="8068" y="18704"/>
                </a:lnTo>
                <a:lnTo>
                  <a:pt x="9442" y="19481"/>
                </a:lnTo>
                <a:lnTo>
                  <a:pt x="10817" y="20198"/>
                </a:lnTo>
                <a:lnTo>
                  <a:pt x="12311" y="20795"/>
                </a:lnTo>
                <a:lnTo>
                  <a:pt x="13804" y="21273"/>
                </a:lnTo>
                <a:lnTo>
                  <a:pt x="15298" y="21692"/>
                </a:lnTo>
                <a:lnTo>
                  <a:pt x="16852" y="21991"/>
                </a:lnTo>
                <a:lnTo>
                  <a:pt x="18406" y="22170"/>
                </a:lnTo>
                <a:lnTo>
                  <a:pt x="19959" y="22230"/>
                </a:lnTo>
                <a:lnTo>
                  <a:pt x="21513" y="22170"/>
                </a:lnTo>
                <a:lnTo>
                  <a:pt x="23067" y="22050"/>
                </a:lnTo>
                <a:lnTo>
                  <a:pt x="24560" y="21751"/>
                </a:lnTo>
                <a:lnTo>
                  <a:pt x="25457" y="21572"/>
                </a:lnTo>
                <a:lnTo>
                  <a:pt x="26293" y="21333"/>
                </a:lnTo>
                <a:lnTo>
                  <a:pt x="27130" y="20975"/>
                </a:lnTo>
                <a:lnTo>
                  <a:pt x="27966" y="20676"/>
                </a:lnTo>
                <a:lnTo>
                  <a:pt x="28743" y="20258"/>
                </a:lnTo>
                <a:lnTo>
                  <a:pt x="29460" y="19839"/>
                </a:lnTo>
                <a:lnTo>
                  <a:pt x="30237" y="19361"/>
                </a:lnTo>
                <a:lnTo>
                  <a:pt x="30894" y="18823"/>
                </a:lnTo>
                <a:lnTo>
                  <a:pt x="31612" y="18286"/>
                </a:lnTo>
                <a:lnTo>
                  <a:pt x="32209" y="17748"/>
                </a:lnTo>
                <a:lnTo>
                  <a:pt x="32866" y="17150"/>
                </a:lnTo>
                <a:lnTo>
                  <a:pt x="33404" y="16493"/>
                </a:lnTo>
                <a:lnTo>
                  <a:pt x="34002" y="15836"/>
                </a:lnTo>
                <a:lnTo>
                  <a:pt x="34480" y="15178"/>
                </a:lnTo>
                <a:lnTo>
                  <a:pt x="35018" y="14461"/>
                </a:lnTo>
                <a:lnTo>
                  <a:pt x="35436" y="13744"/>
                </a:lnTo>
                <a:lnTo>
                  <a:pt x="35914" y="12967"/>
                </a:lnTo>
                <a:lnTo>
                  <a:pt x="36272" y="12191"/>
                </a:lnTo>
                <a:lnTo>
                  <a:pt x="36631" y="11414"/>
                </a:lnTo>
                <a:lnTo>
                  <a:pt x="36930" y="10577"/>
                </a:lnTo>
                <a:lnTo>
                  <a:pt x="37229" y="9741"/>
                </a:lnTo>
                <a:lnTo>
                  <a:pt x="37468" y="8904"/>
                </a:lnTo>
                <a:lnTo>
                  <a:pt x="37707" y="8068"/>
                </a:lnTo>
                <a:lnTo>
                  <a:pt x="37886" y="7231"/>
                </a:lnTo>
                <a:lnTo>
                  <a:pt x="38005" y="6394"/>
                </a:lnTo>
                <a:lnTo>
                  <a:pt x="38125" y="5498"/>
                </a:lnTo>
                <a:lnTo>
                  <a:pt x="38185" y="4602"/>
                </a:lnTo>
                <a:lnTo>
                  <a:pt x="38185" y="3765"/>
                </a:lnTo>
                <a:lnTo>
                  <a:pt x="38125" y="2869"/>
                </a:lnTo>
                <a:lnTo>
                  <a:pt x="38065" y="1973"/>
                </a:lnTo>
                <a:lnTo>
                  <a:pt x="37946" y="1136"/>
                </a:lnTo>
                <a:lnTo>
                  <a:pt x="37826" y="240"/>
                </a:lnTo>
                <a:lnTo>
                  <a:pt x="37707" y="60"/>
                </a:lnTo>
                <a:lnTo>
                  <a:pt x="37587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7A7D99"/>
              </a:solidFill>
            </a:endParaRPr>
          </a:p>
        </p:txBody>
      </p:sp>
      <p:sp>
        <p:nvSpPr>
          <p:cNvPr id="68" name="Google Shape;68;p3"/>
          <p:cNvSpPr/>
          <p:nvPr/>
        </p:nvSpPr>
        <p:spPr>
          <a:xfrm>
            <a:off x="8776858" y="5615026"/>
            <a:ext cx="1294999" cy="1311500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A10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" name="Google Shape;69;p3"/>
          <p:cNvSpPr/>
          <p:nvPr/>
        </p:nvSpPr>
        <p:spPr>
          <a:xfrm>
            <a:off x="8950841" y="5987446"/>
            <a:ext cx="559563" cy="566692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" name="Google Shape;70;p3"/>
          <p:cNvSpPr/>
          <p:nvPr/>
        </p:nvSpPr>
        <p:spPr>
          <a:xfrm>
            <a:off x="8552648" y="5577668"/>
            <a:ext cx="1355931" cy="1386221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3"/>
          <p:cNvSpPr/>
          <p:nvPr/>
        </p:nvSpPr>
        <p:spPr>
          <a:xfrm>
            <a:off x="9836131" y="1562035"/>
            <a:ext cx="622756" cy="637560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96B5F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3"/>
          <p:cNvSpPr/>
          <p:nvPr/>
        </p:nvSpPr>
        <p:spPr>
          <a:xfrm>
            <a:off x="9650551" y="1632989"/>
            <a:ext cx="741787" cy="566627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" name="Google Shape;73;p3"/>
          <p:cNvSpPr/>
          <p:nvPr/>
        </p:nvSpPr>
        <p:spPr>
          <a:xfrm rot="-7924870">
            <a:off x="9569636" y="-189027"/>
            <a:ext cx="1121632" cy="833197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" name="Google Shape;74;p3"/>
          <p:cNvSpPr/>
          <p:nvPr/>
        </p:nvSpPr>
        <p:spPr>
          <a:xfrm rot="-1232320">
            <a:off x="10327147" y="-349957"/>
            <a:ext cx="455155" cy="465975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" name="Google Shape;75;p3"/>
          <p:cNvSpPr/>
          <p:nvPr/>
        </p:nvSpPr>
        <p:spPr>
          <a:xfrm rot="-1232584">
            <a:off x="10391275" y="-129512"/>
            <a:ext cx="356848" cy="385005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3"/>
          <p:cNvSpPr/>
          <p:nvPr/>
        </p:nvSpPr>
        <p:spPr>
          <a:xfrm rot="-2062504">
            <a:off x="9782199" y="-456001"/>
            <a:ext cx="464973" cy="1191639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3"/>
          <p:cNvSpPr/>
          <p:nvPr/>
        </p:nvSpPr>
        <p:spPr>
          <a:xfrm>
            <a:off x="7557479" y="527116"/>
            <a:ext cx="1508883" cy="136728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3"/>
          <p:cNvSpPr/>
          <p:nvPr/>
        </p:nvSpPr>
        <p:spPr>
          <a:xfrm>
            <a:off x="8356259" y="1441362"/>
            <a:ext cx="559563" cy="566692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" name="Google Shape;79;p3"/>
          <p:cNvSpPr/>
          <p:nvPr/>
        </p:nvSpPr>
        <p:spPr>
          <a:xfrm rot="1319022">
            <a:off x="7761060" y="564144"/>
            <a:ext cx="996904" cy="1561289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094D4-2376-4C60-98C2-0F70F108006B}" type="datetimeFigureOut">
              <a:rPr lang="en-US" smtClean="0"/>
              <a:t>5/14/2024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2D96E-EA7D-4721-8FB0-65ABF5ACA01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094D4-2376-4C60-98C2-0F70F108006B}" type="datetimeFigureOut">
              <a:rPr lang="en-US" smtClean="0"/>
              <a:t>5/14/2024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2D96E-EA7D-4721-8FB0-65ABF5ACA01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094D4-2376-4C60-98C2-0F70F108006B}" type="datetimeFigureOut">
              <a:rPr lang="en-US" smtClean="0"/>
              <a:t>5/14/2024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2D96E-EA7D-4721-8FB0-65ABF5ACA01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094D4-2376-4C60-98C2-0F70F108006B}" type="datetimeFigureOut">
              <a:rPr lang="en-US" smtClean="0"/>
              <a:t>5/14/2024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2D96E-EA7D-4721-8FB0-65ABF5ACA01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094D4-2376-4C60-98C2-0F70F108006B}" type="datetimeFigureOut">
              <a:rPr lang="en-US" smtClean="0"/>
              <a:t>5/14/2024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2D96E-EA7D-4721-8FB0-65ABF5ACA01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094D4-2376-4C60-98C2-0F70F108006B}" type="datetimeFigureOut">
              <a:rPr lang="en-US" smtClean="0"/>
              <a:t>5/14/2024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2D96E-EA7D-4721-8FB0-65ABF5ACA01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094D4-2376-4C60-98C2-0F70F108006B}" type="datetimeFigureOut">
              <a:rPr lang="en-US" smtClean="0"/>
              <a:t>5/14/2024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2D96E-EA7D-4721-8FB0-65ABF5ACA01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094D4-2376-4C60-98C2-0F70F108006B}" type="datetimeFigureOut">
              <a:rPr lang="en-US" smtClean="0"/>
              <a:t>5/14/2024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2D96E-EA7D-4721-8FB0-65ABF5ACA01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094D4-2376-4C60-98C2-0F70F108006B}" type="datetimeFigureOut">
              <a:rPr lang="en-US" smtClean="0"/>
              <a:t>5/14/2024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2D96E-EA7D-4721-8FB0-65ABF5ACA01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094D4-2376-4C60-98C2-0F70F108006B}" type="datetimeFigureOut">
              <a:rPr lang="en-US" smtClean="0"/>
              <a:t>5/14/2024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2D96E-EA7D-4721-8FB0-65ABF5ACA01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094D4-2376-4C60-98C2-0F70F108006B}" type="datetimeFigureOut">
              <a:rPr lang="en-US" smtClean="0"/>
              <a:t>5/14/2024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2D96E-EA7D-4721-8FB0-65ABF5ACA01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094D4-2376-4C60-98C2-0F70F108006B}" type="datetimeFigureOut">
              <a:rPr lang="en-US" smtClean="0"/>
              <a:t>5/14/2024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2D96E-EA7D-4721-8FB0-65ABF5ACA01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5C094D4-2376-4C60-98C2-0F70F108006B}" type="datetimeFigureOut">
              <a:rPr lang="en-US" smtClean="0"/>
              <a:t>5/14/2024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FE2D96E-EA7D-4721-8FB0-65ABF5ACA01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5C094D4-2376-4C60-98C2-0F70F108006B}" type="datetimeFigureOut">
              <a:rPr lang="en-US" smtClean="0"/>
              <a:t>5/14/2024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FE2D96E-EA7D-4721-8FB0-65ABF5ACA01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2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7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5C094D4-2376-4C60-98C2-0F70F108006B}" type="datetimeFigureOut">
              <a:rPr lang="en-US" smtClean="0"/>
              <a:t>5/14/2024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FE2D96E-EA7D-4721-8FB0-65ABF5ACA01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5C094D4-2376-4C60-98C2-0F70F108006B}" type="datetimeFigureOut">
              <a:rPr lang="en-US" smtClean="0"/>
              <a:t>5/14/2024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FE2D96E-EA7D-4721-8FB0-65ABF5ACA01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5C094D4-2376-4C60-98C2-0F70F108006B}" type="datetimeFigureOut">
              <a:rPr lang="en-US" smtClean="0"/>
              <a:t>5/14/2024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FE2D96E-EA7D-4721-8FB0-65ABF5ACA01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5C094D4-2376-4C60-98C2-0F70F108006B}" type="datetimeFigureOut">
              <a:rPr lang="en-US" smtClean="0"/>
              <a:t>5/14/2024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FE2D96E-EA7D-4721-8FB0-65ABF5ACA01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094D4-2376-4C60-98C2-0F70F108006B}" type="datetimeFigureOut">
              <a:rPr lang="en-US" smtClean="0"/>
              <a:t>5/14/2024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2D96E-EA7D-4721-8FB0-65ABF5ACA01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5C094D4-2376-4C60-98C2-0F70F108006B}" type="datetimeFigureOut">
              <a:rPr lang="en-US" smtClean="0"/>
              <a:t>5/14/2024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FE2D96E-EA7D-4721-8FB0-65ABF5ACA01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5C094D4-2376-4C60-98C2-0F70F108006B}" type="datetimeFigureOut">
              <a:rPr lang="en-US" smtClean="0"/>
              <a:t>5/14/2024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FE2D96E-EA7D-4721-8FB0-65ABF5ACA01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9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5C094D4-2376-4C60-98C2-0F70F108006B}" type="datetimeFigureOut">
              <a:rPr lang="en-US" smtClean="0"/>
              <a:t>5/14/2024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FE2D96E-EA7D-4721-8FB0-65ABF5ACA01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5C094D4-2376-4C60-98C2-0F70F108006B}" type="datetimeFigureOut">
              <a:rPr lang="en-US" smtClean="0"/>
              <a:t>5/14/2024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FE2D96E-EA7D-4721-8FB0-65ABF5ACA01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5C094D4-2376-4C60-98C2-0F70F108006B}" type="datetimeFigureOut">
              <a:rPr lang="en-US" smtClean="0"/>
              <a:t>5/14/2024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FE2D96E-EA7D-4721-8FB0-65ABF5ACA01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094D4-2376-4C60-98C2-0F70F108006B}" type="datetimeFigureOut">
              <a:rPr lang="en-US" smtClean="0"/>
              <a:t>5/14/2024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2D96E-EA7D-4721-8FB0-65ABF5ACA01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094D4-2376-4C60-98C2-0F70F108006B}" type="datetimeFigureOut">
              <a:rPr lang="en-US" smtClean="0"/>
              <a:t>5/14/2024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2D96E-EA7D-4721-8FB0-65ABF5ACA01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094D4-2376-4C60-98C2-0F70F108006B}" type="datetimeFigureOut">
              <a:rPr lang="en-US" smtClean="0"/>
              <a:t>5/14/2024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2D96E-EA7D-4721-8FB0-65ABF5ACA01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094D4-2376-4C60-98C2-0F70F108006B}" type="datetimeFigureOut">
              <a:rPr lang="en-US" smtClean="0"/>
              <a:t>5/14/2024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2D96E-EA7D-4721-8FB0-65ABF5ACA01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094D4-2376-4C60-98C2-0F70F108006B}" type="datetimeFigureOut">
              <a:rPr lang="en-US" smtClean="0"/>
              <a:t>5/14/2024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2D96E-EA7D-4721-8FB0-65ABF5ACA01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094D4-2376-4C60-98C2-0F70F108006B}" type="datetimeFigureOut">
              <a:rPr lang="en-US" smtClean="0"/>
              <a:t>5/14/2024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2D96E-EA7D-4721-8FB0-65ABF5ACA01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C094D4-2376-4C60-98C2-0F70F108006B}" type="datetimeFigureOut">
              <a:rPr lang="en-US" smtClean="0"/>
              <a:t>5/14/2024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E2D96E-EA7D-4721-8FB0-65ABF5ACA01A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C094D4-2376-4C60-98C2-0F70F108006B}" type="datetimeFigureOut">
              <a:rPr lang="en-US" smtClean="0"/>
              <a:t>5/14/2024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E2D96E-EA7D-4721-8FB0-65ABF5ACA01A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Placeholder 1"/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6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Text Placeholder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C094D4-2376-4C60-98C2-0F70F108006B}" type="datetimeFigureOut">
              <a:rPr lang="en-US" smtClean="0"/>
              <a:t>5/14/2024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hangingPunct="1">
              <a:defRPr sz="9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E2D96E-EA7D-4721-8FB0-65ABF5ACA01A}" type="slidenum">
              <a:rPr lang="en-US" smtClean="0"/>
              <a:t>‹#›</a:t>
            </a:fld>
            <a:endParaRPr lang="en-US"/>
          </a:p>
        </p:txBody>
      </p:sp>
      <p:pic>
        <p:nvPicPr>
          <p:cNvPr id="5127" name="图片 7" descr="444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467" y="3175"/>
            <a:ext cx="12208933" cy="685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ransition>
    <p:random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5pPr>
      <a:lvl6pPr marL="3429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6pPr>
      <a:lvl7pPr marL="6858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7pPr>
      <a:lvl8pPr marL="10287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8pPr>
      <a:lvl9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71450" indent="-171450" algn="l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16.xml"/><Relationship Id="rId2" Type="http://schemas.openxmlformats.org/officeDocument/2006/relationships/slide" Target="slide15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" Target="slide13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" Target="slide13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" Target="slide13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18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20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8.xml"/><Relationship Id="rId4" Type="http://schemas.openxmlformats.org/officeDocument/2006/relationships/slide" Target="slide2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" Target="slide20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9.xml"/><Relationship Id="rId4" Type="http://schemas.openxmlformats.org/officeDocument/2006/relationships/slide" Target="slide2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0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media" Target="../media/media4.mp3"/><Relationship Id="rId13" Type="http://schemas.openxmlformats.org/officeDocument/2006/relationships/image" Target="../media/image6.png"/><Relationship Id="rId18" Type="http://schemas.openxmlformats.org/officeDocument/2006/relationships/image" Target="../media/image11.png"/><Relationship Id="rId3" Type="http://schemas.microsoft.com/office/2007/relationships/media" Target="../media/media1.mp3"/><Relationship Id="rId7" Type="http://schemas.openxmlformats.org/officeDocument/2006/relationships/audio" Target="../media/media3.mp3"/><Relationship Id="rId12" Type="http://schemas.openxmlformats.org/officeDocument/2006/relationships/audio" Target="../media/audio2.wav"/><Relationship Id="rId17" Type="http://schemas.openxmlformats.org/officeDocument/2006/relationships/image" Target="../media/image10.GIF"/><Relationship Id="rId2" Type="http://schemas.openxmlformats.org/officeDocument/2006/relationships/audio" Target="NULL" TargetMode="External"/><Relationship Id="rId16" Type="http://schemas.openxmlformats.org/officeDocument/2006/relationships/image" Target="../media/image9.GIF"/><Relationship Id="rId20" Type="http://schemas.openxmlformats.org/officeDocument/2006/relationships/image" Target="../media/image13.GIF"/><Relationship Id="rId1" Type="http://schemas.openxmlformats.org/officeDocument/2006/relationships/themeOverride" Target="../theme/themeOverride1.xml"/><Relationship Id="rId6" Type="http://schemas.microsoft.com/office/2007/relationships/media" Target="../media/media3.mp3"/><Relationship Id="rId11" Type="http://schemas.openxmlformats.org/officeDocument/2006/relationships/audio" Target="../media/audio1.wav"/><Relationship Id="rId5" Type="http://schemas.openxmlformats.org/officeDocument/2006/relationships/audio" Target="../media/media2.mp3"/><Relationship Id="rId15" Type="http://schemas.openxmlformats.org/officeDocument/2006/relationships/image" Target="../media/image8.png"/><Relationship Id="rId10" Type="http://schemas.openxmlformats.org/officeDocument/2006/relationships/slideLayout" Target="../slideLayouts/slideLayout13.xml"/><Relationship Id="rId19" Type="http://schemas.openxmlformats.org/officeDocument/2006/relationships/image" Target="../media/image12.png"/><Relationship Id="rId4" Type="http://schemas.microsoft.com/office/2007/relationships/media" Target="../media/media2.mp3"/><Relationship Id="rId9" Type="http://schemas.openxmlformats.org/officeDocument/2006/relationships/audio" Target="../media/media4.mp3"/><Relationship Id="rId14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5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image" Target="../media/image8.png"/><Relationship Id="rId18" Type="http://schemas.openxmlformats.org/officeDocument/2006/relationships/image" Target="../media/image12.png"/><Relationship Id="rId3" Type="http://schemas.microsoft.com/office/2007/relationships/media" Target="../media/media1.mp3"/><Relationship Id="rId7" Type="http://schemas.openxmlformats.org/officeDocument/2006/relationships/audio" Target="../media/media3.mp3"/><Relationship Id="rId12" Type="http://schemas.openxmlformats.org/officeDocument/2006/relationships/image" Target="../media/image6.png"/><Relationship Id="rId17" Type="http://schemas.openxmlformats.org/officeDocument/2006/relationships/image" Target="../media/image11.png"/><Relationship Id="rId2" Type="http://schemas.openxmlformats.org/officeDocument/2006/relationships/audio" Target="NULL" TargetMode="External"/><Relationship Id="rId16" Type="http://schemas.openxmlformats.org/officeDocument/2006/relationships/image" Target="../media/image10.GIF"/><Relationship Id="rId1" Type="http://schemas.openxmlformats.org/officeDocument/2006/relationships/themeOverride" Target="../theme/themeOverride2.xml"/><Relationship Id="rId6" Type="http://schemas.microsoft.com/office/2007/relationships/media" Target="../media/media3.mp3"/><Relationship Id="rId11" Type="http://schemas.openxmlformats.org/officeDocument/2006/relationships/audio" Target="../media/audio3.wav"/><Relationship Id="rId5" Type="http://schemas.openxmlformats.org/officeDocument/2006/relationships/audio" Target="../media/media2.mp3"/><Relationship Id="rId15" Type="http://schemas.openxmlformats.org/officeDocument/2006/relationships/image" Target="../media/image9.GIF"/><Relationship Id="rId10" Type="http://schemas.openxmlformats.org/officeDocument/2006/relationships/audio" Target="../media/audio1.wav"/><Relationship Id="rId19" Type="http://schemas.openxmlformats.org/officeDocument/2006/relationships/image" Target="../media/image13.GIF"/><Relationship Id="rId4" Type="http://schemas.microsoft.com/office/2007/relationships/media" Target="../media/media2.mp3"/><Relationship Id="rId9" Type="http://schemas.openxmlformats.org/officeDocument/2006/relationships/audio" Target="../media/audio2.wav"/><Relationship Id="rId14" Type="http://schemas.openxmlformats.org/officeDocument/2006/relationships/image" Target="../media/image14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4.xml"/><Relationship Id="rId1" Type="http://schemas.openxmlformats.org/officeDocument/2006/relationships/themeOverride" Target="../theme/themeOverride17.xml"/><Relationship Id="rId4" Type="http://schemas.openxmlformats.org/officeDocument/2006/relationships/image" Target="../media/image44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7.GIF"/><Relationship Id="rId12" Type="http://schemas.openxmlformats.org/officeDocument/2006/relationships/image" Target="../media/image52.png"/><Relationship Id="rId2" Type="http://schemas.openxmlformats.org/officeDocument/2006/relationships/audio" Target="file:///C:\Documents%20and%20Settings\Admin\My%20Documents\Downloads\Music\LOP%20CHUNG%20MINH%20DOAN%20KET.mp3" TargetMode="External"/><Relationship Id="rId1" Type="http://schemas.microsoft.com/office/2007/relationships/media" Target="file:///C:\Documents%20and%20Settings\Admin\My%20Documents\Downloads\Music\LOP%20CHUNG%20MINH%20DOAN%20KET.mp3" TargetMode="External"/><Relationship Id="rId6" Type="http://schemas.openxmlformats.org/officeDocument/2006/relationships/image" Target="../media/image46.GIF"/><Relationship Id="rId11" Type="http://schemas.openxmlformats.org/officeDocument/2006/relationships/image" Target="../media/image51.GIF"/><Relationship Id="rId5" Type="http://schemas.openxmlformats.org/officeDocument/2006/relationships/image" Target="../media/image45.wmf"/><Relationship Id="rId10" Type="http://schemas.openxmlformats.org/officeDocument/2006/relationships/image" Target="../media/image50.GIF"/><Relationship Id="rId4" Type="http://schemas.openxmlformats.org/officeDocument/2006/relationships/audio" Target="../media/audio3.wav"/><Relationship Id="rId9" Type="http://schemas.openxmlformats.org/officeDocument/2006/relationships/image" Target="../media/image49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image" Target="../media/image16.png"/><Relationship Id="rId18" Type="http://schemas.openxmlformats.org/officeDocument/2006/relationships/image" Target="../media/image13.GIF"/><Relationship Id="rId3" Type="http://schemas.microsoft.com/office/2007/relationships/media" Target="../media/media1.mp3"/><Relationship Id="rId7" Type="http://schemas.openxmlformats.org/officeDocument/2006/relationships/audio" Target="../media/media3.mp3"/><Relationship Id="rId12" Type="http://schemas.openxmlformats.org/officeDocument/2006/relationships/image" Target="../media/image15.png"/><Relationship Id="rId17" Type="http://schemas.openxmlformats.org/officeDocument/2006/relationships/image" Target="../media/image12.png"/><Relationship Id="rId2" Type="http://schemas.openxmlformats.org/officeDocument/2006/relationships/audio" Target="NULL" TargetMode="External"/><Relationship Id="rId16" Type="http://schemas.openxmlformats.org/officeDocument/2006/relationships/image" Target="../media/image11.png"/><Relationship Id="rId1" Type="http://schemas.openxmlformats.org/officeDocument/2006/relationships/themeOverride" Target="../theme/themeOverride3.xml"/><Relationship Id="rId6" Type="http://schemas.microsoft.com/office/2007/relationships/media" Target="../media/media3.mp3"/><Relationship Id="rId11" Type="http://schemas.openxmlformats.org/officeDocument/2006/relationships/image" Target="../media/image6.png"/><Relationship Id="rId5" Type="http://schemas.openxmlformats.org/officeDocument/2006/relationships/audio" Target="../media/media2.mp3"/><Relationship Id="rId15" Type="http://schemas.openxmlformats.org/officeDocument/2006/relationships/image" Target="../media/image10.GIF"/><Relationship Id="rId10" Type="http://schemas.openxmlformats.org/officeDocument/2006/relationships/audio" Target="../media/audio3.wav"/><Relationship Id="rId4" Type="http://schemas.microsoft.com/office/2007/relationships/media" Target="../media/media2.mp3"/><Relationship Id="rId9" Type="http://schemas.openxmlformats.org/officeDocument/2006/relationships/audio" Target="../media/audio2.wav"/><Relationship Id="rId14" Type="http://schemas.openxmlformats.org/officeDocument/2006/relationships/image" Target="../media/image9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image" Target="../media/image17.png"/><Relationship Id="rId18" Type="http://schemas.openxmlformats.org/officeDocument/2006/relationships/image" Target="../media/image13.GIF"/><Relationship Id="rId3" Type="http://schemas.microsoft.com/office/2007/relationships/media" Target="../media/media1.mp3"/><Relationship Id="rId7" Type="http://schemas.openxmlformats.org/officeDocument/2006/relationships/audio" Target="../media/media3.mp3"/><Relationship Id="rId12" Type="http://schemas.openxmlformats.org/officeDocument/2006/relationships/image" Target="../media/image7.png"/><Relationship Id="rId17" Type="http://schemas.openxmlformats.org/officeDocument/2006/relationships/image" Target="../media/image12.png"/><Relationship Id="rId2" Type="http://schemas.openxmlformats.org/officeDocument/2006/relationships/audio" Target="NULL" TargetMode="External"/><Relationship Id="rId16" Type="http://schemas.openxmlformats.org/officeDocument/2006/relationships/image" Target="../media/image11.png"/><Relationship Id="rId1" Type="http://schemas.openxmlformats.org/officeDocument/2006/relationships/themeOverride" Target="../theme/themeOverride4.xml"/><Relationship Id="rId6" Type="http://schemas.microsoft.com/office/2007/relationships/media" Target="../media/media3.mp3"/><Relationship Id="rId11" Type="http://schemas.openxmlformats.org/officeDocument/2006/relationships/image" Target="../media/image6.png"/><Relationship Id="rId5" Type="http://schemas.openxmlformats.org/officeDocument/2006/relationships/audio" Target="../media/media2.mp3"/><Relationship Id="rId15" Type="http://schemas.openxmlformats.org/officeDocument/2006/relationships/image" Target="../media/image10.GIF"/><Relationship Id="rId10" Type="http://schemas.openxmlformats.org/officeDocument/2006/relationships/audio" Target="../media/audio3.wav"/><Relationship Id="rId19" Type="http://schemas.openxmlformats.org/officeDocument/2006/relationships/image" Target="../media/image18.png"/><Relationship Id="rId4" Type="http://schemas.microsoft.com/office/2007/relationships/media" Target="../media/media2.mp3"/><Relationship Id="rId9" Type="http://schemas.openxmlformats.org/officeDocument/2006/relationships/audio" Target="../media/audio2.wav"/><Relationship Id="rId14" Type="http://schemas.openxmlformats.org/officeDocument/2006/relationships/image" Target="../media/image9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image" Target="../media/image20.png"/><Relationship Id="rId18" Type="http://schemas.openxmlformats.org/officeDocument/2006/relationships/image" Target="../media/image13.GIF"/><Relationship Id="rId3" Type="http://schemas.microsoft.com/office/2007/relationships/media" Target="../media/media1.mp3"/><Relationship Id="rId7" Type="http://schemas.openxmlformats.org/officeDocument/2006/relationships/audio" Target="../media/media3.mp3"/><Relationship Id="rId12" Type="http://schemas.openxmlformats.org/officeDocument/2006/relationships/image" Target="../media/image19.png"/><Relationship Id="rId17" Type="http://schemas.openxmlformats.org/officeDocument/2006/relationships/image" Target="../media/image12.png"/><Relationship Id="rId2" Type="http://schemas.openxmlformats.org/officeDocument/2006/relationships/audio" Target="NULL" TargetMode="External"/><Relationship Id="rId16" Type="http://schemas.openxmlformats.org/officeDocument/2006/relationships/image" Target="../media/image11.png"/><Relationship Id="rId1" Type="http://schemas.openxmlformats.org/officeDocument/2006/relationships/themeOverride" Target="../theme/themeOverride5.xml"/><Relationship Id="rId6" Type="http://schemas.microsoft.com/office/2007/relationships/media" Target="../media/media3.mp3"/><Relationship Id="rId11" Type="http://schemas.openxmlformats.org/officeDocument/2006/relationships/image" Target="../media/image6.png"/><Relationship Id="rId5" Type="http://schemas.openxmlformats.org/officeDocument/2006/relationships/audio" Target="../media/media2.mp3"/><Relationship Id="rId15" Type="http://schemas.openxmlformats.org/officeDocument/2006/relationships/image" Target="../media/image10.GIF"/><Relationship Id="rId10" Type="http://schemas.openxmlformats.org/officeDocument/2006/relationships/audio" Target="../media/audio3.wav"/><Relationship Id="rId4" Type="http://schemas.microsoft.com/office/2007/relationships/media" Target="../media/media2.mp3"/><Relationship Id="rId9" Type="http://schemas.openxmlformats.org/officeDocument/2006/relationships/audio" Target="../media/audio2.wav"/><Relationship Id="rId14" Type="http://schemas.openxmlformats.org/officeDocument/2006/relationships/image" Target="../media/image9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image" Target="../media/image21.png"/><Relationship Id="rId18" Type="http://schemas.openxmlformats.org/officeDocument/2006/relationships/image" Target="../media/image12.png"/><Relationship Id="rId3" Type="http://schemas.microsoft.com/office/2007/relationships/media" Target="../media/media1.mp3"/><Relationship Id="rId7" Type="http://schemas.openxmlformats.org/officeDocument/2006/relationships/audio" Target="../media/media3.mp3"/><Relationship Id="rId12" Type="http://schemas.openxmlformats.org/officeDocument/2006/relationships/image" Target="../media/image6.png"/><Relationship Id="rId17" Type="http://schemas.openxmlformats.org/officeDocument/2006/relationships/image" Target="../media/image11.png"/><Relationship Id="rId2" Type="http://schemas.openxmlformats.org/officeDocument/2006/relationships/audio" Target="NULL" TargetMode="External"/><Relationship Id="rId16" Type="http://schemas.openxmlformats.org/officeDocument/2006/relationships/image" Target="../media/image10.GIF"/><Relationship Id="rId1" Type="http://schemas.openxmlformats.org/officeDocument/2006/relationships/themeOverride" Target="../theme/themeOverride6.xml"/><Relationship Id="rId6" Type="http://schemas.microsoft.com/office/2007/relationships/media" Target="../media/media3.mp3"/><Relationship Id="rId11" Type="http://schemas.openxmlformats.org/officeDocument/2006/relationships/audio" Target="../media/audio3.wav"/><Relationship Id="rId5" Type="http://schemas.openxmlformats.org/officeDocument/2006/relationships/audio" Target="../media/media2.mp3"/><Relationship Id="rId15" Type="http://schemas.openxmlformats.org/officeDocument/2006/relationships/image" Target="../media/image9.GIF"/><Relationship Id="rId10" Type="http://schemas.openxmlformats.org/officeDocument/2006/relationships/audio" Target="../media/audio1.wav"/><Relationship Id="rId19" Type="http://schemas.openxmlformats.org/officeDocument/2006/relationships/image" Target="../media/image13.GIF"/><Relationship Id="rId4" Type="http://schemas.microsoft.com/office/2007/relationships/media" Target="../media/media2.mp3"/><Relationship Id="rId9" Type="http://schemas.openxmlformats.org/officeDocument/2006/relationships/audio" Target="../media/audio2.wav"/><Relationship Id="rId1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WordArt 10" descr="Paper bag"/>
          <p:cNvSpPr>
            <a:spLocks noChangeArrowheads="1" noChangeShapeType="1" noTextEdit="1"/>
          </p:cNvSpPr>
          <p:nvPr/>
        </p:nvSpPr>
        <p:spPr bwMode="auto">
          <a:xfrm>
            <a:off x="4499429" y="2000538"/>
            <a:ext cx="6366590" cy="208333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800" kern="10" dirty="0">
                <a:ln w="9525">
                  <a:solidFill>
                    <a:srgbClr val="008000"/>
                  </a:solidFill>
                  <a:round/>
                </a:ln>
                <a:solidFill>
                  <a:srgbClr val="00B050"/>
                </a:solid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MÔN: TIẾNG VIỆT</a:t>
            </a:r>
          </a:p>
          <a:p>
            <a:pPr algn="ctr"/>
            <a:r>
              <a:rPr lang="en-US" sz="2800" kern="10" dirty="0">
                <a:ln w="9525">
                  <a:solidFill>
                    <a:srgbClr val="008000"/>
                  </a:solidFill>
                  <a:round/>
                </a:ln>
                <a:solidFill>
                  <a:srgbClr val="00B050"/>
                </a:solid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LỚP 2</a:t>
            </a:r>
          </a:p>
        </p:txBody>
      </p:sp>
      <p:pic>
        <p:nvPicPr>
          <p:cNvPr id="38" name="Picture 17" descr="SPARKLES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9696" y="2998897"/>
            <a:ext cx="2098580" cy="12100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22" descr="SPARKLES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4539" y="1559929"/>
            <a:ext cx="992187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23" descr="SPARKLES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3237" y="4208914"/>
            <a:ext cx="2798763" cy="71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24" descr="SPARKLES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5203" y="2963171"/>
            <a:ext cx="1738424" cy="1116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Picture 58" descr="SPARKLES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3225" y="5405438"/>
            <a:ext cx="1289050" cy="82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6" name="Picture 17" descr="SPARKLES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1205" y="516523"/>
            <a:ext cx="1470025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" name="Picture 17" descr="SPARKLES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080" y="3916789"/>
            <a:ext cx="1470025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8" name="Picture 17" descr="SPARKLES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5188" y="5253585"/>
            <a:ext cx="1470025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9" name="Picture 17" descr="SPARKLES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735" y="732196"/>
            <a:ext cx="1470025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0" name="Picture 17" descr="SPARKLES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2325" y="503394"/>
            <a:ext cx="1470025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1" name="Picture 17" descr="SPARKLES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0450" y="5850837"/>
            <a:ext cx="1470025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2" name="Picture 17" descr="SPARKLES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273" y="2429777"/>
            <a:ext cx="1470025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3" name="Picture 17" descr="SPARKLES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3923" y="1414673"/>
            <a:ext cx="1470025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3036887" y="928444"/>
            <a:ext cx="6118225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 err="1">
                <a:latin typeface="Arial-SGK-TV" charset="0"/>
                <a:cs typeface="Arial-SGK-TV" charset="0"/>
              </a:rPr>
              <a:t>Thứ</a:t>
            </a:r>
            <a:r>
              <a:rPr lang="en-US" altLang="en-US" sz="2800" dirty="0">
                <a:latin typeface="Arial-SGK-TV" charset="0"/>
                <a:cs typeface="Arial-SGK-TV" charset="0"/>
              </a:rPr>
              <a:t> … </a:t>
            </a:r>
            <a:r>
              <a:rPr lang="en-US" altLang="en-US" sz="2800" dirty="0" err="1">
                <a:latin typeface="Arial-SGK-TV" charset="0"/>
                <a:cs typeface="Arial-SGK-TV" charset="0"/>
              </a:rPr>
              <a:t>ngày</a:t>
            </a:r>
            <a:r>
              <a:rPr lang="en-US" altLang="en-US" sz="2800" dirty="0">
                <a:latin typeface="Arial-SGK-TV" charset="0"/>
                <a:cs typeface="Arial-SGK-TV" charset="0"/>
              </a:rPr>
              <a:t> … </a:t>
            </a:r>
            <a:r>
              <a:rPr lang="en-US" altLang="en-US" sz="2800" dirty="0" err="1">
                <a:latin typeface="Arial-SGK-TV" charset="0"/>
                <a:cs typeface="Arial-SGK-TV" charset="0"/>
              </a:rPr>
              <a:t>tháng</a:t>
            </a:r>
            <a:r>
              <a:rPr lang="en-US" altLang="en-US" sz="2800" dirty="0">
                <a:latin typeface="Arial-SGK-TV" charset="0"/>
                <a:cs typeface="Arial-SGK-TV" charset="0"/>
              </a:rPr>
              <a:t> .. </a:t>
            </a:r>
            <a:r>
              <a:rPr lang="en-US" altLang="en-US" sz="2800" dirty="0" err="1">
                <a:latin typeface="Arial-SGK-TV" charset="0"/>
                <a:cs typeface="Arial-SGK-TV" charset="0"/>
              </a:rPr>
              <a:t>năm</a:t>
            </a:r>
            <a:r>
              <a:rPr lang="en-US" altLang="en-US" sz="2800" dirty="0">
                <a:latin typeface="Arial-SGK-TV" charset="0"/>
                <a:cs typeface="Arial-SGK-TV" charset="0"/>
              </a:rPr>
              <a:t> 20…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u="sng" dirty="0" err="1">
                <a:solidFill>
                  <a:srgbClr val="FF0000"/>
                </a:solidFill>
                <a:latin typeface="Arial-SGK-TV" charset="0"/>
                <a:cs typeface="Arial-SGK-TV" charset="0"/>
              </a:rPr>
              <a:t>Tiếng</a:t>
            </a:r>
            <a:r>
              <a:rPr lang="en-US" altLang="en-US" sz="2800" b="1" u="sng" dirty="0">
                <a:solidFill>
                  <a:srgbClr val="FF0000"/>
                </a:solidFill>
                <a:latin typeface="Arial-SGK-TV" charset="0"/>
                <a:cs typeface="Arial-SGK-TV" charset="0"/>
              </a:rPr>
              <a:t> </a:t>
            </a:r>
            <a:r>
              <a:rPr lang="en-US" altLang="en-US" sz="2800" b="1" u="sng" dirty="0" err="1">
                <a:solidFill>
                  <a:srgbClr val="FF0000"/>
                </a:solidFill>
                <a:latin typeface="Arial-SGK-TV" charset="0"/>
                <a:cs typeface="Arial-SGK-TV" charset="0"/>
              </a:rPr>
              <a:t>việt</a:t>
            </a:r>
            <a:endParaRPr lang="en-US" altLang="en-US" sz="2800" b="1" u="sng" dirty="0">
              <a:solidFill>
                <a:srgbClr val="FF0000"/>
              </a:solidFill>
              <a:latin typeface="Arial-SGK-TV" charset="0"/>
              <a:cs typeface="Arial-SGK-TV" charset="0"/>
            </a:endParaRPr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3047999" y="1882531"/>
            <a:ext cx="61182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 err="1">
                <a:solidFill>
                  <a:srgbClr val="0000FF"/>
                </a:solidFill>
                <a:latin typeface="Arial-SGK-TV" charset="0"/>
                <a:cs typeface="Arial-SGK-TV" charset="0"/>
              </a:rPr>
              <a:t>Nhím</a:t>
            </a:r>
            <a:r>
              <a:rPr lang="en-US" altLang="en-US" sz="2800" b="1" dirty="0">
                <a:solidFill>
                  <a:srgbClr val="0000FF"/>
                </a:solidFill>
                <a:latin typeface="Arial-SGK-TV" charset="0"/>
                <a:cs typeface="Arial-SGK-TV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Arial-SGK-TV" charset="0"/>
                <a:cs typeface="Arial-SGK-TV" charset="0"/>
              </a:rPr>
              <a:t>nâu</a:t>
            </a:r>
            <a:r>
              <a:rPr lang="en-US" altLang="en-US" sz="2800" b="1" dirty="0">
                <a:solidFill>
                  <a:srgbClr val="0000FF"/>
                </a:solidFill>
                <a:latin typeface="Arial-SGK-TV" charset="0"/>
                <a:cs typeface="Arial-SGK-TV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Arial-SGK-TV" charset="0"/>
                <a:cs typeface="Arial-SGK-TV" charset="0"/>
              </a:rPr>
              <a:t>kết</a:t>
            </a:r>
            <a:r>
              <a:rPr lang="en-US" altLang="en-US" sz="2800" b="1" dirty="0">
                <a:solidFill>
                  <a:srgbClr val="0000FF"/>
                </a:solidFill>
                <a:latin typeface="Arial-SGK-TV" charset="0"/>
                <a:cs typeface="Arial-SGK-TV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Arial-SGK-TV" charset="0"/>
                <a:cs typeface="Arial-SGK-TV" charset="0"/>
              </a:rPr>
              <a:t>bạn</a:t>
            </a:r>
            <a:endParaRPr lang="en-US" altLang="en-US" sz="2800" b="1" u="sng" dirty="0">
              <a:solidFill>
                <a:srgbClr val="0000FF"/>
              </a:solidFill>
              <a:latin typeface="Arial-SGK-TV" charset="0"/>
              <a:cs typeface="Arial-SGK-TV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461;p28"/>
          <p:cNvSpPr txBox="1"/>
          <p:nvPr/>
        </p:nvSpPr>
        <p:spPr>
          <a:xfrm>
            <a:off x="2161734" y="1855060"/>
            <a:ext cx="3113650" cy="20416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93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hivo Light"/>
              <a:buChar char="༝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1pPr>
            <a:lvl2pPr marL="914400" marR="0" lvl="1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2pPr>
            <a:lvl3pPr marL="1371600" marR="0" lvl="2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3pPr>
            <a:lvl4pPr marL="1828800" marR="0" lvl="3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4pPr>
            <a:lvl5pPr marL="2286000" marR="0" lvl="4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5pPr>
            <a:lvl6pPr marL="2743200" marR="0" lvl="5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6pPr>
            <a:lvl7pPr marL="3200400" marR="0" lvl="6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7pPr>
            <a:lvl8pPr marL="3657600" marR="0" lvl="7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8pPr>
            <a:lvl9pPr marL="4114800" marR="0" lvl="8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9pPr>
          </a:lstStyle>
          <a:p>
            <a:pPr marL="0" indent="0" algn="ctr">
              <a:spcBef>
                <a:spcPts val="800"/>
              </a:spcBef>
              <a:buFont typeface="Chivo Light"/>
              <a:buNone/>
            </a:pPr>
            <a:r>
              <a:rPr lang="en-US" sz="96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endParaRPr lang="en-US" sz="9600" b="1" kern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loud 4"/>
          <p:cNvSpPr/>
          <p:nvPr/>
        </p:nvSpPr>
        <p:spPr>
          <a:xfrm>
            <a:off x="9120188" y="4292600"/>
            <a:ext cx="3052762" cy="1944688"/>
          </a:xfrm>
          <a:prstGeom prst="cloud">
            <a:avLst/>
          </a:prstGeom>
          <a:solidFill>
            <a:srgbClr val="66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defRPr/>
            </a:pPr>
            <a:r>
              <a:rPr lang="en-US" altLang="en-US" sz="3200">
                <a:solidFill>
                  <a:srgbClr val="FFFFFF"/>
                </a:solidFill>
                <a:latin typeface="Arial-Rounded"/>
                <a:ea typeface="Arial-Rounded"/>
                <a:cs typeface="Arial-Rounded"/>
              </a:rPr>
              <a:t>Đọc mẫu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49" y="0"/>
            <a:ext cx="8984273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03322" y="620712"/>
            <a:ext cx="3188678" cy="350480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96947" y="204520"/>
            <a:ext cx="11830929" cy="60888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/>
            <a:r>
              <a:rPr lang="vi-VN" sz="2400" b="1" i="0" u="none" strike="noStrike" dirty="0">
                <a:solidFill>
                  <a:srgbClr val="FF0000"/>
                </a:solidFill>
                <a:effectLst/>
                <a:latin typeface="+mj-lt"/>
              </a:rPr>
              <a:t>NHÍM NÂU KẾT BẠN</a:t>
            </a:r>
            <a:endParaRPr lang="en-US" sz="2400" b="1" i="0" u="none" strike="noStrike" dirty="0">
              <a:solidFill>
                <a:srgbClr val="FF0000"/>
              </a:solidFill>
              <a:effectLst/>
              <a:latin typeface="+mj-lt"/>
            </a:endParaRPr>
          </a:p>
          <a:p>
            <a:pPr algn="ctr" rtl="0"/>
            <a:endParaRPr lang="en-US" sz="1400" b="1" i="0" u="none" strike="noStrike" dirty="0">
              <a:solidFill>
                <a:srgbClr val="FF0000"/>
              </a:solidFill>
              <a:effectLst/>
              <a:latin typeface="+mj-lt"/>
            </a:endParaRPr>
          </a:p>
          <a:p>
            <a:pPr rtl="0">
              <a:spcBef>
                <a:spcPts val="400"/>
              </a:spcBef>
              <a:spcAft>
                <a:spcPts val="400"/>
              </a:spcAft>
            </a:pPr>
            <a:r>
              <a:rPr lang="en-US" sz="2400" i="0" u="none" strike="noStrike" dirty="0">
                <a:effectLst/>
                <a:latin typeface="+mj-lt"/>
              </a:rPr>
              <a:t>        </a:t>
            </a:r>
            <a:r>
              <a:rPr lang="vi-VN" sz="2500" i="0" u="none" strike="noStrike" dirty="0">
                <a:effectLst/>
                <a:latin typeface="+mj-lt"/>
              </a:rPr>
              <a:t>Trong khu rừng nọ, có chú nhím nâu hiền lành,</a:t>
            </a:r>
            <a:r>
              <a:rPr lang="en-US" sz="2500" i="0" u="none" strike="noStrike" dirty="0">
                <a:effectLst/>
                <a:latin typeface="+mj-lt"/>
              </a:rPr>
              <a:t>                     </a:t>
            </a:r>
            <a:r>
              <a:rPr lang="vi-VN" sz="2500" i="0" u="none" strike="noStrike" dirty="0">
                <a:effectLst/>
                <a:latin typeface="+mj-lt"/>
              </a:rPr>
              <a:t>Một buổi sáng, ch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ú</a:t>
            </a:r>
            <a:r>
              <a:rPr lang="vi-VN" sz="2500" i="0" u="none" strike="noStrike" dirty="0">
                <a:effectLst/>
                <a:latin typeface="+mj-lt"/>
              </a:rPr>
              <a:t> đang kiếm</a:t>
            </a:r>
            <a:r>
              <a:rPr lang="en-US" sz="2500" dirty="0">
                <a:latin typeface="+mj-lt"/>
              </a:rPr>
              <a:t> </a:t>
            </a:r>
            <a:r>
              <a:rPr lang="vi-VN" sz="2500" i="0" u="none" strike="noStrike" dirty="0">
                <a:effectLst/>
                <a:latin typeface="+mj-lt"/>
              </a:rPr>
              <a:t>quả Cây thì thấy nhím trắng chạy tới. Nhím trắng</a:t>
            </a:r>
            <a:r>
              <a:rPr lang="en-US" sz="2500" i="0" u="none" strike="noStrike" dirty="0">
                <a:effectLst/>
                <a:latin typeface="+mj-lt"/>
              </a:rPr>
              <a:t> </a:t>
            </a:r>
            <a:r>
              <a:rPr lang="en-US" sz="250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vi-VN" sz="250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ồn </a:t>
            </a:r>
            <a:r>
              <a:rPr lang="en-US" sz="2500" i="0" u="none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vã</a:t>
            </a:r>
            <a:r>
              <a:rPr lang="vi-VN" sz="2500" i="0" u="none" strike="noStrike" dirty="0">
                <a:effectLst/>
                <a:latin typeface="+mj-lt"/>
              </a:rPr>
              <a:t>: “Chào bạn! Rất vui được gặp bạn!”. Nhím nâu lúng túng, nói lí nhí: “Chào bạn!”, rồi nấp vào bụi cây. Chú cuộn tròn người lại mà vẫn sợ hãi.</a:t>
            </a:r>
            <a:endParaRPr lang="en-US" sz="2500" dirty="0">
              <a:latin typeface="+mj-lt"/>
            </a:endParaRPr>
          </a:p>
          <a:p>
            <a:pPr algn="just" rtl="0">
              <a:spcBef>
                <a:spcPts val="400"/>
              </a:spcBef>
              <a:spcAft>
                <a:spcPts val="400"/>
              </a:spcAft>
            </a:pPr>
            <a:r>
              <a:rPr lang="en-US" sz="2500" i="0" u="none" strike="noStrike" dirty="0">
                <a:effectLst/>
                <a:latin typeface="+mj-lt"/>
              </a:rPr>
              <a:t>        </a:t>
            </a:r>
            <a:r>
              <a:rPr lang="vi-VN" sz="2500" i="0" u="none" strike="noStrike" dirty="0">
                <a:effectLst/>
                <a:latin typeface="+mj-lt"/>
              </a:rPr>
              <a:t>Mùa đông đến, nhím nâu đi tìm nơi để </a:t>
            </a:r>
            <a:r>
              <a:rPr lang="en-US" sz="2500" i="0" u="none" strike="noStrike" dirty="0">
                <a:effectLst/>
                <a:latin typeface="+mj-lt"/>
              </a:rPr>
              <a:t>           </a:t>
            </a:r>
            <a:r>
              <a:rPr lang="vi-VN" sz="2500" i="0" u="none" strike="noStrike" dirty="0">
                <a:effectLst/>
                <a:latin typeface="+mj-lt"/>
              </a:rPr>
              <a:t>. Bất chợt, mưa kéo đến. Nhím nâu vội bước vào cái hang nhỏ. Thì ra là nhà nhím trắng. Nhím nâu run run: “Xin lỗi, tôi không biết đây là nhà của bạn.”. Nhím trắng tươi cười:</a:t>
            </a:r>
            <a:r>
              <a:rPr lang="en-US" sz="2500" dirty="0">
                <a:latin typeface="+mj-lt"/>
              </a:rPr>
              <a:t> </a:t>
            </a:r>
            <a:r>
              <a:rPr lang="vi-VN" sz="2500" i="0" u="none" strike="noStrike" dirty="0">
                <a:effectLst/>
                <a:latin typeface="+mj-lt"/>
              </a:rPr>
              <a:t>“Đừng ngại! Gặp lại bạn, tôi rất vui. Tôi Ở đây một mình, buồn lắm. Bạn ở lại cùng tôi nhé!”.</a:t>
            </a:r>
            <a:endParaRPr lang="vi-VN" sz="2500" dirty="0">
              <a:effectLst/>
              <a:latin typeface="+mj-lt"/>
            </a:endParaRPr>
          </a:p>
          <a:p>
            <a:pPr algn="just" rtl="0">
              <a:spcBef>
                <a:spcPts val="400"/>
              </a:spcBef>
              <a:spcAft>
                <a:spcPts val="400"/>
              </a:spcAft>
            </a:pPr>
            <a:r>
              <a:rPr lang="en-US" sz="2500" i="0" u="none" strike="noStrike" dirty="0">
                <a:effectLst/>
                <a:latin typeface="+mj-lt"/>
              </a:rPr>
              <a:t>        </a:t>
            </a:r>
            <a:r>
              <a:rPr lang="vi-VN" sz="2500" i="0" u="none" strike="noStrike" dirty="0">
                <a:effectLst/>
                <a:latin typeface="+mj-lt"/>
              </a:rPr>
              <a:t>“Nhím trắng tốt bụng quả. Bạn ấy nói đúng, không có bạn bè thì thật buồn.”</a:t>
            </a:r>
            <a:r>
              <a:rPr lang="en-US" sz="2500" i="0" u="none" strike="noStrike" dirty="0">
                <a:effectLst/>
                <a:latin typeface="+mj-lt"/>
              </a:rPr>
              <a:t> </a:t>
            </a:r>
            <a:r>
              <a:rPr lang="vi-VN" sz="2500" i="0" u="none" strike="noStrike" dirty="0">
                <a:effectLst/>
                <a:latin typeface="+mj-lt"/>
              </a:rPr>
              <a:t>Nghĩ thế, nhím nấu mạnh dạn hẳn lên. Chú nhận lời kết bạn với nhím trắng. Cả hai cùng thu dọn,</a:t>
            </a:r>
            <a:r>
              <a:rPr lang="en-US" sz="2500" i="0" u="none" strike="noStrike" dirty="0">
                <a:effectLst/>
                <a:latin typeface="+mj-lt"/>
              </a:rPr>
              <a:t> </a:t>
            </a:r>
          </a:p>
          <a:p>
            <a:pPr algn="just" rtl="0">
              <a:spcBef>
                <a:spcPts val="400"/>
              </a:spcBef>
              <a:spcAft>
                <a:spcPts val="400"/>
              </a:spcAft>
            </a:pPr>
            <a:r>
              <a:rPr lang="en-US" sz="2500" dirty="0">
                <a:latin typeface="+mj-lt"/>
              </a:rPr>
              <a:t>              </a:t>
            </a:r>
            <a:r>
              <a:rPr lang="vi-VN" sz="2500" i="0" u="none" strike="noStrike" dirty="0">
                <a:effectLst/>
                <a:latin typeface="+mj-lt"/>
              </a:rPr>
              <a:t>chỗ ở cho đẹp. Chúng trải qua những ngày vui vẻ, ấm áp vì không phải sống một mình giữa mùa đông lạnh giá.</a:t>
            </a:r>
            <a:endParaRPr lang="vi-VN" sz="2500" dirty="0">
              <a:effectLst/>
              <a:latin typeface="+mj-lt"/>
            </a:endParaRPr>
          </a:p>
          <a:p>
            <a:pPr algn="r" rtl="0"/>
            <a:r>
              <a:rPr lang="vi-VN" sz="2500" i="0" u="none" strike="noStrike" dirty="0">
                <a:effectLst/>
                <a:latin typeface="+mj-lt"/>
              </a:rPr>
              <a:t>(Theo Minh Anh)</a:t>
            </a:r>
            <a:endParaRPr lang="vi-VN" sz="2500" dirty="0">
              <a:effectLst/>
              <a:latin typeface="+mj-lt"/>
            </a:endParaRPr>
          </a:p>
        </p:txBody>
      </p:sp>
      <p:sp>
        <p:nvSpPr>
          <p:cNvPr id="4" name="Oval 3"/>
          <p:cNvSpPr>
            <a:spLocks noChangeArrowheads="1"/>
          </p:cNvSpPr>
          <p:nvPr/>
        </p:nvSpPr>
        <p:spPr bwMode="auto">
          <a:xfrm>
            <a:off x="553550" y="661816"/>
            <a:ext cx="503237" cy="576263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5" name="Oval 4"/>
          <p:cNvSpPr>
            <a:spLocks noChangeArrowheads="1"/>
          </p:cNvSpPr>
          <p:nvPr/>
        </p:nvSpPr>
        <p:spPr bwMode="auto">
          <a:xfrm>
            <a:off x="8085943" y="594121"/>
            <a:ext cx="503237" cy="576263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6" name="Oval 5"/>
          <p:cNvSpPr>
            <a:spLocks noChangeArrowheads="1"/>
          </p:cNvSpPr>
          <p:nvPr/>
        </p:nvSpPr>
        <p:spPr bwMode="auto">
          <a:xfrm>
            <a:off x="5589147" y="1021694"/>
            <a:ext cx="503237" cy="576263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7" name="Oval 6"/>
          <p:cNvSpPr>
            <a:spLocks noChangeArrowheads="1"/>
          </p:cNvSpPr>
          <p:nvPr/>
        </p:nvSpPr>
        <p:spPr bwMode="auto">
          <a:xfrm>
            <a:off x="1398461" y="1420778"/>
            <a:ext cx="503237" cy="576263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8" name="Oval 7"/>
          <p:cNvSpPr>
            <a:spLocks noChangeArrowheads="1"/>
          </p:cNvSpPr>
          <p:nvPr/>
        </p:nvSpPr>
        <p:spPr bwMode="auto">
          <a:xfrm>
            <a:off x="9798782" y="1434787"/>
            <a:ext cx="503237" cy="576263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9" name="Oval 8"/>
          <p:cNvSpPr>
            <a:spLocks noChangeArrowheads="1"/>
          </p:cNvSpPr>
          <p:nvPr/>
        </p:nvSpPr>
        <p:spPr bwMode="auto">
          <a:xfrm>
            <a:off x="531373" y="2245444"/>
            <a:ext cx="503237" cy="576263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10" name="Oval 9"/>
          <p:cNvSpPr>
            <a:spLocks noChangeArrowheads="1"/>
          </p:cNvSpPr>
          <p:nvPr/>
        </p:nvSpPr>
        <p:spPr bwMode="auto">
          <a:xfrm>
            <a:off x="6821641" y="2268598"/>
            <a:ext cx="503237" cy="576263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11" name="Oval 10"/>
          <p:cNvSpPr>
            <a:spLocks noChangeArrowheads="1"/>
          </p:cNvSpPr>
          <p:nvPr/>
        </p:nvSpPr>
        <p:spPr bwMode="auto">
          <a:xfrm>
            <a:off x="9913037" y="2268598"/>
            <a:ext cx="503237" cy="576263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12" name="Oval 11"/>
          <p:cNvSpPr>
            <a:spLocks noChangeArrowheads="1"/>
          </p:cNvSpPr>
          <p:nvPr/>
        </p:nvSpPr>
        <p:spPr bwMode="auto">
          <a:xfrm>
            <a:off x="3194203" y="2677799"/>
            <a:ext cx="503237" cy="576263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13" name="Oval 12"/>
          <p:cNvSpPr>
            <a:spLocks noChangeArrowheads="1"/>
          </p:cNvSpPr>
          <p:nvPr/>
        </p:nvSpPr>
        <p:spPr bwMode="auto">
          <a:xfrm>
            <a:off x="3193937" y="3037416"/>
            <a:ext cx="620580" cy="576263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14" name="Oval 13"/>
          <p:cNvSpPr>
            <a:spLocks noChangeArrowheads="1"/>
          </p:cNvSpPr>
          <p:nvPr/>
        </p:nvSpPr>
        <p:spPr bwMode="auto">
          <a:xfrm>
            <a:off x="10891484" y="3037415"/>
            <a:ext cx="620580" cy="576263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</a:p>
        </p:txBody>
      </p:sp>
      <p:sp>
        <p:nvSpPr>
          <p:cNvPr id="15" name="Oval 14"/>
          <p:cNvSpPr>
            <a:spLocks noChangeArrowheads="1"/>
          </p:cNvSpPr>
          <p:nvPr/>
        </p:nvSpPr>
        <p:spPr bwMode="auto">
          <a:xfrm>
            <a:off x="3193937" y="3454465"/>
            <a:ext cx="620580" cy="576263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</a:p>
        </p:txBody>
      </p:sp>
      <p:sp>
        <p:nvSpPr>
          <p:cNvPr id="16" name="Oval 15"/>
          <p:cNvSpPr>
            <a:spLocks noChangeArrowheads="1"/>
          </p:cNvSpPr>
          <p:nvPr/>
        </p:nvSpPr>
        <p:spPr bwMode="auto">
          <a:xfrm>
            <a:off x="494878" y="3890266"/>
            <a:ext cx="620580" cy="576263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</a:p>
        </p:txBody>
      </p:sp>
      <p:sp>
        <p:nvSpPr>
          <p:cNvPr id="17" name="Oval 16"/>
          <p:cNvSpPr>
            <a:spLocks noChangeArrowheads="1"/>
          </p:cNvSpPr>
          <p:nvPr/>
        </p:nvSpPr>
        <p:spPr bwMode="auto">
          <a:xfrm>
            <a:off x="3943535" y="3903610"/>
            <a:ext cx="620580" cy="576263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r>
          </a:p>
        </p:txBody>
      </p:sp>
      <p:sp>
        <p:nvSpPr>
          <p:cNvPr id="18" name="Oval 17"/>
          <p:cNvSpPr>
            <a:spLocks noChangeArrowheads="1"/>
          </p:cNvSpPr>
          <p:nvPr/>
        </p:nvSpPr>
        <p:spPr bwMode="auto">
          <a:xfrm>
            <a:off x="10416274" y="3890265"/>
            <a:ext cx="620580" cy="576263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</a:p>
        </p:txBody>
      </p:sp>
      <p:sp>
        <p:nvSpPr>
          <p:cNvPr id="19" name="Oval 18"/>
          <p:cNvSpPr>
            <a:spLocks noChangeArrowheads="1"/>
          </p:cNvSpPr>
          <p:nvPr/>
        </p:nvSpPr>
        <p:spPr bwMode="auto">
          <a:xfrm>
            <a:off x="3568736" y="4295808"/>
            <a:ext cx="620580" cy="576263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</a:t>
            </a:r>
          </a:p>
        </p:txBody>
      </p:sp>
      <p:sp>
        <p:nvSpPr>
          <p:cNvPr id="20" name="Oval 19"/>
          <p:cNvSpPr>
            <a:spLocks noChangeArrowheads="1"/>
          </p:cNvSpPr>
          <p:nvPr/>
        </p:nvSpPr>
        <p:spPr bwMode="auto">
          <a:xfrm>
            <a:off x="8468749" y="4255655"/>
            <a:ext cx="620580" cy="576263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</a:t>
            </a:r>
          </a:p>
        </p:txBody>
      </p:sp>
      <p:sp>
        <p:nvSpPr>
          <p:cNvPr id="21" name="TextBox 20"/>
          <p:cNvSpPr txBox="1">
            <a:spLocks noChangeArrowheads="1"/>
          </p:cNvSpPr>
          <p:nvPr/>
        </p:nvSpPr>
        <p:spPr bwMode="auto">
          <a:xfrm>
            <a:off x="531373" y="6050159"/>
            <a:ext cx="10618787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000" b="1" dirty="0" err="1">
                <a:solidFill>
                  <a:srgbClr val="0000FF"/>
                </a:solidFill>
                <a:latin typeface="Arial-SGK-TV" charset="0"/>
                <a:cs typeface="Arial-SGK-TV" charset="0"/>
              </a:rPr>
              <a:t>Đọc</a:t>
            </a:r>
            <a:r>
              <a:rPr lang="en-US" altLang="en-US" sz="4000" b="1" dirty="0">
                <a:solidFill>
                  <a:srgbClr val="0000FF"/>
                </a:solidFill>
                <a:latin typeface="Arial-SGK-TV" charset="0"/>
                <a:cs typeface="Arial-SGK-TV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Arial-SGK-TV" charset="0"/>
                <a:cs typeface="Arial-SGK-TV" charset="0"/>
              </a:rPr>
              <a:t>nối</a:t>
            </a:r>
            <a:r>
              <a:rPr lang="en-US" altLang="en-US" sz="4000" b="1" dirty="0">
                <a:solidFill>
                  <a:srgbClr val="0000FF"/>
                </a:solidFill>
                <a:latin typeface="Arial-SGK-TV" charset="0"/>
                <a:cs typeface="Arial-SGK-TV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Arial-SGK-TV" charset="0"/>
                <a:cs typeface="Arial-SGK-TV" charset="0"/>
              </a:rPr>
              <a:t>tiếp</a:t>
            </a:r>
            <a:r>
              <a:rPr lang="en-US" altLang="en-US" sz="4000" b="1" dirty="0">
                <a:solidFill>
                  <a:srgbClr val="0000FF"/>
                </a:solidFill>
                <a:latin typeface="Arial-SGK-TV" charset="0"/>
                <a:cs typeface="Arial-SGK-TV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Arial-SGK-TV" charset="0"/>
                <a:cs typeface="Arial-SGK-TV" charset="0"/>
              </a:rPr>
              <a:t>câu</a:t>
            </a:r>
            <a:r>
              <a:rPr lang="en-US" altLang="en-US" sz="4000" b="1" dirty="0">
                <a:solidFill>
                  <a:srgbClr val="0000FF"/>
                </a:solidFill>
                <a:latin typeface="Arial-SGK-TV" charset="0"/>
                <a:cs typeface="Arial-SGK-TV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Arial-SGK-TV" charset="0"/>
                <a:cs typeface="Arial-SGK-TV" charset="0"/>
              </a:rPr>
              <a:t>kết</a:t>
            </a:r>
            <a:r>
              <a:rPr lang="en-US" altLang="en-US" sz="4000" b="1" dirty="0">
                <a:solidFill>
                  <a:srgbClr val="0000FF"/>
                </a:solidFill>
                <a:latin typeface="Arial-SGK-TV" charset="0"/>
                <a:cs typeface="Arial-SGK-TV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Arial-SGK-TV" charset="0"/>
                <a:cs typeface="Arial-SGK-TV" charset="0"/>
              </a:rPr>
              <a:t>hợp</a:t>
            </a:r>
            <a:r>
              <a:rPr lang="en-US" altLang="en-US" sz="4000" b="1" dirty="0">
                <a:solidFill>
                  <a:srgbClr val="0000FF"/>
                </a:solidFill>
                <a:latin typeface="Arial-SGK-TV" charset="0"/>
                <a:cs typeface="Arial-SGK-TV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Arial-SGK-TV" charset="0"/>
                <a:cs typeface="Arial-SGK-TV" charset="0"/>
              </a:rPr>
              <a:t>luyện</a:t>
            </a:r>
            <a:r>
              <a:rPr lang="en-US" altLang="en-US" sz="4000" b="1" dirty="0">
                <a:solidFill>
                  <a:srgbClr val="0000FF"/>
                </a:solidFill>
                <a:latin typeface="Arial-SGK-TV" charset="0"/>
                <a:cs typeface="Arial-SGK-TV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Arial-SGK-TV" charset="0"/>
                <a:cs typeface="Arial-SGK-TV" charset="0"/>
              </a:rPr>
              <a:t>đọc</a:t>
            </a:r>
            <a:r>
              <a:rPr lang="en-US" altLang="en-US" sz="4000" b="1" dirty="0">
                <a:solidFill>
                  <a:srgbClr val="0000FF"/>
                </a:solidFill>
                <a:latin typeface="Arial-SGK-TV" charset="0"/>
                <a:cs typeface="Arial-SGK-TV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Arial-SGK-TV" charset="0"/>
                <a:cs typeface="Arial-SGK-TV" charset="0"/>
              </a:rPr>
              <a:t>từ</a:t>
            </a:r>
            <a:r>
              <a:rPr lang="en-US" altLang="en-US" sz="4000" b="1" dirty="0">
                <a:solidFill>
                  <a:srgbClr val="0000FF"/>
                </a:solidFill>
                <a:latin typeface="Arial-SGK-TV" charset="0"/>
                <a:cs typeface="Arial-SGK-TV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Arial-SGK-TV" charset="0"/>
                <a:cs typeface="Arial-SGK-TV" charset="0"/>
              </a:rPr>
              <a:t>khó</a:t>
            </a:r>
            <a:endParaRPr lang="en-US" altLang="en-US" sz="4000" b="1" u="sng" dirty="0">
              <a:solidFill>
                <a:srgbClr val="0000FF"/>
              </a:solidFill>
              <a:latin typeface="Arial-SGK-TV" charset="0"/>
              <a:cs typeface="Arial-SGK-TV" charset="0"/>
            </a:endParaRPr>
          </a:p>
        </p:txBody>
      </p:sp>
      <p:sp>
        <p:nvSpPr>
          <p:cNvPr id="26" name="TextBox 25">
            <a:hlinkClick r:id="rId2" action="ppaction://hlinksldjump"/>
          </p:cNvPr>
          <p:cNvSpPr txBox="1">
            <a:spLocks noChangeArrowheads="1"/>
          </p:cNvSpPr>
          <p:nvPr/>
        </p:nvSpPr>
        <p:spPr bwMode="auto">
          <a:xfrm>
            <a:off x="6821641" y="810347"/>
            <a:ext cx="1505685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en-US" alt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nhút</a:t>
            </a:r>
            <a:r>
              <a:rPr lang="en-US" alt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nhát</a:t>
            </a:r>
            <a:r>
              <a:rPr lang="en-US" alt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250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>
            <a:hlinkClick r:id="rId2" action="ppaction://hlinksldjump"/>
          </p:cNvPr>
          <p:cNvSpPr txBox="1">
            <a:spLocks noChangeArrowheads="1"/>
          </p:cNvSpPr>
          <p:nvPr/>
        </p:nvSpPr>
        <p:spPr bwMode="auto">
          <a:xfrm>
            <a:off x="5725248" y="2432533"/>
            <a:ext cx="1359738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en-US" alt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trú</a:t>
            </a:r>
            <a:r>
              <a:rPr lang="en-US" alt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ngụ</a:t>
            </a:r>
            <a:endParaRPr lang="en-US" altLang="en-US" sz="250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7">
            <a:hlinkClick r:id="rId3" action="ppaction://hlinksldjump"/>
          </p:cNvPr>
          <p:cNvSpPr txBox="1">
            <a:spLocks noChangeArrowheads="1"/>
          </p:cNvSpPr>
          <p:nvPr/>
        </p:nvSpPr>
        <p:spPr bwMode="auto">
          <a:xfrm>
            <a:off x="28136" y="4931029"/>
            <a:ext cx="1359738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en-US" alt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alt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endParaRPr lang="en-US" altLang="en-US" sz="250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Oval 28"/>
          <p:cNvSpPr>
            <a:spLocks noChangeArrowheads="1"/>
          </p:cNvSpPr>
          <p:nvPr/>
        </p:nvSpPr>
        <p:spPr bwMode="auto">
          <a:xfrm>
            <a:off x="2948156" y="4779577"/>
            <a:ext cx="620580" cy="576263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500"/>
                            </p:stCondLst>
                            <p:childTnLst>
                              <p:par>
                                <p:cTn id="5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0"/>
                            </p:stCondLst>
                            <p:childTnLst>
                              <p:par>
                                <p:cTn id="5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500"/>
                            </p:stCondLst>
                            <p:childTnLst>
                              <p:par>
                                <p:cTn id="6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000"/>
                            </p:stCondLst>
                            <p:childTnLst>
                              <p:par>
                                <p:cTn id="6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6500"/>
                            </p:stCondLst>
                            <p:childTnLst>
                              <p:par>
                                <p:cTn id="7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7000"/>
                            </p:stCondLst>
                            <p:childTnLst>
                              <p:par>
                                <p:cTn id="7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7500"/>
                            </p:stCondLst>
                            <p:childTnLst>
                              <p:par>
                                <p:cTn id="8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8000"/>
                            </p:stCondLst>
                            <p:childTnLst>
                              <p:par>
                                <p:cTn id="8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8500"/>
                            </p:stCondLst>
                            <p:childTnLst>
                              <p:par>
                                <p:cTn id="9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9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0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0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0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1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1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1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6" grpId="0"/>
      <p:bldP spid="27" grpId="0"/>
      <p:bldP spid="28" grpId="0"/>
      <p:bldP spid="2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18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25"/>
          <a:stretch>
            <a:fillRect/>
          </a:stretch>
        </p:blipFill>
        <p:spPr bwMode="auto">
          <a:xfrm>
            <a:off x="0" y="1989138"/>
            <a:ext cx="4176713" cy="4868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: Rounded Corners 3"/>
          <p:cNvSpPr/>
          <p:nvPr/>
        </p:nvSpPr>
        <p:spPr>
          <a:xfrm>
            <a:off x="3359150" y="333375"/>
            <a:ext cx="6950075" cy="1098550"/>
          </a:xfrm>
          <a:prstGeom prst="roundRect">
            <a:avLst>
              <a:gd name="adj" fmla="val 50000"/>
            </a:avLst>
          </a:prstGeom>
          <a:solidFill>
            <a:schemeClr val="bg2">
              <a:lumMod val="20000"/>
              <a:lumOff val="8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kern="0" dirty="0" err="1">
                <a:cs typeface="Times New Roman" panose="02020603050405020304" pitchFamily="18" charset="0"/>
              </a:rPr>
              <a:t>Luyện</a:t>
            </a:r>
            <a:r>
              <a:rPr lang="en-US" sz="6000" kern="0" dirty="0">
                <a:cs typeface="Times New Roman" panose="02020603050405020304" pitchFamily="18" charset="0"/>
              </a:rPr>
              <a:t> </a:t>
            </a:r>
            <a:r>
              <a:rPr lang="en-US" sz="6000" kern="0" dirty="0" err="1">
                <a:cs typeface="Times New Roman" panose="02020603050405020304" pitchFamily="18" charset="0"/>
              </a:rPr>
              <a:t>đọc</a:t>
            </a:r>
            <a:r>
              <a:rPr lang="en-US" sz="6000" kern="0" dirty="0">
                <a:cs typeface="Times New Roman" panose="02020603050405020304" pitchFamily="18" charset="0"/>
              </a:rPr>
              <a:t> </a:t>
            </a:r>
            <a:r>
              <a:rPr lang="en-US" sz="6000" kern="0" dirty="0" err="1">
                <a:cs typeface="Times New Roman" panose="02020603050405020304" pitchFamily="18" charset="0"/>
              </a:rPr>
              <a:t>từ</a:t>
            </a:r>
            <a:r>
              <a:rPr lang="en-US" sz="6000" kern="0" dirty="0">
                <a:cs typeface="Times New Roman" panose="02020603050405020304" pitchFamily="18" charset="0"/>
              </a:rPr>
              <a:t> </a:t>
            </a:r>
            <a:r>
              <a:rPr lang="en-US" sz="6000" kern="0" dirty="0" err="1">
                <a:cs typeface="Times New Roman" panose="02020603050405020304" pitchFamily="18" charset="0"/>
              </a:rPr>
              <a:t>khó</a:t>
            </a:r>
            <a:endParaRPr lang="en-US" sz="6000" kern="0" dirty="0">
              <a:cs typeface="Times New Roman" panose="02020603050405020304" pitchFamily="18" charset="0"/>
            </a:endParaRPr>
          </a:p>
        </p:txBody>
      </p:sp>
      <p:sp>
        <p:nvSpPr>
          <p:cNvPr id="5" name="Rectangle: Rounded Corners 4"/>
          <p:cNvSpPr>
            <a:spLocks noChangeArrowheads="1"/>
          </p:cNvSpPr>
          <p:nvPr/>
        </p:nvSpPr>
        <p:spPr bwMode="auto">
          <a:xfrm>
            <a:off x="5033962" y="1992653"/>
            <a:ext cx="3600450" cy="864096"/>
          </a:xfrm>
          <a:prstGeom prst="roundRect">
            <a:avLst>
              <a:gd name="adj" fmla="val 16667"/>
            </a:avLst>
          </a:prstGeom>
          <a:solidFill>
            <a:schemeClr val="accent4">
              <a:lumMod val="20000"/>
              <a:lumOff val="80000"/>
            </a:schemeClr>
          </a:solidFill>
          <a:ln w="9525" algn="ctr">
            <a:solidFill>
              <a:schemeClr val="tx1"/>
            </a:solidFill>
            <a:rou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nhút</a:t>
            </a:r>
            <a:r>
              <a:rPr lang="en-US" alt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nhát</a:t>
            </a:r>
            <a:endParaRPr lang="en-US" alt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18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25"/>
          <a:stretch>
            <a:fillRect/>
          </a:stretch>
        </p:blipFill>
        <p:spPr bwMode="auto">
          <a:xfrm>
            <a:off x="0" y="1989138"/>
            <a:ext cx="4176713" cy="4868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: Rounded Corners 3"/>
          <p:cNvSpPr/>
          <p:nvPr/>
        </p:nvSpPr>
        <p:spPr>
          <a:xfrm>
            <a:off x="3359150" y="333375"/>
            <a:ext cx="6950075" cy="1098550"/>
          </a:xfrm>
          <a:prstGeom prst="roundRect">
            <a:avLst>
              <a:gd name="adj" fmla="val 50000"/>
            </a:avLst>
          </a:prstGeom>
          <a:solidFill>
            <a:schemeClr val="bg2">
              <a:lumMod val="20000"/>
              <a:lumOff val="8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kern="0" dirty="0" err="1">
                <a:cs typeface="Times New Roman" panose="02020603050405020304" pitchFamily="18" charset="0"/>
              </a:rPr>
              <a:t>Luyện</a:t>
            </a:r>
            <a:r>
              <a:rPr lang="en-US" sz="6000" kern="0" dirty="0">
                <a:cs typeface="Times New Roman" panose="02020603050405020304" pitchFamily="18" charset="0"/>
              </a:rPr>
              <a:t> </a:t>
            </a:r>
            <a:r>
              <a:rPr lang="en-US" sz="6000" kern="0" dirty="0" err="1">
                <a:cs typeface="Times New Roman" panose="02020603050405020304" pitchFamily="18" charset="0"/>
              </a:rPr>
              <a:t>đọc</a:t>
            </a:r>
            <a:r>
              <a:rPr lang="en-US" sz="6000" kern="0" dirty="0">
                <a:cs typeface="Times New Roman" panose="02020603050405020304" pitchFamily="18" charset="0"/>
              </a:rPr>
              <a:t> </a:t>
            </a:r>
            <a:r>
              <a:rPr lang="en-US" sz="6000" kern="0" dirty="0" err="1">
                <a:cs typeface="Times New Roman" panose="02020603050405020304" pitchFamily="18" charset="0"/>
              </a:rPr>
              <a:t>từ</a:t>
            </a:r>
            <a:r>
              <a:rPr lang="en-US" sz="6000" kern="0" dirty="0">
                <a:cs typeface="Times New Roman" panose="02020603050405020304" pitchFamily="18" charset="0"/>
              </a:rPr>
              <a:t> </a:t>
            </a:r>
            <a:r>
              <a:rPr lang="en-US" sz="6000" kern="0" dirty="0" err="1">
                <a:cs typeface="Times New Roman" panose="02020603050405020304" pitchFamily="18" charset="0"/>
              </a:rPr>
              <a:t>khó</a:t>
            </a:r>
            <a:endParaRPr lang="en-US" sz="6000" kern="0" dirty="0">
              <a:cs typeface="Times New Roman" panose="02020603050405020304" pitchFamily="18" charset="0"/>
            </a:endParaRPr>
          </a:p>
        </p:txBody>
      </p:sp>
      <p:sp>
        <p:nvSpPr>
          <p:cNvPr id="18436" name="Rectangle: Rounded Corners 4"/>
          <p:cNvSpPr>
            <a:spLocks noChangeArrowheads="1"/>
          </p:cNvSpPr>
          <p:nvPr/>
        </p:nvSpPr>
        <p:spPr bwMode="auto">
          <a:xfrm>
            <a:off x="7896449" y="1897313"/>
            <a:ext cx="3600450" cy="916585"/>
          </a:xfrm>
          <a:prstGeom prst="roundRect">
            <a:avLst>
              <a:gd name="adj" fmla="val 16667"/>
            </a:avLst>
          </a:prstGeom>
          <a:solidFill>
            <a:schemeClr val="accent4">
              <a:lumMod val="20000"/>
              <a:lumOff val="80000"/>
            </a:schemeClr>
          </a:solidFill>
          <a:ln w="9525" algn="ctr">
            <a:solidFill>
              <a:schemeClr val="tx1"/>
            </a:solidFill>
            <a:rou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trú</a:t>
            </a:r>
            <a:r>
              <a:rPr lang="en-US" alt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ngụ</a:t>
            </a:r>
            <a:endParaRPr lang="en-US" alt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: Rounded Corners 7"/>
          <p:cNvSpPr>
            <a:spLocks noChangeArrowheads="1"/>
          </p:cNvSpPr>
          <p:nvPr/>
        </p:nvSpPr>
        <p:spPr bwMode="auto">
          <a:xfrm>
            <a:off x="3719736" y="1897313"/>
            <a:ext cx="3600450" cy="864096"/>
          </a:xfrm>
          <a:prstGeom prst="roundRect">
            <a:avLst>
              <a:gd name="adj" fmla="val 16667"/>
            </a:avLst>
          </a:prstGeom>
          <a:solidFill>
            <a:schemeClr val="accent4">
              <a:lumMod val="20000"/>
              <a:lumOff val="80000"/>
            </a:schemeClr>
          </a:solidFill>
          <a:ln w="9525" algn="ctr">
            <a:solidFill>
              <a:schemeClr val="tx1"/>
            </a:solidFill>
            <a:rou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nhút</a:t>
            </a:r>
            <a:r>
              <a:rPr lang="en-US" alt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nhát</a:t>
            </a:r>
            <a:endParaRPr lang="en-US" alt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18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25"/>
          <a:stretch>
            <a:fillRect/>
          </a:stretch>
        </p:blipFill>
        <p:spPr bwMode="auto">
          <a:xfrm>
            <a:off x="0" y="1989138"/>
            <a:ext cx="4176713" cy="4868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: Rounded Corners 3"/>
          <p:cNvSpPr/>
          <p:nvPr/>
        </p:nvSpPr>
        <p:spPr>
          <a:xfrm>
            <a:off x="3359150" y="333375"/>
            <a:ext cx="6950075" cy="1098550"/>
          </a:xfrm>
          <a:prstGeom prst="roundRect">
            <a:avLst>
              <a:gd name="adj" fmla="val 50000"/>
            </a:avLst>
          </a:prstGeom>
          <a:solidFill>
            <a:schemeClr val="bg2">
              <a:lumMod val="20000"/>
              <a:lumOff val="8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kern="0" dirty="0" err="1">
                <a:cs typeface="Times New Roman" panose="02020603050405020304" pitchFamily="18" charset="0"/>
              </a:rPr>
              <a:t>Luyện</a:t>
            </a:r>
            <a:r>
              <a:rPr lang="en-US" sz="6000" kern="0" dirty="0">
                <a:cs typeface="Times New Roman" panose="02020603050405020304" pitchFamily="18" charset="0"/>
              </a:rPr>
              <a:t> </a:t>
            </a:r>
            <a:r>
              <a:rPr lang="en-US" sz="6000" kern="0" dirty="0" err="1">
                <a:cs typeface="Times New Roman" panose="02020603050405020304" pitchFamily="18" charset="0"/>
              </a:rPr>
              <a:t>đọc</a:t>
            </a:r>
            <a:r>
              <a:rPr lang="en-US" sz="6000" kern="0" dirty="0">
                <a:cs typeface="Times New Roman" panose="02020603050405020304" pitchFamily="18" charset="0"/>
              </a:rPr>
              <a:t> </a:t>
            </a:r>
            <a:r>
              <a:rPr lang="en-US" sz="6000" kern="0" dirty="0" err="1">
                <a:cs typeface="Times New Roman" panose="02020603050405020304" pitchFamily="18" charset="0"/>
              </a:rPr>
              <a:t>từ</a:t>
            </a:r>
            <a:r>
              <a:rPr lang="en-US" sz="6000" kern="0" dirty="0">
                <a:cs typeface="Times New Roman" panose="02020603050405020304" pitchFamily="18" charset="0"/>
              </a:rPr>
              <a:t> </a:t>
            </a:r>
            <a:r>
              <a:rPr lang="en-US" sz="6000" kern="0" dirty="0" err="1">
                <a:cs typeface="Times New Roman" panose="02020603050405020304" pitchFamily="18" charset="0"/>
              </a:rPr>
              <a:t>khó</a:t>
            </a:r>
            <a:endParaRPr lang="en-US" sz="6000" kern="0" dirty="0">
              <a:cs typeface="Times New Roman" panose="02020603050405020304" pitchFamily="18" charset="0"/>
            </a:endParaRPr>
          </a:p>
        </p:txBody>
      </p:sp>
      <p:sp>
        <p:nvSpPr>
          <p:cNvPr id="10" name="Rectangle: Rounded Corners 4"/>
          <p:cNvSpPr>
            <a:spLocks noChangeArrowheads="1"/>
          </p:cNvSpPr>
          <p:nvPr/>
        </p:nvSpPr>
        <p:spPr bwMode="auto">
          <a:xfrm>
            <a:off x="7896449" y="1897313"/>
            <a:ext cx="3600450" cy="916585"/>
          </a:xfrm>
          <a:prstGeom prst="roundRect">
            <a:avLst>
              <a:gd name="adj" fmla="val 16667"/>
            </a:avLst>
          </a:prstGeom>
          <a:solidFill>
            <a:schemeClr val="accent4">
              <a:lumMod val="20000"/>
              <a:lumOff val="80000"/>
            </a:schemeClr>
          </a:solidFill>
          <a:ln w="9525" algn="ctr">
            <a:solidFill>
              <a:schemeClr val="tx1"/>
            </a:solidFill>
            <a:rou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trú</a:t>
            </a:r>
            <a:r>
              <a:rPr lang="en-US" alt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ngụ</a:t>
            </a:r>
            <a:endParaRPr lang="en-US" alt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: Rounded Corners 10"/>
          <p:cNvSpPr>
            <a:spLocks noChangeArrowheads="1"/>
          </p:cNvSpPr>
          <p:nvPr/>
        </p:nvSpPr>
        <p:spPr bwMode="auto">
          <a:xfrm>
            <a:off x="3719736" y="1897313"/>
            <a:ext cx="3600450" cy="864096"/>
          </a:xfrm>
          <a:prstGeom prst="roundRect">
            <a:avLst>
              <a:gd name="adj" fmla="val 16667"/>
            </a:avLst>
          </a:prstGeom>
          <a:solidFill>
            <a:schemeClr val="accent4">
              <a:lumMod val="20000"/>
              <a:lumOff val="80000"/>
            </a:schemeClr>
          </a:solidFill>
          <a:ln w="9525" algn="ctr">
            <a:solidFill>
              <a:schemeClr val="tx1"/>
            </a:solidFill>
            <a:rou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nhút</a:t>
            </a:r>
            <a:r>
              <a:rPr lang="en-US" alt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nhát</a:t>
            </a:r>
            <a:endParaRPr lang="en-US" alt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: Rounded Corners 4"/>
          <p:cNvSpPr>
            <a:spLocks noChangeArrowheads="1"/>
          </p:cNvSpPr>
          <p:nvPr/>
        </p:nvSpPr>
        <p:spPr bwMode="auto">
          <a:xfrm>
            <a:off x="5783950" y="3737836"/>
            <a:ext cx="3600450" cy="916585"/>
          </a:xfrm>
          <a:prstGeom prst="roundRect">
            <a:avLst>
              <a:gd name="adj" fmla="val 16667"/>
            </a:avLst>
          </a:prstGeom>
          <a:solidFill>
            <a:schemeClr val="accent4">
              <a:lumMod val="20000"/>
              <a:lumOff val="80000"/>
            </a:schemeClr>
          </a:solidFill>
          <a:ln w="9525" algn="ctr">
            <a:solidFill>
              <a:schemeClr val="tx1"/>
            </a:solidFill>
            <a:rou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Trang </a:t>
            </a:r>
            <a:r>
              <a:rPr lang="en-US" alt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endParaRPr lang="en-US" alt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96947" y="204520"/>
            <a:ext cx="11830929" cy="6191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/>
            <a:r>
              <a:rPr lang="vi-VN" sz="2400" b="1" i="0" u="none" strike="noStrike" dirty="0">
                <a:solidFill>
                  <a:srgbClr val="FF0000"/>
                </a:solidFill>
                <a:effectLst/>
                <a:latin typeface="+mj-lt"/>
              </a:rPr>
              <a:t>NHÍM NÂU KẾT BẠN</a:t>
            </a:r>
            <a:endParaRPr lang="en-US" sz="2400" b="1" i="0" u="none" strike="noStrike" dirty="0">
              <a:solidFill>
                <a:srgbClr val="FF0000"/>
              </a:solidFill>
              <a:effectLst/>
              <a:latin typeface="+mj-lt"/>
            </a:endParaRPr>
          </a:p>
          <a:p>
            <a:pPr algn="ctr" rtl="0"/>
            <a:endParaRPr lang="en-US" sz="1400" b="1" i="0" u="none" strike="noStrike" dirty="0">
              <a:solidFill>
                <a:srgbClr val="FF0000"/>
              </a:solidFill>
              <a:effectLst/>
              <a:latin typeface="+mj-lt"/>
            </a:endParaRPr>
          </a:p>
          <a:p>
            <a:pPr rtl="0">
              <a:spcBef>
                <a:spcPts val="400"/>
              </a:spcBef>
              <a:spcAft>
                <a:spcPts val="400"/>
              </a:spcAft>
            </a:pPr>
            <a:r>
              <a:rPr lang="en-US" sz="2400" i="0" u="none" strike="noStrike" dirty="0">
                <a:effectLst/>
                <a:latin typeface="+mj-lt"/>
              </a:rPr>
              <a:t>        </a:t>
            </a:r>
            <a:r>
              <a:rPr lang="vi-VN" sz="2500" i="0" u="none" strike="noStrike" dirty="0">
                <a:effectLst/>
                <a:latin typeface="+mj-lt"/>
              </a:rPr>
              <a:t>Trong khu rừng nọ, có chú nhím nâu hiền lành,</a:t>
            </a:r>
            <a:r>
              <a:rPr lang="en-US" sz="2500" i="0" u="none" strike="noStrike" dirty="0">
                <a:effectLst/>
                <a:latin typeface="+mj-lt"/>
              </a:rPr>
              <a:t> </a:t>
            </a:r>
            <a:r>
              <a:rPr lang="en-US" sz="2500" i="0" u="none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nhút</a:t>
            </a:r>
            <a:r>
              <a:rPr lang="en-US" sz="250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i="0" u="none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nhát</a:t>
            </a:r>
            <a:r>
              <a:rPr lang="en-US" sz="250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2500" i="0" u="none" strike="noStrike" dirty="0">
                <a:effectLst/>
                <a:latin typeface="+mj-lt"/>
              </a:rPr>
              <a:t>Một buổi sáng, ch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ú</a:t>
            </a:r>
            <a:r>
              <a:rPr lang="vi-VN" sz="2500" i="0" u="none" strike="noStrike" dirty="0">
                <a:effectLst/>
                <a:latin typeface="+mj-lt"/>
              </a:rPr>
              <a:t> đang kiếm</a:t>
            </a:r>
            <a:r>
              <a:rPr lang="en-US" sz="2500" dirty="0">
                <a:latin typeface="+mj-lt"/>
              </a:rPr>
              <a:t> </a:t>
            </a:r>
            <a:r>
              <a:rPr lang="vi-VN" sz="2500" i="0" u="none" strike="noStrike" dirty="0">
                <a:effectLst/>
                <a:latin typeface="+mj-lt"/>
              </a:rPr>
              <a:t>quả Cây thì thấy nhím trắng chạy tới. Nhím trắng</a:t>
            </a:r>
            <a:r>
              <a:rPr lang="en-US" sz="2500" i="0" u="none" strike="noStrike" dirty="0">
                <a:effectLst/>
                <a:latin typeface="+mj-lt"/>
              </a:rPr>
              <a:t> </a:t>
            </a:r>
            <a:r>
              <a:rPr lang="en-US" sz="250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vi-VN" sz="250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ồn </a:t>
            </a:r>
            <a:r>
              <a:rPr lang="en-US" sz="2500" i="0" u="none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vã</a:t>
            </a:r>
            <a:r>
              <a:rPr lang="vi-VN" sz="2500" i="0" u="none" strike="noStrike" dirty="0">
                <a:effectLst/>
                <a:latin typeface="+mj-lt"/>
              </a:rPr>
              <a:t>: “Chào bạn! Rất vui được gặp bạn!”. Nhím nâu lúng túng, nói lí nhí: “Chào bạn!”, rồi nấp vào bụi cây. Chú cuộn tròn người lại mà vẫn sợ hãi.</a:t>
            </a:r>
            <a:endParaRPr lang="en-US" sz="2500" dirty="0">
              <a:latin typeface="+mj-lt"/>
            </a:endParaRPr>
          </a:p>
          <a:p>
            <a:pPr algn="just" rtl="0">
              <a:spcBef>
                <a:spcPts val="400"/>
              </a:spcBef>
              <a:spcAft>
                <a:spcPts val="400"/>
              </a:spcAft>
            </a:pPr>
            <a:r>
              <a:rPr lang="en-US" sz="2500" i="0" u="none" strike="noStrike" dirty="0">
                <a:effectLst/>
                <a:latin typeface="+mj-lt"/>
              </a:rPr>
              <a:t>        </a:t>
            </a:r>
            <a:r>
              <a:rPr lang="vi-VN" sz="2500" i="0" u="none" strike="noStrike" dirty="0">
                <a:effectLst/>
                <a:latin typeface="+mj-lt"/>
              </a:rPr>
              <a:t>Mùa đông đến, nhím nâu đi tìm nơi để</a:t>
            </a:r>
            <a:r>
              <a:rPr lang="en-US" sz="2500" i="0" u="none" strike="noStrike" dirty="0">
                <a:effectLst/>
                <a:latin typeface="+mj-lt"/>
              </a:rPr>
              <a:t> </a:t>
            </a:r>
            <a:r>
              <a:rPr lang="en-US" sz="2500" i="0" u="none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trú</a:t>
            </a:r>
            <a:r>
              <a:rPr lang="en-US" sz="250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i="0" u="none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ngụ</a:t>
            </a:r>
            <a:r>
              <a:rPr lang="en-US" sz="250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2500" i="0" u="none" strike="noStrike" dirty="0">
                <a:effectLst/>
                <a:latin typeface="+mj-lt"/>
              </a:rPr>
              <a:t>Bất chợt, mưa kéo đến. Nhím nâu vội bước vào cái hang nhỏ. Thì ra là nhà nhím trắng. Nhím nâu run run: “Xin lỗi, tôi không biết đây là nhà của bạn.”. Nhím trắng tươi cười:</a:t>
            </a:r>
            <a:r>
              <a:rPr lang="en-US" sz="2500" dirty="0">
                <a:latin typeface="+mj-lt"/>
              </a:rPr>
              <a:t> </a:t>
            </a:r>
            <a:r>
              <a:rPr lang="vi-VN" sz="2500" i="0" u="none" strike="noStrike" dirty="0">
                <a:effectLst/>
                <a:latin typeface="+mj-lt"/>
              </a:rPr>
              <a:t>“Đừng ngại! Gặp lại bạn, tôi rất vui. Tôi Ở đây một mình, buồn lắm. Bạn ở lại cùng tôi nhé!”.</a:t>
            </a:r>
            <a:endParaRPr lang="vi-VN" sz="2500" dirty="0">
              <a:effectLst/>
              <a:latin typeface="+mj-lt"/>
            </a:endParaRPr>
          </a:p>
          <a:p>
            <a:pPr algn="just" rtl="0">
              <a:spcBef>
                <a:spcPts val="400"/>
              </a:spcBef>
              <a:spcAft>
                <a:spcPts val="400"/>
              </a:spcAft>
            </a:pPr>
            <a:r>
              <a:rPr lang="en-US" sz="2500" i="0" u="none" strike="noStrike" dirty="0">
                <a:effectLst/>
                <a:latin typeface="+mj-lt"/>
              </a:rPr>
              <a:t>        </a:t>
            </a:r>
            <a:r>
              <a:rPr lang="vi-VN" sz="2500" i="0" u="none" strike="noStrike" dirty="0">
                <a:effectLst/>
                <a:latin typeface="+mj-lt"/>
              </a:rPr>
              <a:t>“Nhím trắng tốt bụng quả. Bạn ấy nói đúng, không có bạn bè thì thật buồn.”</a:t>
            </a:r>
            <a:r>
              <a:rPr lang="en-US" sz="2500" i="0" u="none" strike="noStrike" dirty="0">
                <a:effectLst/>
                <a:latin typeface="+mj-lt"/>
              </a:rPr>
              <a:t> </a:t>
            </a:r>
            <a:r>
              <a:rPr lang="vi-VN" sz="2500" i="0" u="none" strike="noStrike" dirty="0">
                <a:effectLst/>
                <a:latin typeface="+mj-lt"/>
              </a:rPr>
              <a:t>Nghĩ thế, nhím nấu mạnh dạn hẳn lên. Chú nhận lời kết bạn với nhím trắng. Cả hai cùng thu dọn,</a:t>
            </a:r>
            <a:r>
              <a:rPr lang="en-US" sz="2500" i="0" u="none" strike="noStrike" dirty="0">
                <a:effectLst/>
                <a:latin typeface="+mj-lt"/>
              </a:rPr>
              <a:t> </a:t>
            </a:r>
            <a:r>
              <a:rPr lang="en-US" sz="2500" i="0" u="none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50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i="0" u="none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500" i="0" u="none" strike="noStrike" dirty="0">
                <a:effectLst/>
                <a:latin typeface="+mj-lt"/>
              </a:rPr>
              <a:t>chỗ ở cho đẹp. </a:t>
            </a:r>
            <a:endParaRPr lang="en-US" sz="2500" i="0" u="none" strike="noStrike" dirty="0">
              <a:effectLst/>
              <a:latin typeface="+mj-lt"/>
            </a:endParaRPr>
          </a:p>
          <a:p>
            <a:pPr algn="just" rtl="0">
              <a:spcBef>
                <a:spcPts val="400"/>
              </a:spcBef>
              <a:spcAft>
                <a:spcPts val="400"/>
              </a:spcAft>
            </a:pPr>
            <a:endParaRPr lang="vi-VN" sz="2500" dirty="0">
              <a:effectLst/>
              <a:latin typeface="+mj-lt"/>
            </a:endParaRPr>
          </a:p>
          <a:p>
            <a:pPr algn="r" rtl="0"/>
            <a:r>
              <a:rPr lang="vi-VN" sz="2500" i="0" u="none" strike="noStrike" dirty="0">
                <a:effectLst/>
                <a:latin typeface="+mj-lt"/>
              </a:rPr>
              <a:t>(Theo Minh Anh)</a:t>
            </a:r>
            <a:endParaRPr lang="vi-VN" sz="2500" dirty="0">
              <a:effectLst/>
              <a:latin typeface="+mj-lt"/>
            </a:endParaRPr>
          </a:p>
        </p:txBody>
      </p:sp>
      <p:sp>
        <p:nvSpPr>
          <p:cNvPr id="4" name="Oval 3"/>
          <p:cNvSpPr>
            <a:spLocks noChangeArrowheads="1"/>
          </p:cNvSpPr>
          <p:nvPr/>
        </p:nvSpPr>
        <p:spPr bwMode="auto">
          <a:xfrm>
            <a:off x="553550" y="661816"/>
            <a:ext cx="503237" cy="576263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5" name="Oval 4"/>
          <p:cNvSpPr>
            <a:spLocks noChangeArrowheads="1"/>
          </p:cNvSpPr>
          <p:nvPr/>
        </p:nvSpPr>
        <p:spPr bwMode="auto">
          <a:xfrm>
            <a:off x="8085943" y="594121"/>
            <a:ext cx="503237" cy="576263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6" name="Oval 5"/>
          <p:cNvSpPr>
            <a:spLocks noChangeArrowheads="1"/>
          </p:cNvSpPr>
          <p:nvPr/>
        </p:nvSpPr>
        <p:spPr bwMode="auto">
          <a:xfrm>
            <a:off x="5589147" y="1021694"/>
            <a:ext cx="503237" cy="576263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7" name="Oval 6"/>
          <p:cNvSpPr>
            <a:spLocks noChangeArrowheads="1"/>
          </p:cNvSpPr>
          <p:nvPr/>
        </p:nvSpPr>
        <p:spPr bwMode="auto">
          <a:xfrm>
            <a:off x="1398461" y="1420778"/>
            <a:ext cx="503237" cy="576263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8" name="Oval 7"/>
          <p:cNvSpPr>
            <a:spLocks noChangeArrowheads="1"/>
          </p:cNvSpPr>
          <p:nvPr/>
        </p:nvSpPr>
        <p:spPr bwMode="auto">
          <a:xfrm>
            <a:off x="9798782" y="1434787"/>
            <a:ext cx="503237" cy="576263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9" name="Oval 8"/>
          <p:cNvSpPr>
            <a:spLocks noChangeArrowheads="1"/>
          </p:cNvSpPr>
          <p:nvPr/>
        </p:nvSpPr>
        <p:spPr bwMode="auto">
          <a:xfrm>
            <a:off x="531373" y="2245444"/>
            <a:ext cx="503237" cy="576263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10" name="Oval 9"/>
          <p:cNvSpPr>
            <a:spLocks noChangeArrowheads="1"/>
          </p:cNvSpPr>
          <p:nvPr/>
        </p:nvSpPr>
        <p:spPr bwMode="auto">
          <a:xfrm>
            <a:off x="6821641" y="2268598"/>
            <a:ext cx="503237" cy="576263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11" name="Oval 10"/>
          <p:cNvSpPr>
            <a:spLocks noChangeArrowheads="1"/>
          </p:cNvSpPr>
          <p:nvPr/>
        </p:nvSpPr>
        <p:spPr bwMode="auto">
          <a:xfrm>
            <a:off x="9913037" y="2268598"/>
            <a:ext cx="503237" cy="576263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12" name="Oval 11"/>
          <p:cNvSpPr>
            <a:spLocks noChangeArrowheads="1"/>
          </p:cNvSpPr>
          <p:nvPr/>
        </p:nvSpPr>
        <p:spPr bwMode="auto">
          <a:xfrm>
            <a:off x="3194203" y="2677799"/>
            <a:ext cx="503237" cy="576263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13" name="Oval 12"/>
          <p:cNvSpPr>
            <a:spLocks noChangeArrowheads="1"/>
          </p:cNvSpPr>
          <p:nvPr/>
        </p:nvSpPr>
        <p:spPr bwMode="auto">
          <a:xfrm>
            <a:off x="3193937" y="3037416"/>
            <a:ext cx="620580" cy="576263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14" name="Oval 13"/>
          <p:cNvSpPr>
            <a:spLocks noChangeArrowheads="1"/>
          </p:cNvSpPr>
          <p:nvPr/>
        </p:nvSpPr>
        <p:spPr bwMode="auto">
          <a:xfrm>
            <a:off x="10891484" y="3037415"/>
            <a:ext cx="620580" cy="576263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</a:p>
        </p:txBody>
      </p:sp>
      <p:sp>
        <p:nvSpPr>
          <p:cNvPr id="15" name="Oval 14"/>
          <p:cNvSpPr>
            <a:spLocks noChangeArrowheads="1"/>
          </p:cNvSpPr>
          <p:nvPr/>
        </p:nvSpPr>
        <p:spPr bwMode="auto">
          <a:xfrm>
            <a:off x="3193937" y="3454465"/>
            <a:ext cx="620580" cy="576263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</a:p>
        </p:txBody>
      </p:sp>
      <p:sp>
        <p:nvSpPr>
          <p:cNvPr id="16" name="Oval 15"/>
          <p:cNvSpPr>
            <a:spLocks noChangeArrowheads="1"/>
          </p:cNvSpPr>
          <p:nvPr/>
        </p:nvSpPr>
        <p:spPr bwMode="auto">
          <a:xfrm>
            <a:off x="494878" y="3890266"/>
            <a:ext cx="620580" cy="576263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</a:p>
        </p:txBody>
      </p:sp>
      <p:sp>
        <p:nvSpPr>
          <p:cNvPr id="17" name="Oval 16"/>
          <p:cNvSpPr>
            <a:spLocks noChangeArrowheads="1"/>
          </p:cNvSpPr>
          <p:nvPr/>
        </p:nvSpPr>
        <p:spPr bwMode="auto">
          <a:xfrm>
            <a:off x="3943535" y="3903610"/>
            <a:ext cx="620580" cy="576263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r>
          </a:p>
        </p:txBody>
      </p:sp>
      <p:sp>
        <p:nvSpPr>
          <p:cNvPr id="18" name="Oval 17"/>
          <p:cNvSpPr>
            <a:spLocks noChangeArrowheads="1"/>
          </p:cNvSpPr>
          <p:nvPr/>
        </p:nvSpPr>
        <p:spPr bwMode="auto">
          <a:xfrm>
            <a:off x="10416274" y="3890265"/>
            <a:ext cx="620580" cy="576263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</a:p>
        </p:txBody>
      </p:sp>
      <p:sp>
        <p:nvSpPr>
          <p:cNvPr id="19" name="Oval 18"/>
          <p:cNvSpPr>
            <a:spLocks noChangeArrowheads="1"/>
          </p:cNvSpPr>
          <p:nvPr/>
        </p:nvSpPr>
        <p:spPr bwMode="auto">
          <a:xfrm>
            <a:off x="3816247" y="4281531"/>
            <a:ext cx="620580" cy="576263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</a:t>
            </a:r>
          </a:p>
        </p:txBody>
      </p:sp>
      <p:sp>
        <p:nvSpPr>
          <p:cNvPr id="20" name="Oval 19"/>
          <p:cNvSpPr>
            <a:spLocks noChangeArrowheads="1"/>
          </p:cNvSpPr>
          <p:nvPr/>
        </p:nvSpPr>
        <p:spPr bwMode="auto">
          <a:xfrm>
            <a:off x="8804672" y="4281531"/>
            <a:ext cx="620580" cy="576263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</a:t>
            </a:r>
          </a:p>
        </p:txBody>
      </p:sp>
      <p:sp>
        <p:nvSpPr>
          <p:cNvPr id="21" name="TextBox 20"/>
          <p:cNvSpPr txBox="1">
            <a:spLocks noChangeArrowheads="1"/>
          </p:cNvSpPr>
          <p:nvPr/>
        </p:nvSpPr>
        <p:spPr bwMode="auto">
          <a:xfrm>
            <a:off x="-57974" y="6046375"/>
            <a:ext cx="969100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 err="1">
                <a:solidFill>
                  <a:srgbClr val="0000FF"/>
                </a:solidFill>
                <a:latin typeface="Arial-SGK-TV" charset="0"/>
                <a:cs typeface="Arial-SGK-TV" charset="0"/>
              </a:rPr>
              <a:t>Đọc</a:t>
            </a:r>
            <a:r>
              <a:rPr lang="en-US" altLang="en-US" sz="3600" b="1" dirty="0">
                <a:solidFill>
                  <a:srgbClr val="0000FF"/>
                </a:solidFill>
                <a:latin typeface="Arial-SGK-TV" charset="0"/>
                <a:cs typeface="Arial-SGK-TV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Arial-SGK-TV" charset="0"/>
                <a:cs typeface="Arial-SGK-TV" charset="0"/>
              </a:rPr>
              <a:t>nối</a:t>
            </a:r>
            <a:r>
              <a:rPr lang="en-US" altLang="en-US" sz="3600" b="1" dirty="0">
                <a:solidFill>
                  <a:srgbClr val="0000FF"/>
                </a:solidFill>
                <a:latin typeface="Arial-SGK-TV" charset="0"/>
                <a:cs typeface="Arial-SGK-TV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Arial-SGK-TV" charset="0"/>
                <a:cs typeface="Arial-SGK-TV" charset="0"/>
              </a:rPr>
              <a:t>tiếp</a:t>
            </a:r>
            <a:r>
              <a:rPr lang="en-US" altLang="en-US" sz="3600" b="1" dirty="0">
                <a:solidFill>
                  <a:srgbClr val="0000FF"/>
                </a:solidFill>
                <a:latin typeface="Arial-SGK-TV" charset="0"/>
                <a:cs typeface="Arial-SGK-TV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Arial-SGK-TV" charset="0"/>
                <a:cs typeface="Arial-SGK-TV" charset="0"/>
              </a:rPr>
              <a:t>câu</a:t>
            </a:r>
            <a:r>
              <a:rPr lang="en-US" altLang="en-US" sz="3600" b="1" dirty="0">
                <a:solidFill>
                  <a:srgbClr val="0000FF"/>
                </a:solidFill>
                <a:latin typeface="Arial-SGK-TV" charset="0"/>
                <a:cs typeface="Arial-SGK-TV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Arial-SGK-TV" charset="0"/>
                <a:cs typeface="Arial-SGK-TV" charset="0"/>
              </a:rPr>
              <a:t>kết</a:t>
            </a:r>
            <a:r>
              <a:rPr lang="en-US" altLang="en-US" sz="3600" b="1" dirty="0">
                <a:solidFill>
                  <a:srgbClr val="0000FF"/>
                </a:solidFill>
                <a:latin typeface="Arial-SGK-TV" charset="0"/>
                <a:cs typeface="Arial-SGK-TV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Arial-SGK-TV" charset="0"/>
                <a:cs typeface="Arial-SGK-TV" charset="0"/>
              </a:rPr>
              <a:t>hợp</a:t>
            </a:r>
            <a:r>
              <a:rPr lang="en-US" altLang="en-US" sz="3600" b="1" dirty="0">
                <a:solidFill>
                  <a:srgbClr val="0000FF"/>
                </a:solidFill>
                <a:latin typeface="Arial-SGK-TV" charset="0"/>
                <a:cs typeface="Arial-SGK-TV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Arial-SGK-TV" charset="0"/>
                <a:cs typeface="Arial-SGK-TV" charset="0"/>
              </a:rPr>
              <a:t>luyện</a:t>
            </a:r>
            <a:r>
              <a:rPr lang="en-US" altLang="en-US" sz="3600" b="1" dirty="0">
                <a:solidFill>
                  <a:srgbClr val="0000FF"/>
                </a:solidFill>
                <a:latin typeface="Arial-SGK-TV" charset="0"/>
                <a:cs typeface="Arial-SGK-TV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Arial-SGK-TV" charset="0"/>
                <a:cs typeface="Arial-SGK-TV" charset="0"/>
              </a:rPr>
              <a:t>đọc</a:t>
            </a:r>
            <a:r>
              <a:rPr lang="en-US" altLang="en-US" sz="3600" b="1" dirty="0">
                <a:solidFill>
                  <a:srgbClr val="0000FF"/>
                </a:solidFill>
                <a:latin typeface="Arial-SGK-TV" charset="0"/>
                <a:cs typeface="Arial-SGK-TV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Arial-SGK-TV" charset="0"/>
                <a:cs typeface="Arial-SGK-TV" charset="0"/>
              </a:rPr>
              <a:t>câu</a:t>
            </a:r>
            <a:r>
              <a:rPr lang="en-US" altLang="en-US" sz="3600" b="1" dirty="0">
                <a:solidFill>
                  <a:srgbClr val="0000FF"/>
                </a:solidFill>
                <a:latin typeface="Arial-SGK-TV" charset="0"/>
                <a:cs typeface="Arial-SGK-TV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Arial-SGK-TV" charset="0"/>
                <a:cs typeface="Arial-SGK-TV" charset="0"/>
              </a:rPr>
              <a:t>dài</a:t>
            </a:r>
            <a:endParaRPr lang="en-US" altLang="en-US" sz="3600" b="1" u="sng" dirty="0">
              <a:solidFill>
                <a:srgbClr val="0000FF"/>
              </a:solidFill>
              <a:latin typeface="Arial-SGK-TV" charset="0"/>
              <a:cs typeface="Arial-SGK-TV" charset="0"/>
            </a:endParaRPr>
          </a:p>
        </p:txBody>
      </p:sp>
      <p:sp>
        <p:nvSpPr>
          <p:cNvPr id="29" name="Oval 28"/>
          <p:cNvSpPr>
            <a:spLocks noChangeArrowheads="1"/>
          </p:cNvSpPr>
          <p:nvPr/>
        </p:nvSpPr>
        <p:spPr bwMode="auto">
          <a:xfrm>
            <a:off x="3037252" y="4678737"/>
            <a:ext cx="620580" cy="576263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</a:t>
            </a:r>
          </a:p>
        </p:txBody>
      </p:sp>
      <p:sp>
        <p:nvSpPr>
          <p:cNvPr id="25" name="TextBox 24">
            <a:hlinkClick r:id="rId3" action="ppaction://hlinksldjump"/>
          </p:cNvPr>
          <p:cNvSpPr txBox="1"/>
          <p:nvPr/>
        </p:nvSpPr>
        <p:spPr>
          <a:xfrm>
            <a:off x="3347542" y="4857794"/>
            <a:ext cx="8566901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50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Chúng trải qua những ngày vui vẻ, ấm áp vì không phải sống một</a:t>
            </a:r>
            <a:endParaRPr lang="en-US" sz="2500" dirty="0"/>
          </a:p>
        </p:txBody>
      </p:sp>
      <p:sp>
        <p:nvSpPr>
          <p:cNvPr id="30" name="TextBox 29"/>
          <p:cNvSpPr txBox="1"/>
          <p:nvPr/>
        </p:nvSpPr>
        <p:spPr>
          <a:xfrm>
            <a:off x="242098" y="5236599"/>
            <a:ext cx="4155731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50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mình giữa mùa đông lạnh giá.</a:t>
            </a:r>
            <a:endParaRPr lang="en-US" sz="2500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720"/>
                            </p:stCondLst>
                            <p:childTnLst>
                              <p:par>
                                <p:cTn id="10" presetID="16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3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/>
          <p:nvPr/>
        </p:nvSpPr>
        <p:spPr>
          <a:xfrm>
            <a:off x="3037058" y="1214099"/>
            <a:ext cx="5330372" cy="82504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err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lang="en-US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cs typeface="Arial-Rounded" panose="020B0500000000000000" pitchFamily="34" charset="0"/>
              </a:rPr>
              <a:t>dài</a:t>
            </a:r>
            <a:endParaRPr lang="en-US" dirty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Content Placeholder 2"/>
          <p:cNvSpPr txBox="1"/>
          <p:nvPr/>
        </p:nvSpPr>
        <p:spPr>
          <a:xfrm>
            <a:off x="211015" y="2609396"/>
            <a:ext cx="11591779" cy="167231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None/>
            </a:pP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trải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qua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vẻ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ấm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áp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phải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sống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giữa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mùa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đông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lạnh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giá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cxnSp>
        <p:nvCxnSpPr>
          <p:cNvPr id="5" name="Straight Connector 4"/>
          <p:cNvCxnSpPr/>
          <p:nvPr/>
        </p:nvCxnSpPr>
        <p:spPr>
          <a:xfrm flipH="1">
            <a:off x="7250762" y="2816915"/>
            <a:ext cx="239151" cy="71393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flipH="1">
            <a:off x="3263704" y="2785263"/>
            <a:ext cx="239151" cy="71393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H="1">
            <a:off x="3308171" y="3530850"/>
            <a:ext cx="239151" cy="71393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pSp>
        <p:nvGrpSpPr>
          <p:cNvPr id="10" name="Group 9"/>
          <p:cNvGrpSpPr/>
          <p:nvPr/>
        </p:nvGrpSpPr>
        <p:grpSpPr>
          <a:xfrm>
            <a:off x="8361062" y="3429000"/>
            <a:ext cx="328085" cy="730490"/>
            <a:chOff x="8361062" y="3429000"/>
            <a:chExt cx="328085" cy="730490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8361062" y="3429000"/>
              <a:ext cx="239151" cy="713935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8449996" y="3445555"/>
              <a:ext cx="239151" cy="713935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0" y="6149975"/>
            <a:ext cx="9907734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000" b="1" dirty="0" err="1">
                <a:solidFill>
                  <a:srgbClr val="0000FF"/>
                </a:solidFill>
                <a:latin typeface="Arial-SGK-TV" charset="0"/>
                <a:cs typeface="Arial-SGK-TV" charset="0"/>
              </a:rPr>
              <a:t>Đọc</a:t>
            </a:r>
            <a:r>
              <a:rPr lang="en-US" altLang="en-US" sz="4000" b="1" dirty="0">
                <a:solidFill>
                  <a:srgbClr val="0000FF"/>
                </a:solidFill>
                <a:latin typeface="Arial-SGK-TV" charset="0"/>
                <a:cs typeface="Arial-SGK-TV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Arial-SGK-TV" charset="0"/>
                <a:cs typeface="Arial-SGK-TV" charset="0"/>
              </a:rPr>
              <a:t>nối</a:t>
            </a:r>
            <a:r>
              <a:rPr lang="en-US" altLang="en-US" sz="4000" b="1" dirty="0">
                <a:solidFill>
                  <a:srgbClr val="0000FF"/>
                </a:solidFill>
                <a:latin typeface="Arial-SGK-TV" charset="0"/>
                <a:cs typeface="Arial-SGK-TV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Arial-SGK-TV" charset="0"/>
                <a:cs typeface="Arial-SGK-TV" charset="0"/>
              </a:rPr>
              <a:t>tiếp</a:t>
            </a:r>
            <a:r>
              <a:rPr lang="en-US" altLang="en-US" sz="4000" b="1" dirty="0">
                <a:solidFill>
                  <a:srgbClr val="0000FF"/>
                </a:solidFill>
                <a:latin typeface="Arial-SGK-TV" charset="0"/>
                <a:cs typeface="Arial-SGK-TV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Arial-SGK-TV" charset="0"/>
                <a:cs typeface="Arial-SGK-TV" charset="0"/>
              </a:rPr>
              <a:t>đoạn</a:t>
            </a:r>
            <a:r>
              <a:rPr lang="en-US" altLang="en-US" sz="4000" b="1" dirty="0">
                <a:solidFill>
                  <a:srgbClr val="0000FF"/>
                </a:solidFill>
                <a:latin typeface="Arial-SGK-TV" charset="0"/>
                <a:cs typeface="Arial-SGK-TV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Arial-SGK-TV" charset="0"/>
                <a:cs typeface="Arial-SGK-TV" charset="0"/>
              </a:rPr>
              <a:t>kết</a:t>
            </a:r>
            <a:r>
              <a:rPr lang="en-US" altLang="en-US" sz="4000" b="1" dirty="0">
                <a:solidFill>
                  <a:srgbClr val="0000FF"/>
                </a:solidFill>
                <a:latin typeface="Arial-SGK-TV" charset="0"/>
                <a:cs typeface="Arial-SGK-TV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Arial-SGK-TV" charset="0"/>
                <a:cs typeface="Arial-SGK-TV" charset="0"/>
              </a:rPr>
              <a:t>hợp</a:t>
            </a:r>
            <a:r>
              <a:rPr lang="en-US" altLang="en-US" sz="4000" b="1" dirty="0">
                <a:solidFill>
                  <a:srgbClr val="0000FF"/>
                </a:solidFill>
                <a:latin typeface="Arial-SGK-TV" charset="0"/>
                <a:cs typeface="Arial-SGK-TV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Arial-SGK-TV" charset="0"/>
                <a:cs typeface="Arial-SGK-TV" charset="0"/>
              </a:rPr>
              <a:t>giải</a:t>
            </a:r>
            <a:r>
              <a:rPr lang="en-US" altLang="en-US" sz="4000" b="1" dirty="0">
                <a:solidFill>
                  <a:srgbClr val="0000FF"/>
                </a:solidFill>
                <a:latin typeface="Arial-SGK-TV" charset="0"/>
                <a:cs typeface="Arial-SGK-TV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Arial-SGK-TV" charset="0"/>
                <a:cs typeface="Arial-SGK-TV" charset="0"/>
              </a:rPr>
              <a:t>nghĩa</a:t>
            </a:r>
            <a:r>
              <a:rPr lang="en-US" altLang="en-US" sz="4000" b="1" dirty="0">
                <a:solidFill>
                  <a:srgbClr val="0000FF"/>
                </a:solidFill>
                <a:latin typeface="Arial-SGK-TV" charset="0"/>
                <a:cs typeface="Arial-SGK-TV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Arial-SGK-TV" charset="0"/>
                <a:cs typeface="Arial-SGK-TV" charset="0"/>
              </a:rPr>
              <a:t>từ</a:t>
            </a:r>
            <a:endParaRPr lang="en-US" altLang="en-US" sz="4000" b="1" u="sng" dirty="0">
              <a:solidFill>
                <a:srgbClr val="0000FF"/>
              </a:solidFill>
              <a:latin typeface="Arial-SGK-TV" charset="0"/>
              <a:cs typeface="Arial-SGK-TV" charset="0"/>
            </a:endParaRPr>
          </a:p>
        </p:txBody>
      </p:sp>
      <p:sp>
        <p:nvSpPr>
          <p:cNvPr id="9" name="TextBox 8">
            <a:hlinkClick r:id="rId3" action="ppaction://hlinksldjump"/>
          </p:cNvPr>
          <p:cNvSpPr txBox="1"/>
          <p:nvPr/>
        </p:nvSpPr>
        <p:spPr>
          <a:xfrm>
            <a:off x="218208" y="921296"/>
            <a:ext cx="11654924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400"/>
              </a:spcBef>
              <a:spcAft>
                <a:spcPts val="400"/>
              </a:spcAft>
            </a:pPr>
            <a:r>
              <a:rPr lang="en-US" sz="2500" i="0" u="none" strike="noStrike" dirty="0">
                <a:effectLst/>
                <a:latin typeface="+mj-lt"/>
              </a:rPr>
              <a:t>            </a:t>
            </a:r>
            <a:r>
              <a:rPr lang="vi-VN" sz="2500" i="0" u="none" strike="noStrike" dirty="0">
                <a:effectLst/>
                <a:latin typeface="+mj-lt"/>
              </a:rPr>
              <a:t>Trong khu rừng nọ, có chú nhím nâu hiền lành,</a:t>
            </a:r>
            <a:r>
              <a:rPr lang="en-US" sz="2500" i="0" u="none" strike="noStrike" dirty="0">
                <a:effectLst/>
                <a:latin typeface="+mj-lt"/>
              </a:rPr>
              <a:t> </a:t>
            </a:r>
            <a:r>
              <a:rPr lang="en-US" sz="2500" i="0" u="none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nhút</a:t>
            </a:r>
            <a:r>
              <a:rPr lang="en-US" sz="250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i="0" u="none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nhát</a:t>
            </a:r>
            <a:r>
              <a:rPr lang="en-US" sz="250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2500" i="0" u="none" strike="noStrike" dirty="0">
                <a:effectLst/>
                <a:latin typeface="+mj-lt"/>
              </a:rPr>
              <a:t>Một buổi sáng, </a:t>
            </a:r>
            <a:r>
              <a:rPr lang="vi-VN" sz="2500" dirty="0">
                <a:latin typeface="+mj-lt"/>
              </a:rPr>
              <a:t>chú </a:t>
            </a:r>
            <a:r>
              <a:rPr lang="vi-VN" sz="2500" i="0" u="none" strike="noStrike" dirty="0">
                <a:effectLst/>
                <a:latin typeface="+mj-lt"/>
              </a:rPr>
              <a:t>đang kiếm</a:t>
            </a:r>
            <a:r>
              <a:rPr lang="en-US" sz="2500" dirty="0">
                <a:latin typeface="+mj-lt"/>
              </a:rPr>
              <a:t> </a:t>
            </a:r>
            <a:r>
              <a:rPr lang="vi-VN" sz="2500" i="0" u="none" strike="noStrike" dirty="0">
                <a:effectLst/>
                <a:latin typeface="+mj-lt"/>
              </a:rPr>
              <a:t>quả Cây thì thấy nhím trắng chạy tới. Nhím trắng</a:t>
            </a:r>
            <a:r>
              <a:rPr lang="en-US" sz="2500" i="0" u="none" strike="noStrike" dirty="0">
                <a:effectLst/>
                <a:latin typeface="+mj-lt"/>
              </a:rPr>
              <a:t> </a:t>
            </a:r>
            <a:r>
              <a:rPr lang="en-US" sz="250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vi-VN" sz="250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ồn </a:t>
            </a:r>
            <a:r>
              <a:rPr lang="en-US" sz="2500" i="0" u="none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vã</a:t>
            </a:r>
            <a:r>
              <a:rPr lang="vi-VN" sz="2500" i="0" u="none" strike="noStrike" dirty="0">
                <a:effectLst/>
                <a:latin typeface="+mj-lt"/>
              </a:rPr>
              <a:t>: “Chào bạn! Rất vui được gặp bạn!”. Nhím nâu lúng túng, nói lí nhí: “Chào bạn!”, rồi nấp vào bụi cây. Chú cuộn tròn người lại mà vẫn sợ hãi.</a:t>
            </a:r>
            <a:endParaRPr lang="en-US" sz="2500" dirty="0">
              <a:latin typeface="+mj-lt"/>
            </a:endParaRPr>
          </a:p>
        </p:txBody>
      </p:sp>
      <p:sp>
        <p:nvSpPr>
          <p:cNvPr id="11" name="TextBox 10">
            <a:hlinkClick r:id="rId4" action="ppaction://hlinksldjump"/>
          </p:cNvPr>
          <p:cNvSpPr txBox="1"/>
          <p:nvPr/>
        </p:nvSpPr>
        <p:spPr>
          <a:xfrm>
            <a:off x="178043" y="2552512"/>
            <a:ext cx="11526984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500" i="0" u="none" strike="noStrike" dirty="0">
                <a:effectLst/>
                <a:latin typeface="+mj-lt"/>
              </a:rPr>
              <a:t>            </a:t>
            </a:r>
            <a:r>
              <a:rPr lang="vi-VN" sz="2500" i="0" u="none" strike="noStrike" dirty="0">
                <a:effectLst/>
                <a:latin typeface="+mj-lt"/>
              </a:rPr>
              <a:t>Mùa đông đến, nhím nâu đi tìm nơi để</a:t>
            </a:r>
            <a:r>
              <a:rPr lang="en-US" sz="2500" i="0" u="none" strike="noStrike" dirty="0">
                <a:effectLst/>
                <a:latin typeface="+mj-lt"/>
              </a:rPr>
              <a:t> </a:t>
            </a:r>
            <a:r>
              <a:rPr lang="en-US" sz="2500" i="0" u="none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trú</a:t>
            </a:r>
            <a:r>
              <a:rPr lang="en-US" sz="250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i="0" u="none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ngụ</a:t>
            </a:r>
            <a:r>
              <a:rPr lang="en-US" sz="250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2500" i="0" u="none" strike="noStrike" dirty="0">
                <a:effectLst/>
                <a:latin typeface="+mj-lt"/>
              </a:rPr>
              <a:t>Bất chợt, mưa kéo đến. Nhím nâu vội bước vào cái hang nhỏ. Thì ra là nhà nhím trắng. Nhím nâu run run: “Xin lỗi, tôi không biết đây là nhà của bạn.”. Nhím trắng tươi cười:</a:t>
            </a:r>
            <a:r>
              <a:rPr lang="en-US" sz="2500" dirty="0">
                <a:latin typeface="+mj-lt"/>
              </a:rPr>
              <a:t> </a:t>
            </a:r>
            <a:r>
              <a:rPr lang="vi-VN" sz="2500" i="0" u="none" strike="noStrike" dirty="0">
                <a:effectLst/>
                <a:latin typeface="+mj-lt"/>
              </a:rPr>
              <a:t>“Đừng ngại! Gặp lại bạn, tôi rất vui. Tôi Ở đây một mình, buồn lắm. Bạn ở lại cùng tôi nhé!”.</a:t>
            </a:r>
            <a:endParaRPr lang="en-US" sz="2500" dirty="0"/>
          </a:p>
        </p:txBody>
      </p:sp>
      <p:sp>
        <p:nvSpPr>
          <p:cNvPr id="13" name="TextBox 12"/>
          <p:cNvSpPr txBox="1"/>
          <p:nvPr/>
        </p:nvSpPr>
        <p:spPr>
          <a:xfrm>
            <a:off x="218207" y="4152950"/>
            <a:ext cx="11526984" cy="20672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0">
              <a:spcBef>
                <a:spcPts val="400"/>
              </a:spcBef>
              <a:spcAft>
                <a:spcPts val="400"/>
              </a:spcAft>
            </a:pPr>
            <a:r>
              <a:rPr lang="en-US" sz="2500" i="0" u="none" strike="noStrike" dirty="0">
                <a:effectLst/>
                <a:latin typeface="+mj-lt"/>
              </a:rPr>
              <a:t>          </a:t>
            </a:r>
            <a:r>
              <a:rPr lang="vi-VN" sz="2500" i="0" u="none" strike="noStrike" dirty="0">
                <a:effectLst/>
                <a:latin typeface="+mj-lt"/>
              </a:rPr>
              <a:t>“Nhím trắng tốt bụng quả. Bạn ấy nói đúng, không có bạn bè thì thật buồn.”</a:t>
            </a:r>
            <a:r>
              <a:rPr lang="en-US" sz="2500" i="0" u="none" strike="noStrike" dirty="0">
                <a:effectLst/>
                <a:latin typeface="+mj-lt"/>
              </a:rPr>
              <a:t> </a:t>
            </a:r>
            <a:r>
              <a:rPr lang="vi-VN" sz="2500" i="0" u="none" strike="noStrike" dirty="0">
                <a:effectLst/>
                <a:latin typeface="+mj-lt"/>
              </a:rPr>
              <a:t>Nghĩ thế, nhím nấu mạnh dạn hẳn lên. Chú nhận lời kết bạn với nhím trắng. Cả hai cùng thu dọn,</a:t>
            </a:r>
            <a:r>
              <a:rPr lang="en-US" sz="2500" i="0" u="none" strike="noStrike" dirty="0">
                <a:effectLst/>
                <a:latin typeface="+mj-lt"/>
              </a:rPr>
              <a:t> </a:t>
            </a:r>
            <a:r>
              <a:rPr lang="en-US" sz="2500" i="0" u="none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50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i="0" u="none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50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500" i="0" u="none" strike="noStrike" dirty="0">
                <a:effectLst/>
                <a:latin typeface="+mj-lt"/>
              </a:rPr>
              <a:t>chỗ ở cho đẹp. Chúng trải qua những ngày vui vẻ, ấm áp vì không phải sống một mình giữa mùa đông lạnh giá.</a:t>
            </a:r>
            <a:endParaRPr lang="vi-VN" sz="2500" dirty="0">
              <a:effectLst/>
              <a:latin typeface="+mj-lt"/>
            </a:endParaRPr>
          </a:p>
          <a:p>
            <a:pPr algn="r" rtl="0"/>
            <a:r>
              <a:rPr lang="vi-VN" sz="2500" i="0" u="none" strike="noStrike" dirty="0">
                <a:effectLst/>
                <a:latin typeface="+mj-lt"/>
              </a:rPr>
              <a:t>(Theo Minh Anh)</a:t>
            </a:r>
            <a:endParaRPr lang="vi-VN" sz="2500" dirty="0">
              <a:effectLst/>
              <a:latin typeface="+mj-l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653555" y="247027"/>
            <a:ext cx="620385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/>
            <a:r>
              <a:rPr lang="vi-VN" sz="3200" b="1" i="0" u="none" strike="noStrike" dirty="0">
                <a:solidFill>
                  <a:srgbClr val="FF0000"/>
                </a:solidFill>
                <a:effectLst/>
                <a:latin typeface="+mj-lt"/>
              </a:rPr>
              <a:t>NHÍM NÂU KẾT BẠN</a:t>
            </a:r>
            <a:endParaRPr lang="en-US" sz="3200" b="1" i="0" u="none" strike="noStrike" dirty="0">
              <a:solidFill>
                <a:srgbClr val="FF0000"/>
              </a:solidFill>
              <a:effectLst/>
              <a:latin typeface="+mj-lt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656492" y="782427"/>
            <a:ext cx="457200" cy="457200"/>
          </a:xfrm>
          <a:prstGeom prst="ellipse">
            <a:avLst/>
          </a:prstGeom>
          <a:solidFill>
            <a:srgbClr val="FF00FF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8" name="Oval 17"/>
          <p:cNvSpPr/>
          <p:nvPr/>
        </p:nvSpPr>
        <p:spPr>
          <a:xfrm>
            <a:off x="486973" y="2462781"/>
            <a:ext cx="457200" cy="457200"/>
          </a:xfrm>
          <a:prstGeom prst="ellipse">
            <a:avLst/>
          </a:prstGeom>
          <a:solidFill>
            <a:srgbClr val="FF00FF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9" name="Oval 18"/>
          <p:cNvSpPr/>
          <p:nvPr/>
        </p:nvSpPr>
        <p:spPr>
          <a:xfrm>
            <a:off x="467863" y="4072507"/>
            <a:ext cx="457200" cy="457200"/>
          </a:xfrm>
          <a:prstGeom prst="ellipse">
            <a:avLst/>
          </a:prstGeom>
          <a:solidFill>
            <a:srgbClr val="FF00FF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mph" presetSubtype="1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9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2626F8"/>
                                        </p:clrVal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" presetClass="emph" presetSubtype="1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16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3300"/>
                                        </p:clrVal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mph" presetSubtype="1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23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  <p:bldP spid="11" grpId="0"/>
      <p:bldP spid="1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14"/>
          <p:cNvGrpSpPr/>
          <p:nvPr/>
        </p:nvGrpSpPr>
        <p:grpSpPr>
          <a:xfrm>
            <a:off x="3593822" y="2063133"/>
            <a:ext cx="4675537" cy="1954845"/>
            <a:chOff x="2118480" y="1316166"/>
            <a:chExt cx="1512168" cy="1512168"/>
          </a:xfrm>
        </p:grpSpPr>
        <p:sp>
          <p:nvSpPr>
            <p:cNvPr id="3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4" name="TextBox 67"/>
            <p:cNvSpPr txBox="1"/>
            <p:nvPr/>
          </p:nvSpPr>
          <p:spPr>
            <a:xfrm>
              <a:off x="2208337" y="1556684"/>
              <a:ext cx="1378326" cy="10321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8000" b="0" i="0" u="none" strike="noStrike" kern="1200" cap="none" spc="30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Tiết</a:t>
              </a:r>
              <a:r>
                <a:rPr kumimoji="0" lang="en-US" altLang="zh-CN" sz="80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 1+ 2 </a:t>
              </a:r>
              <a:endParaRPr kumimoji="0" lang="zh-CN" altLang="en-US" sz="80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26"/>
          <p:cNvSpPr/>
          <p:nvPr/>
        </p:nvSpPr>
        <p:spPr>
          <a:xfrm>
            <a:off x="-265521" y="-76199"/>
            <a:ext cx="1124" cy="1013"/>
          </a:xfrm>
          <a:custGeom>
            <a:avLst/>
            <a:gdLst>
              <a:gd name="connsiteX0" fmla="*/ 10 w 1124"/>
              <a:gd name="connsiteY0" fmla="*/ 0 h 1013"/>
              <a:gd name="connsiteX1" fmla="*/ 1124 w 1124"/>
              <a:gd name="connsiteY1" fmla="*/ 1013 h 1013"/>
              <a:gd name="connsiteX2" fmla="*/ 0 w 1124"/>
              <a:gd name="connsiteY2" fmla="*/ 1013 h 1013"/>
              <a:gd name="connsiteX3" fmla="*/ 10 w 1124"/>
              <a:gd name="connsiteY3" fmla="*/ 0 h 1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4" h="1013">
                <a:moveTo>
                  <a:pt x="10" y="0"/>
                </a:moveTo>
                <a:lnTo>
                  <a:pt x="1124" y="1013"/>
                </a:lnTo>
                <a:lnTo>
                  <a:pt x="0" y="1013"/>
                </a:lnTo>
                <a:lnTo>
                  <a:pt x="10" y="0"/>
                </a:lnTo>
                <a:close/>
              </a:path>
            </a:pathLst>
          </a:custGeom>
          <a:blipFill>
            <a:blip r:embed="rId3"/>
            <a:srcRect/>
            <a:stretch>
              <a:fillRect l="-475" t="621" r="475" b="-62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7" name="Group 6"/>
          <p:cNvGrpSpPr/>
          <p:nvPr/>
        </p:nvGrpSpPr>
        <p:grpSpPr>
          <a:xfrm>
            <a:off x="5079879" y="169851"/>
            <a:ext cx="2109019" cy="2109019"/>
            <a:chOff x="156834" y="1993081"/>
            <a:chExt cx="2109019" cy="2109019"/>
          </a:xfrm>
        </p:grpSpPr>
        <p:sp>
          <p:nvSpPr>
            <p:cNvPr id="3" name="Oval 2"/>
            <p:cNvSpPr/>
            <p:nvPr/>
          </p:nvSpPr>
          <p:spPr>
            <a:xfrm>
              <a:off x="156834" y="1993081"/>
              <a:ext cx="2109019" cy="2109019"/>
            </a:xfrm>
            <a:prstGeom prst="ellipse">
              <a:avLst/>
            </a:prstGeom>
            <a:solidFill>
              <a:srgbClr val="00B0F0"/>
            </a:solidFill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315731" y="2243748"/>
              <a:ext cx="1711988" cy="1754326"/>
            </a:xfrm>
            <a:prstGeom prst="rect">
              <a:avLst/>
            </a:prstGeom>
            <a:solidFill>
              <a:srgbClr val="66CCFF"/>
            </a:solidFill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 defTabSz="91313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zh-CN" sz="36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GIẢI NGHĨA TỪ</a:t>
              </a:r>
              <a:endParaRPr lang="zh-CN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endParaRP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382458" y="2412622"/>
            <a:ext cx="5330894" cy="3287012"/>
            <a:chOff x="156834" y="1993081"/>
            <a:chExt cx="2109019" cy="2109019"/>
          </a:xfrm>
        </p:grpSpPr>
        <p:sp>
          <p:nvSpPr>
            <p:cNvPr id="43" name="Hexagon 42"/>
            <p:cNvSpPr/>
            <p:nvPr/>
          </p:nvSpPr>
          <p:spPr>
            <a:xfrm>
              <a:off x="156834" y="1993081"/>
              <a:ext cx="2109019" cy="2109019"/>
            </a:xfrm>
            <a:prstGeom prst="hexagon">
              <a:avLst/>
            </a:prstGeom>
            <a:solidFill>
              <a:srgbClr val="F7ACB9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313842" y="2197760"/>
              <a:ext cx="1814199" cy="15600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313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4400" b="0" u="none" strike="noStrike" dirty="0" err="1">
                  <a:solidFill>
                    <a:srgbClr val="FF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vồn</a:t>
              </a:r>
              <a:r>
                <a:rPr lang="en-US" sz="4400" b="0" u="none" strike="noStrike" dirty="0">
                  <a:solidFill>
                    <a:srgbClr val="FF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400" b="0" u="none" strike="noStrike" dirty="0" err="1">
                  <a:solidFill>
                    <a:srgbClr val="FF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vã</a:t>
              </a:r>
              <a:endParaRPr lang="en-US" sz="4400" b="0" u="none" strike="noStrike" dirty="0">
                <a:solidFill>
                  <a:srgbClr val="FF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algn="ctr" defTabSz="91313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vi-VN" sz="3600" b="0" i="0" u="none" strike="noStrike" dirty="0" err="1">
                  <a:solidFill>
                    <a:srgbClr val="231F2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niềm</a:t>
              </a:r>
              <a:r>
                <a:rPr lang="en-US" altLang="vi-VN" sz="3600" b="0" i="0" u="none" strike="noStrike" dirty="0">
                  <a:solidFill>
                    <a:srgbClr val="231F2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vi-VN" sz="3600" b="0" i="0" u="none" strike="noStrike" dirty="0" err="1">
                  <a:solidFill>
                    <a:srgbClr val="231F2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nở</a:t>
              </a:r>
              <a:r>
                <a:rPr lang="en-US" altLang="vi-VN" sz="3600" b="0" i="0" u="none" strike="noStrike" dirty="0">
                  <a:solidFill>
                    <a:srgbClr val="231F2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vi-VN" sz="3600" b="0" i="0" u="none" strike="noStrike" dirty="0" err="1">
                  <a:solidFill>
                    <a:srgbClr val="231F2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nhiệt</a:t>
              </a:r>
              <a:r>
                <a:rPr lang="en-US" altLang="vi-VN" sz="3600" b="0" i="0" u="none" strike="noStrike" dirty="0">
                  <a:solidFill>
                    <a:srgbClr val="231F2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vi-VN" sz="3600" b="0" i="0" u="none" strike="noStrike" dirty="0" err="1">
                  <a:solidFill>
                    <a:srgbClr val="231F2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tình</a:t>
              </a:r>
              <a:r>
                <a:rPr lang="en-US" altLang="vi-VN" sz="3600" b="0" i="0" u="none" strike="noStrike" dirty="0">
                  <a:solidFill>
                    <a:srgbClr val="231F2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vi-VN" sz="3600" b="0" i="0" u="none" strike="noStrike" dirty="0" err="1">
                  <a:solidFill>
                    <a:srgbClr val="231F2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khi</a:t>
              </a:r>
              <a:r>
                <a:rPr lang="en-US" altLang="vi-VN" sz="3600" b="0" i="0" u="none" strike="noStrike" dirty="0">
                  <a:solidFill>
                    <a:srgbClr val="231F2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vi-VN" sz="3600" b="0" i="0" u="none" strike="noStrike" dirty="0" err="1">
                  <a:solidFill>
                    <a:srgbClr val="231F2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trò</a:t>
              </a:r>
              <a:r>
                <a:rPr lang="en-US" altLang="vi-VN" sz="3600" b="0" i="0" u="none" strike="noStrike" dirty="0">
                  <a:solidFill>
                    <a:srgbClr val="231F2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vi-VN" sz="3600" b="0" i="0" u="none" strike="noStrike" dirty="0" err="1">
                  <a:solidFill>
                    <a:srgbClr val="231F2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chuyện</a:t>
              </a:r>
              <a:r>
                <a:rPr lang="en-US" altLang="vi-VN" sz="3600" b="0" i="0" u="none" strike="noStrike" dirty="0">
                  <a:solidFill>
                    <a:srgbClr val="231F2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vi-VN" sz="3600" b="0" i="0" u="none" strike="noStrike" dirty="0" err="1">
                  <a:solidFill>
                    <a:srgbClr val="231F2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với</a:t>
              </a:r>
              <a:r>
                <a:rPr lang="en-US" altLang="vi-VN" sz="3600" b="0" i="0" u="none" strike="noStrike" dirty="0">
                  <a:solidFill>
                    <a:srgbClr val="231F2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vi-VN" sz="3600" b="0" i="0" u="none" strike="noStrike" dirty="0" err="1">
                  <a:solidFill>
                    <a:srgbClr val="231F2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người</a:t>
              </a:r>
              <a:r>
                <a:rPr lang="en-US" altLang="vi-VN" sz="3600" b="0" i="0" u="none" strike="noStrike" dirty="0">
                  <a:solidFill>
                    <a:srgbClr val="231F2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vi-VN" sz="3600" b="0" i="0" u="none" strike="noStrike" dirty="0" err="1">
                  <a:solidFill>
                    <a:srgbClr val="231F2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khác</a:t>
              </a:r>
              <a:endParaRPr lang="en-US" altLang="vi-VN" sz="3600" b="0" i="0" u="none" strike="noStrike" dirty="0">
                <a:solidFill>
                  <a:srgbClr val="231F2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26"/>
          <p:cNvSpPr/>
          <p:nvPr/>
        </p:nvSpPr>
        <p:spPr>
          <a:xfrm>
            <a:off x="-265521" y="-76199"/>
            <a:ext cx="1124" cy="1013"/>
          </a:xfrm>
          <a:custGeom>
            <a:avLst/>
            <a:gdLst>
              <a:gd name="connsiteX0" fmla="*/ 10 w 1124"/>
              <a:gd name="connsiteY0" fmla="*/ 0 h 1013"/>
              <a:gd name="connsiteX1" fmla="*/ 1124 w 1124"/>
              <a:gd name="connsiteY1" fmla="*/ 1013 h 1013"/>
              <a:gd name="connsiteX2" fmla="*/ 0 w 1124"/>
              <a:gd name="connsiteY2" fmla="*/ 1013 h 1013"/>
              <a:gd name="connsiteX3" fmla="*/ 10 w 1124"/>
              <a:gd name="connsiteY3" fmla="*/ 0 h 1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4" h="1013">
                <a:moveTo>
                  <a:pt x="10" y="0"/>
                </a:moveTo>
                <a:lnTo>
                  <a:pt x="1124" y="1013"/>
                </a:lnTo>
                <a:lnTo>
                  <a:pt x="0" y="1013"/>
                </a:lnTo>
                <a:lnTo>
                  <a:pt x="10" y="0"/>
                </a:lnTo>
                <a:close/>
              </a:path>
            </a:pathLst>
          </a:custGeom>
          <a:blipFill>
            <a:blip r:embed="rId3"/>
            <a:srcRect/>
            <a:stretch>
              <a:fillRect l="-475" t="621" r="475" b="-62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7" name="Group 6"/>
          <p:cNvGrpSpPr/>
          <p:nvPr/>
        </p:nvGrpSpPr>
        <p:grpSpPr>
          <a:xfrm>
            <a:off x="5079879" y="169851"/>
            <a:ext cx="2109019" cy="2109019"/>
            <a:chOff x="156834" y="1993081"/>
            <a:chExt cx="2109019" cy="2109019"/>
          </a:xfrm>
        </p:grpSpPr>
        <p:sp>
          <p:nvSpPr>
            <p:cNvPr id="3" name="Oval 2"/>
            <p:cNvSpPr/>
            <p:nvPr/>
          </p:nvSpPr>
          <p:spPr>
            <a:xfrm>
              <a:off x="156834" y="1993081"/>
              <a:ext cx="2109019" cy="2109019"/>
            </a:xfrm>
            <a:prstGeom prst="ellipse">
              <a:avLst/>
            </a:prstGeom>
            <a:solidFill>
              <a:srgbClr val="00B0F0"/>
            </a:solidFill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315731" y="2243748"/>
              <a:ext cx="1711988" cy="1754326"/>
            </a:xfrm>
            <a:prstGeom prst="rect">
              <a:avLst/>
            </a:prstGeom>
            <a:solidFill>
              <a:srgbClr val="66CCFF"/>
            </a:solidFill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 defTabSz="91313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zh-CN" sz="36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GIẢI NGHĨA TỪ</a:t>
              </a:r>
              <a:endParaRPr lang="zh-CN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endParaRP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382458" y="2412622"/>
            <a:ext cx="5330894" cy="3287012"/>
            <a:chOff x="156834" y="1993081"/>
            <a:chExt cx="2109019" cy="2109019"/>
          </a:xfrm>
        </p:grpSpPr>
        <p:sp>
          <p:nvSpPr>
            <p:cNvPr id="43" name="Hexagon 42"/>
            <p:cNvSpPr/>
            <p:nvPr/>
          </p:nvSpPr>
          <p:spPr>
            <a:xfrm>
              <a:off x="156834" y="1993081"/>
              <a:ext cx="2109019" cy="2109019"/>
            </a:xfrm>
            <a:prstGeom prst="hexagon">
              <a:avLst/>
            </a:prstGeom>
            <a:solidFill>
              <a:srgbClr val="F7ACB9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313842" y="2197760"/>
              <a:ext cx="1814199" cy="15600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313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4400" b="0" u="none" strike="noStrike" dirty="0" err="1">
                  <a:solidFill>
                    <a:srgbClr val="FF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vồn</a:t>
              </a:r>
              <a:r>
                <a:rPr lang="en-US" sz="4400" b="0" u="none" strike="noStrike" dirty="0">
                  <a:solidFill>
                    <a:srgbClr val="FF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400" b="0" u="none" strike="noStrike" dirty="0" err="1">
                  <a:solidFill>
                    <a:srgbClr val="FF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vã</a:t>
              </a:r>
              <a:endParaRPr lang="en-US" sz="4400" b="0" u="none" strike="noStrike" dirty="0">
                <a:solidFill>
                  <a:srgbClr val="FF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algn="ctr" defTabSz="91313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vi-VN" sz="3600" b="0" i="0" u="none" strike="noStrike" dirty="0" err="1">
                  <a:solidFill>
                    <a:srgbClr val="231F2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niềm</a:t>
              </a:r>
              <a:r>
                <a:rPr lang="en-US" altLang="vi-VN" sz="3600" b="0" i="0" u="none" strike="noStrike" dirty="0">
                  <a:solidFill>
                    <a:srgbClr val="231F2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vi-VN" sz="3600" b="0" i="0" u="none" strike="noStrike" dirty="0" err="1">
                  <a:solidFill>
                    <a:srgbClr val="231F2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nở</a:t>
              </a:r>
              <a:r>
                <a:rPr lang="en-US" altLang="vi-VN" sz="3600" b="0" i="0" u="none" strike="noStrike" dirty="0">
                  <a:solidFill>
                    <a:srgbClr val="231F2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vi-VN" sz="3600" b="0" i="0" u="none" strike="noStrike" dirty="0" err="1">
                  <a:solidFill>
                    <a:srgbClr val="231F2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nhiệt</a:t>
              </a:r>
              <a:r>
                <a:rPr lang="en-US" altLang="vi-VN" sz="3600" b="0" i="0" u="none" strike="noStrike" dirty="0">
                  <a:solidFill>
                    <a:srgbClr val="231F2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vi-VN" sz="3600" b="0" i="0" u="none" strike="noStrike" dirty="0" err="1">
                  <a:solidFill>
                    <a:srgbClr val="231F2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tình</a:t>
              </a:r>
              <a:r>
                <a:rPr lang="en-US" altLang="vi-VN" sz="3600" b="0" i="0" u="none" strike="noStrike" dirty="0">
                  <a:solidFill>
                    <a:srgbClr val="231F2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vi-VN" sz="3600" b="0" i="0" u="none" strike="noStrike" dirty="0" err="1">
                  <a:solidFill>
                    <a:srgbClr val="231F2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khi</a:t>
              </a:r>
              <a:r>
                <a:rPr lang="en-US" altLang="vi-VN" sz="3600" b="0" i="0" u="none" strike="noStrike" dirty="0">
                  <a:solidFill>
                    <a:srgbClr val="231F2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vi-VN" sz="3600" b="0" i="0" u="none" strike="noStrike" dirty="0" err="1">
                  <a:solidFill>
                    <a:srgbClr val="231F2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trò</a:t>
              </a:r>
              <a:r>
                <a:rPr lang="en-US" altLang="vi-VN" sz="3600" b="0" i="0" u="none" strike="noStrike" dirty="0">
                  <a:solidFill>
                    <a:srgbClr val="231F2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vi-VN" sz="3600" b="0" i="0" u="none" strike="noStrike" dirty="0" err="1">
                  <a:solidFill>
                    <a:srgbClr val="231F2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chuyện</a:t>
              </a:r>
              <a:r>
                <a:rPr lang="en-US" altLang="vi-VN" sz="3600" b="0" i="0" u="none" strike="noStrike" dirty="0">
                  <a:solidFill>
                    <a:srgbClr val="231F2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vi-VN" sz="3600" b="0" i="0" u="none" strike="noStrike" dirty="0" err="1">
                  <a:solidFill>
                    <a:srgbClr val="231F2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với</a:t>
              </a:r>
              <a:r>
                <a:rPr lang="en-US" altLang="vi-VN" sz="3600" b="0" i="0" u="none" strike="noStrike" dirty="0">
                  <a:solidFill>
                    <a:srgbClr val="231F2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vi-VN" sz="3600" b="0" i="0" u="none" strike="noStrike" dirty="0" err="1">
                  <a:solidFill>
                    <a:srgbClr val="231F2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người</a:t>
              </a:r>
              <a:r>
                <a:rPr lang="en-US" altLang="vi-VN" sz="3600" b="0" i="0" u="none" strike="noStrike" dirty="0">
                  <a:solidFill>
                    <a:srgbClr val="231F2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vi-VN" sz="3600" b="0" i="0" u="none" strike="noStrike" dirty="0" err="1">
                  <a:solidFill>
                    <a:srgbClr val="231F2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khác</a:t>
              </a:r>
              <a:endParaRPr lang="en-US" altLang="vi-VN" sz="3600" b="0" i="0" u="none" strike="noStrike" dirty="0">
                <a:solidFill>
                  <a:srgbClr val="231F2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6551029" y="2367581"/>
            <a:ext cx="5330894" cy="3287012"/>
            <a:chOff x="156834" y="1993081"/>
            <a:chExt cx="2109019" cy="2109019"/>
          </a:xfrm>
        </p:grpSpPr>
        <p:sp>
          <p:nvSpPr>
            <p:cNvPr id="24" name="Hexagon 23"/>
            <p:cNvSpPr/>
            <p:nvPr/>
          </p:nvSpPr>
          <p:spPr>
            <a:xfrm>
              <a:off x="156834" y="1993081"/>
              <a:ext cx="2109019" cy="2109019"/>
            </a:xfrm>
            <a:prstGeom prst="hexagon">
              <a:avLst/>
            </a:prstGeom>
            <a:solidFill>
              <a:srgbClr val="F7ACB9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277360" y="2443883"/>
              <a:ext cx="1867966" cy="11256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313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3600" b="0" u="none" strike="noStrike" dirty="0" err="1">
                  <a:solidFill>
                    <a:srgbClr val="FF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trú</a:t>
              </a:r>
              <a:r>
                <a:rPr lang="en-US" sz="3600" b="0" u="none" strike="noStrike" dirty="0">
                  <a:solidFill>
                    <a:srgbClr val="FF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b="0" u="none" strike="noStrike" dirty="0" err="1">
                  <a:solidFill>
                    <a:srgbClr val="FF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ngụ</a:t>
              </a:r>
              <a:r>
                <a:rPr lang="en-US" sz="3600" b="0" u="none" strike="noStrike" dirty="0">
                  <a:solidFill>
                    <a:srgbClr val="FF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</a:p>
            <a:p>
              <a:pPr algn="ctr" defTabSz="91313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vi-VN" sz="3600" b="0" i="0" u="none" strike="noStrike" dirty="0" err="1">
                  <a:solidFill>
                    <a:srgbClr val="231F2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sinh</a:t>
              </a:r>
              <a:r>
                <a:rPr lang="en-US" altLang="vi-VN" sz="3600" b="0" i="0" u="none" strike="noStrike" dirty="0">
                  <a:solidFill>
                    <a:srgbClr val="231F2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vi-VN" sz="3600" b="0" i="0" u="none" strike="noStrike" dirty="0" err="1">
                  <a:solidFill>
                    <a:srgbClr val="231F2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sống</a:t>
              </a:r>
              <a:r>
                <a:rPr lang="en-US" altLang="vi-VN" sz="3600" b="0" i="0" u="none" strike="noStrike" dirty="0">
                  <a:solidFill>
                    <a:srgbClr val="231F2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vi-VN" sz="3600" b="0" i="0" u="none" strike="noStrike" dirty="0" err="1">
                  <a:solidFill>
                    <a:srgbClr val="231F2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tạm</a:t>
              </a:r>
              <a:r>
                <a:rPr lang="en-US" altLang="vi-VN" sz="3600" b="0" i="0" u="none" strike="noStrike" dirty="0">
                  <a:solidFill>
                    <a:srgbClr val="231F2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ở </a:t>
              </a:r>
              <a:r>
                <a:rPr lang="en-US" altLang="vi-VN" sz="3600" b="0" i="0" u="none" strike="noStrike" dirty="0" err="1">
                  <a:solidFill>
                    <a:srgbClr val="231F2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một</a:t>
              </a:r>
              <a:r>
                <a:rPr lang="en-US" altLang="vi-VN" sz="3600" b="0" i="0" u="none" strike="noStrike" dirty="0">
                  <a:solidFill>
                    <a:srgbClr val="231F2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vi-VN" sz="3600" b="0" i="0" u="none" strike="noStrike" dirty="0" err="1">
                  <a:solidFill>
                    <a:srgbClr val="231F2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nơi</a:t>
              </a:r>
              <a:r>
                <a:rPr lang="en-US" altLang="vi-VN" sz="3600" b="0" i="0" u="none" strike="noStrike" dirty="0">
                  <a:solidFill>
                    <a:srgbClr val="231F2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vi-VN" sz="3600" b="0" i="0" u="none" strike="noStrike" dirty="0" err="1">
                  <a:solidFill>
                    <a:srgbClr val="231F2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nào</a:t>
              </a:r>
              <a:r>
                <a:rPr lang="en-US" altLang="vi-VN" sz="3600" b="0" i="0" u="none" strike="noStrike" dirty="0">
                  <a:solidFill>
                    <a:srgbClr val="231F2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vi-VN" sz="3600" b="0" i="0" u="none" strike="noStrike" dirty="0" err="1">
                  <a:solidFill>
                    <a:srgbClr val="231F2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đó</a:t>
              </a:r>
              <a:endParaRPr lang="en-US" altLang="vi-VN" sz="3600" b="0" i="0" u="none" strike="noStrike" dirty="0">
                <a:solidFill>
                  <a:srgbClr val="231F2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hlinkClick r:id="rId3" action="ppaction://hlinksldjump"/>
          </p:cNvPr>
          <p:cNvSpPr txBox="1"/>
          <p:nvPr/>
        </p:nvSpPr>
        <p:spPr>
          <a:xfrm>
            <a:off x="218208" y="921296"/>
            <a:ext cx="11654924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400"/>
              </a:spcBef>
              <a:spcAft>
                <a:spcPts val="400"/>
              </a:spcAft>
            </a:pPr>
            <a:r>
              <a:rPr lang="en-US" sz="2500" i="0" u="none" strike="noStrike" dirty="0">
                <a:effectLst/>
                <a:latin typeface="+mj-lt"/>
              </a:rPr>
              <a:t>            </a:t>
            </a:r>
            <a:r>
              <a:rPr lang="vi-VN" sz="2500" i="0" u="none" strike="noStrike" dirty="0">
                <a:solidFill>
                  <a:srgbClr val="0000FF"/>
                </a:solidFill>
                <a:effectLst/>
                <a:latin typeface="+mj-lt"/>
              </a:rPr>
              <a:t>Trong khu rừng nọ, có chú nhím nâu hiền lành,</a:t>
            </a:r>
            <a:r>
              <a:rPr lang="en-US" sz="2500" i="0" u="none" strike="noStrike" dirty="0">
                <a:solidFill>
                  <a:srgbClr val="0000FF"/>
                </a:solidFill>
                <a:effectLst/>
                <a:latin typeface="+mj-lt"/>
              </a:rPr>
              <a:t> </a:t>
            </a:r>
            <a:r>
              <a:rPr lang="en-US" sz="2500" i="0" u="none" strike="noStrike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nhút</a:t>
            </a:r>
            <a:r>
              <a:rPr lang="en-US" sz="2500" i="0" u="none" strike="noStrike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i="0" u="none" strike="noStrike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nhát</a:t>
            </a:r>
            <a:r>
              <a:rPr lang="en-US" sz="2500" i="0" u="none" strike="noStrike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2500" i="0" u="none" strike="noStrike" dirty="0">
                <a:solidFill>
                  <a:srgbClr val="0000FF"/>
                </a:solidFill>
                <a:effectLst/>
                <a:latin typeface="+mj-lt"/>
              </a:rPr>
              <a:t>Một buổi sáng, </a:t>
            </a:r>
            <a:r>
              <a:rPr lang="vi-VN" sz="2500" dirty="0">
                <a:solidFill>
                  <a:srgbClr val="0000FF"/>
                </a:solidFill>
                <a:latin typeface="+mj-lt"/>
              </a:rPr>
              <a:t>chú </a:t>
            </a:r>
            <a:r>
              <a:rPr lang="vi-VN" sz="2500" i="0" u="none" strike="noStrike" dirty="0">
                <a:solidFill>
                  <a:srgbClr val="0000FF"/>
                </a:solidFill>
                <a:effectLst/>
                <a:latin typeface="+mj-lt"/>
              </a:rPr>
              <a:t>đang kiếm</a:t>
            </a:r>
            <a:r>
              <a:rPr lang="en-US" sz="2500" dirty="0">
                <a:solidFill>
                  <a:srgbClr val="0000FF"/>
                </a:solidFill>
                <a:latin typeface="+mj-lt"/>
              </a:rPr>
              <a:t> </a:t>
            </a:r>
            <a:r>
              <a:rPr lang="vi-VN" sz="2500" i="0" u="none" strike="noStrike" dirty="0">
                <a:solidFill>
                  <a:srgbClr val="0000FF"/>
                </a:solidFill>
                <a:effectLst/>
                <a:latin typeface="+mj-lt"/>
              </a:rPr>
              <a:t>quả Cây thì thấy nhím trắng chạy tới. Nhím trắng</a:t>
            </a:r>
            <a:r>
              <a:rPr lang="en-US" sz="2500" i="0" u="none" strike="noStrike" dirty="0">
                <a:solidFill>
                  <a:srgbClr val="0000FF"/>
                </a:solidFill>
                <a:effectLst/>
                <a:latin typeface="+mj-lt"/>
              </a:rPr>
              <a:t> </a:t>
            </a:r>
            <a:r>
              <a:rPr lang="en-US" sz="2500" i="0" u="none" strike="noStrike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vi-VN" sz="2500" i="0" u="none" strike="noStrike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ồn </a:t>
            </a:r>
            <a:r>
              <a:rPr lang="en-US" sz="2500" i="0" u="none" strike="noStrike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vã</a:t>
            </a:r>
            <a:r>
              <a:rPr lang="vi-VN" sz="2500" i="0" u="none" strike="noStrike" dirty="0">
                <a:solidFill>
                  <a:srgbClr val="0000FF"/>
                </a:solidFill>
                <a:effectLst/>
                <a:latin typeface="+mj-lt"/>
              </a:rPr>
              <a:t>: “Chào bạn! Rất vui được gặp bạn!”. Nhím nâu lúng túng, nói lí nhí: “Chào bạn!”, rồi nấp vào bụi cây. Chú cuộn tròn người lại mà vẫn sợ hãi.</a:t>
            </a:r>
            <a:endParaRPr lang="en-US" sz="2500" dirty="0">
              <a:solidFill>
                <a:srgbClr val="0000FF"/>
              </a:solidFill>
              <a:latin typeface="+mj-lt"/>
            </a:endParaRPr>
          </a:p>
        </p:txBody>
      </p:sp>
      <p:sp>
        <p:nvSpPr>
          <p:cNvPr id="11" name="TextBox 10">
            <a:hlinkClick r:id="rId4" action="ppaction://hlinksldjump"/>
          </p:cNvPr>
          <p:cNvSpPr txBox="1"/>
          <p:nvPr/>
        </p:nvSpPr>
        <p:spPr>
          <a:xfrm>
            <a:off x="178043" y="2552512"/>
            <a:ext cx="11526984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500" i="0" u="none" strike="noStrike" dirty="0">
                <a:effectLst/>
                <a:latin typeface="+mj-lt"/>
              </a:rPr>
              <a:t>            </a:t>
            </a:r>
            <a:r>
              <a:rPr lang="vi-VN" sz="2500" i="0" u="none" strike="noStrike" dirty="0">
                <a:solidFill>
                  <a:srgbClr val="FF3300"/>
                </a:solidFill>
                <a:effectLst/>
                <a:latin typeface="+mj-lt"/>
              </a:rPr>
              <a:t>Mùa đông đến, nhím nâu đi tìm nơi để</a:t>
            </a:r>
            <a:r>
              <a:rPr lang="en-US" sz="2500" i="0" u="none" strike="noStrike" dirty="0">
                <a:solidFill>
                  <a:srgbClr val="FF3300"/>
                </a:solidFill>
                <a:effectLst/>
                <a:latin typeface="+mj-lt"/>
              </a:rPr>
              <a:t> </a:t>
            </a:r>
            <a:r>
              <a:rPr lang="en-US" sz="2500" i="0" u="none" strike="noStrike" dirty="0" err="1">
                <a:solidFill>
                  <a:srgbClr val="FF33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trú</a:t>
            </a:r>
            <a:r>
              <a:rPr lang="en-US" sz="2500" i="0" u="none" strike="noStrike" dirty="0">
                <a:solidFill>
                  <a:srgbClr val="FF33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i="0" u="none" strike="noStrike" dirty="0" err="1">
                <a:solidFill>
                  <a:srgbClr val="FF33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ngụ</a:t>
            </a:r>
            <a:r>
              <a:rPr lang="en-US" sz="2500" i="0" u="none" strike="noStrike" dirty="0">
                <a:solidFill>
                  <a:srgbClr val="FF33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2500" i="0" u="none" strike="noStrike" dirty="0">
                <a:solidFill>
                  <a:srgbClr val="FF3300"/>
                </a:solidFill>
                <a:effectLst/>
                <a:latin typeface="+mj-lt"/>
              </a:rPr>
              <a:t>Bất chợt, mưa kéo đến. Nhím nâu vội bước vào cái hang nhỏ. Thì ra là nhà nhím trắng. Nhím nâu run run: “Xin lỗi, tôi không biết đây là nhà của bạn.”. Nhím trắng tươi cười:</a:t>
            </a:r>
            <a:r>
              <a:rPr lang="en-US" sz="2500" dirty="0">
                <a:solidFill>
                  <a:srgbClr val="FF3300"/>
                </a:solidFill>
                <a:latin typeface="+mj-lt"/>
              </a:rPr>
              <a:t> </a:t>
            </a:r>
            <a:r>
              <a:rPr lang="vi-VN" sz="2500" i="0" u="none" strike="noStrike" dirty="0">
                <a:solidFill>
                  <a:srgbClr val="FF3300"/>
                </a:solidFill>
                <a:effectLst/>
                <a:latin typeface="+mj-lt"/>
              </a:rPr>
              <a:t>“Đừng ngại! Gặp lại bạn, tôi rất vui. Tôi Ở đây một mình, buồn lắm. Bạn ở lại cùng tôi nhé!”.</a:t>
            </a:r>
            <a:endParaRPr lang="en-US" sz="2500" dirty="0">
              <a:solidFill>
                <a:srgbClr val="FF33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18207" y="4152950"/>
            <a:ext cx="11526984" cy="20672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0">
              <a:spcBef>
                <a:spcPts val="400"/>
              </a:spcBef>
              <a:spcAft>
                <a:spcPts val="400"/>
              </a:spcAft>
            </a:pPr>
            <a:r>
              <a:rPr lang="en-US" sz="2500" i="0" u="none" strike="noStrike" dirty="0">
                <a:effectLst/>
                <a:latin typeface="+mj-lt"/>
              </a:rPr>
              <a:t>          </a:t>
            </a:r>
            <a:r>
              <a:rPr lang="vi-VN" sz="2500" i="0" u="none" strike="noStrike" dirty="0">
                <a:solidFill>
                  <a:srgbClr val="00B050"/>
                </a:solidFill>
                <a:effectLst/>
                <a:latin typeface="+mj-lt"/>
              </a:rPr>
              <a:t>“Nhím trắng tốt bụng quả. Bạn ấy nói đúng, không có bạn bè thì thật buồn.”</a:t>
            </a:r>
            <a:r>
              <a:rPr lang="en-US" sz="2500" i="0" u="none" strike="noStrike" dirty="0">
                <a:solidFill>
                  <a:srgbClr val="00B050"/>
                </a:solidFill>
                <a:effectLst/>
                <a:latin typeface="+mj-lt"/>
              </a:rPr>
              <a:t> </a:t>
            </a:r>
            <a:r>
              <a:rPr lang="vi-VN" sz="2500" i="0" u="none" strike="noStrike" dirty="0">
                <a:solidFill>
                  <a:srgbClr val="00B050"/>
                </a:solidFill>
                <a:effectLst/>
                <a:latin typeface="+mj-lt"/>
              </a:rPr>
              <a:t>Nghĩ thế, nhím nấu mạnh dạn hẳn lên. Chú nhận lời kết bạn với nhím trắng. Cả hai cùng thu dọn,</a:t>
            </a:r>
            <a:r>
              <a:rPr lang="en-US" sz="2500" i="0" u="none" strike="noStrike" dirty="0">
                <a:solidFill>
                  <a:srgbClr val="00B050"/>
                </a:solidFill>
                <a:effectLst/>
                <a:latin typeface="+mj-lt"/>
              </a:rPr>
              <a:t> </a:t>
            </a:r>
            <a:r>
              <a:rPr lang="en-US" sz="2500" i="0" u="none" strike="noStrike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500" i="0" u="none" strike="noStrike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i="0" u="none" strike="noStrike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500" i="0" u="none" strike="noStrike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500" i="0" u="none" strike="noStrike" dirty="0">
                <a:solidFill>
                  <a:srgbClr val="00B050"/>
                </a:solidFill>
                <a:effectLst/>
                <a:latin typeface="+mj-lt"/>
              </a:rPr>
              <a:t>chỗ ở cho đẹp. Chúng trải qua những ngày vui vẻ, ấm áp vì không phải sống một mình giữa mùa đông lạnh giá.</a:t>
            </a:r>
            <a:endParaRPr lang="vi-VN" sz="2500" dirty="0">
              <a:solidFill>
                <a:srgbClr val="00B050"/>
              </a:solidFill>
              <a:effectLst/>
              <a:latin typeface="+mj-lt"/>
            </a:endParaRPr>
          </a:p>
          <a:p>
            <a:pPr algn="r" rtl="0"/>
            <a:r>
              <a:rPr lang="vi-VN" sz="2500" i="0" u="none" strike="noStrike" dirty="0">
                <a:effectLst/>
                <a:latin typeface="+mj-lt"/>
              </a:rPr>
              <a:t>(Theo Minh Anh)</a:t>
            </a:r>
            <a:endParaRPr lang="vi-VN" sz="2500" dirty="0">
              <a:effectLst/>
              <a:latin typeface="+mj-l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653555" y="247027"/>
            <a:ext cx="620385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/>
            <a:r>
              <a:rPr lang="vi-VN" sz="3200" b="1" i="0" u="none" strike="noStrike" dirty="0">
                <a:solidFill>
                  <a:srgbClr val="FF0000"/>
                </a:solidFill>
                <a:effectLst/>
                <a:latin typeface="+mj-lt"/>
              </a:rPr>
              <a:t>NHÍM NÂU KẾT BẠN</a:t>
            </a:r>
            <a:endParaRPr lang="en-US" sz="3200" b="1" i="0" u="none" strike="noStrike" dirty="0">
              <a:solidFill>
                <a:srgbClr val="FF0000"/>
              </a:solidFill>
              <a:effectLst/>
              <a:latin typeface="+mj-lt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656492" y="782427"/>
            <a:ext cx="457200" cy="457200"/>
          </a:xfrm>
          <a:prstGeom prst="ellipse">
            <a:avLst/>
          </a:prstGeom>
          <a:solidFill>
            <a:srgbClr val="FF00FF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8" name="Oval 17"/>
          <p:cNvSpPr/>
          <p:nvPr/>
        </p:nvSpPr>
        <p:spPr>
          <a:xfrm>
            <a:off x="486973" y="2462781"/>
            <a:ext cx="457200" cy="457200"/>
          </a:xfrm>
          <a:prstGeom prst="ellipse">
            <a:avLst/>
          </a:prstGeom>
          <a:solidFill>
            <a:srgbClr val="FF00FF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9" name="Oval 18"/>
          <p:cNvSpPr/>
          <p:nvPr/>
        </p:nvSpPr>
        <p:spPr>
          <a:xfrm>
            <a:off x="467863" y="4072507"/>
            <a:ext cx="457200" cy="457200"/>
          </a:xfrm>
          <a:prstGeom prst="ellipse">
            <a:avLst/>
          </a:prstGeom>
          <a:solidFill>
            <a:srgbClr val="FF00FF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99" y="0"/>
            <a:ext cx="12141201" cy="6858000"/>
          </a:xfrm>
          <a:prstGeom prst="rect">
            <a:avLst/>
          </a:prstGeom>
        </p:spPr>
      </p:pic>
      <p:sp>
        <p:nvSpPr>
          <p:cNvPr id="3" name="Speech Bubble: Rectangle with Corners Rounded 2"/>
          <p:cNvSpPr>
            <a:spLocks noChangeArrowheads="1"/>
          </p:cNvSpPr>
          <p:nvPr/>
        </p:nvSpPr>
        <p:spPr bwMode="auto">
          <a:xfrm>
            <a:off x="8814484" y="0"/>
            <a:ext cx="2895600" cy="548640"/>
          </a:xfrm>
          <a:prstGeom prst="wedgeRoundRectCallout">
            <a:avLst>
              <a:gd name="adj1" fmla="val -25745"/>
              <a:gd name="adj2" fmla="val 72153"/>
              <a:gd name="adj3" fmla="val 16667"/>
            </a:avLst>
          </a:prstGeom>
          <a:solidFill>
            <a:srgbClr val="FFFF00"/>
          </a:solidFill>
          <a:ln w="9525" algn="ctr">
            <a:solidFill>
              <a:schemeClr val="tx1"/>
            </a:solidFill>
            <a:rou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Đọc toàn bài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461;p28"/>
          <p:cNvSpPr txBox="1"/>
          <p:nvPr/>
        </p:nvSpPr>
        <p:spPr>
          <a:xfrm>
            <a:off x="1280161" y="1631853"/>
            <a:ext cx="5359790" cy="26728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93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hivo Light"/>
              <a:buChar char="༝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1pPr>
            <a:lvl2pPr marL="914400" marR="0" lvl="1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2pPr>
            <a:lvl3pPr marL="1371600" marR="0" lvl="2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3pPr>
            <a:lvl4pPr marL="1828800" marR="0" lvl="3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4pPr>
            <a:lvl5pPr marL="2286000" marR="0" lvl="4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5pPr>
            <a:lvl6pPr marL="2743200" marR="0" lvl="5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6pPr>
            <a:lvl7pPr marL="3200400" marR="0" lvl="6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7pPr>
            <a:lvl8pPr marL="3657600" marR="0" lvl="7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8pPr>
            <a:lvl9pPr marL="4114800" marR="0" lvl="8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9pPr>
          </a:lstStyle>
          <a:p>
            <a:pPr marL="0" indent="0"/>
            <a:r>
              <a:rPr lang="en-US" sz="80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 LỜI CÂU HỎI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0535" y="162317"/>
            <a:ext cx="11830929" cy="63196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/>
            <a:r>
              <a:rPr lang="vi-VN" sz="2800" b="1" i="0" u="none" strike="noStrike" dirty="0">
                <a:solidFill>
                  <a:srgbClr val="FF0000"/>
                </a:solidFill>
                <a:effectLst/>
                <a:latin typeface="+mj-lt"/>
              </a:rPr>
              <a:t>NHÍM NÂU KẾT BẠN</a:t>
            </a:r>
            <a:endParaRPr lang="en-US" sz="2800" b="1" i="0" u="none" strike="noStrike" dirty="0">
              <a:solidFill>
                <a:srgbClr val="FF0000"/>
              </a:solidFill>
              <a:effectLst/>
              <a:latin typeface="+mj-lt"/>
            </a:endParaRPr>
          </a:p>
          <a:p>
            <a:pPr algn="just" rtl="0"/>
            <a:endParaRPr lang="en-US" sz="1400" b="1" i="0" u="none" strike="noStrike" dirty="0">
              <a:solidFill>
                <a:srgbClr val="FF0000"/>
              </a:solidFill>
              <a:effectLst/>
              <a:latin typeface="+mj-lt"/>
            </a:endParaRPr>
          </a:p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en-US" sz="2800" i="0" u="none" strike="noStrike" dirty="0">
                <a:effectLst/>
                <a:latin typeface="+mj-lt"/>
              </a:rPr>
              <a:t>           </a:t>
            </a:r>
            <a:r>
              <a:rPr lang="vi-VN" sz="2800" i="0" u="none" strike="noStrike" dirty="0">
                <a:effectLst/>
                <a:latin typeface="+mj-lt"/>
              </a:rPr>
              <a:t>Trong khu rừng nọ, có chú nhím nâu hiền lành,</a:t>
            </a:r>
            <a:r>
              <a:rPr lang="en-US" sz="2800" i="0" u="none" strike="noStrike" dirty="0">
                <a:effectLst/>
                <a:latin typeface="+mj-lt"/>
              </a:rPr>
              <a:t> </a:t>
            </a:r>
            <a:r>
              <a:rPr lang="en-US" sz="2800" i="0" u="none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nhút</a:t>
            </a:r>
            <a:r>
              <a:rPr lang="en-US" sz="280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0" u="none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nhát</a:t>
            </a:r>
            <a:r>
              <a:rPr lang="en-US" sz="280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2800" i="0" u="none" strike="noStrike" dirty="0">
                <a:effectLst/>
                <a:latin typeface="+mj-lt"/>
              </a:rPr>
              <a:t>Một buổi sáng</a:t>
            </a:r>
            <a:r>
              <a:rPr lang="vi-VN" sz="2800" dirty="0">
                <a:latin typeface="+mj-lt"/>
              </a:rPr>
              <a:t>, chú </a:t>
            </a:r>
            <a:r>
              <a:rPr lang="vi-VN" sz="2800" i="0" u="none" strike="noStrike" dirty="0">
                <a:effectLst/>
                <a:latin typeface="+mj-lt"/>
              </a:rPr>
              <a:t>đang kiếm</a:t>
            </a:r>
            <a:r>
              <a:rPr lang="en-US" sz="2800" dirty="0">
                <a:latin typeface="+mj-lt"/>
              </a:rPr>
              <a:t> </a:t>
            </a:r>
            <a:r>
              <a:rPr lang="vi-VN" sz="2800" i="0" u="none" strike="noStrike" dirty="0">
                <a:effectLst/>
                <a:latin typeface="+mj-lt"/>
              </a:rPr>
              <a:t>quả Cây thì thấy nhím trắng chạy tới. Nhím trắng</a:t>
            </a:r>
            <a:r>
              <a:rPr lang="en-US" sz="2800" i="0" u="none" strike="noStrike" dirty="0">
                <a:effectLst/>
                <a:latin typeface="+mj-lt"/>
              </a:rPr>
              <a:t> </a:t>
            </a:r>
            <a:r>
              <a:rPr lang="en-US" sz="280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vi-VN" sz="280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ồn </a:t>
            </a:r>
            <a:r>
              <a:rPr lang="en-US" sz="2800" i="0" u="none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vã</a:t>
            </a:r>
            <a:r>
              <a:rPr lang="vi-VN" sz="2800" i="0" u="none" strike="noStrike" dirty="0">
                <a:effectLst/>
                <a:latin typeface="+mj-lt"/>
              </a:rPr>
              <a:t>: “Chào bạn! Rất vui được gặp bạn!”. </a:t>
            </a:r>
            <a:r>
              <a:rPr lang="en-US" sz="2800" i="0" u="none" strike="noStrike" dirty="0">
                <a:effectLst/>
                <a:latin typeface="+mj-lt"/>
              </a:rPr>
              <a:t>                                                      </a:t>
            </a:r>
            <a:r>
              <a:rPr lang="vi-VN" sz="2800" i="0" u="none" strike="noStrike" dirty="0">
                <a:effectLst/>
                <a:latin typeface="+mj-lt"/>
              </a:rPr>
              <a:t>: “Chào bạn!”, rồi</a:t>
            </a:r>
            <a:r>
              <a:rPr lang="en-US" sz="2800" i="0" u="none" strike="noStrike" dirty="0">
                <a:effectLst/>
                <a:latin typeface="+mj-lt"/>
              </a:rPr>
              <a:t> </a:t>
            </a:r>
          </a:p>
          <a:p>
            <a:pPr rtl="0">
              <a:spcBef>
                <a:spcPts val="400"/>
              </a:spcBef>
              <a:spcAft>
                <a:spcPts val="400"/>
              </a:spcAft>
            </a:pPr>
            <a:r>
              <a:rPr lang="en-US" sz="2800" i="0" u="none" strike="noStrike" dirty="0">
                <a:effectLst/>
                <a:latin typeface="+mj-lt"/>
              </a:rPr>
              <a:t>                           </a:t>
            </a:r>
            <a:r>
              <a:rPr lang="vi-VN" sz="2800" i="0" u="none" strike="noStrike" dirty="0">
                <a:effectLst/>
                <a:latin typeface="+mj-lt"/>
              </a:rPr>
              <a:t>. Chú</a:t>
            </a:r>
            <a:r>
              <a:rPr lang="en-US" sz="2800" i="0" u="none" strike="noStrike" dirty="0">
                <a:effectLst/>
                <a:latin typeface="+mj-lt"/>
              </a:rPr>
              <a:t> </a:t>
            </a:r>
            <a:endParaRPr lang="en-US" sz="2800" dirty="0">
              <a:latin typeface="+mj-lt"/>
            </a:endParaRPr>
          </a:p>
          <a:p>
            <a:pPr algn="just" rtl="0">
              <a:spcBef>
                <a:spcPts val="400"/>
              </a:spcBef>
              <a:spcAft>
                <a:spcPts val="400"/>
              </a:spcAft>
            </a:pPr>
            <a:r>
              <a:rPr lang="en-US" sz="2800" i="0" u="none" strike="noStrike" dirty="0">
                <a:effectLst/>
                <a:latin typeface="+mj-lt"/>
              </a:rPr>
              <a:t>        </a:t>
            </a:r>
            <a:r>
              <a:rPr lang="vi-VN" sz="2800" i="0" u="none" strike="noStrike" dirty="0">
                <a:effectLst/>
                <a:latin typeface="+mj-lt"/>
              </a:rPr>
              <a:t>Mùa đông đến, nhím nâu đi tìm nơi để</a:t>
            </a:r>
            <a:r>
              <a:rPr lang="en-US" sz="2800" i="0" u="none" strike="noStrike" dirty="0">
                <a:effectLst/>
                <a:latin typeface="+mj-lt"/>
              </a:rPr>
              <a:t> </a:t>
            </a:r>
            <a:r>
              <a:rPr lang="en-US" sz="2800" i="0" u="none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trú</a:t>
            </a:r>
            <a:r>
              <a:rPr lang="en-US" sz="280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0" u="none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ngụ</a:t>
            </a:r>
            <a:r>
              <a:rPr lang="en-US" sz="280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2800" i="0" u="none" strike="noStrike" dirty="0">
                <a:effectLst/>
                <a:latin typeface="+mj-lt"/>
              </a:rPr>
              <a:t>Bất chợt, mưa kéo đến. Nhím nâu vội bước vào cái hang nhỏ. Thì ra là nhà nhím trắng. Nhím nâu run run: “Xin lỗi, tôi không biết đây là nhà của bạn.”. Nhím trắng tươi cười:</a:t>
            </a:r>
            <a:r>
              <a:rPr lang="en-US" sz="2800" dirty="0">
                <a:latin typeface="+mj-lt"/>
              </a:rPr>
              <a:t> </a:t>
            </a:r>
            <a:r>
              <a:rPr lang="vi-VN" sz="2800" i="0" u="none" strike="noStrike" dirty="0">
                <a:effectLst/>
                <a:latin typeface="+mj-lt"/>
              </a:rPr>
              <a:t>“Đừng ngại! Gặp lại bạn, tôi rất vui. Tôi Ở đây một mình, buồn lắm. Bạn ở lại cùng tôi nhé!”.</a:t>
            </a:r>
            <a:endParaRPr lang="vi-VN" sz="2800" dirty="0">
              <a:effectLst/>
              <a:latin typeface="+mj-lt"/>
            </a:endParaRPr>
          </a:p>
          <a:p>
            <a:pPr algn="just" rtl="0">
              <a:spcBef>
                <a:spcPts val="400"/>
              </a:spcBef>
              <a:spcAft>
                <a:spcPts val="400"/>
              </a:spcAft>
            </a:pPr>
            <a:r>
              <a:rPr lang="en-US" sz="2800" i="0" u="none" strike="noStrike" dirty="0">
                <a:effectLst/>
                <a:latin typeface="+mj-lt"/>
              </a:rPr>
              <a:t>        </a:t>
            </a:r>
            <a:r>
              <a:rPr lang="vi-VN" sz="2800" i="0" u="none" strike="noStrike" dirty="0">
                <a:effectLst/>
                <a:latin typeface="+mj-lt"/>
              </a:rPr>
              <a:t>“Nhím trắng tốt bụng quả. Bạn ấy nói đúng, không có bạn bè thì thật buồn.”</a:t>
            </a:r>
            <a:r>
              <a:rPr lang="en-US" sz="2800" i="0" u="none" strike="noStrike" dirty="0">
                <a:effectLst/>
                <a:latin typeface="+mj-lt"/>
              </a:rPr>
              <a:t> </a:t>
            </a:r>
            <a:r>
              <a:rPr lang="vi-VN" sz="2800" i="0" u="none" strike="noStrike" dirty="0">
                <a:effectLst/>
                <a:latin typeface="+mj-lt"/>
              </a:rPr>
              <a:t>Nghĩ thế, nhím nấu mạnh dạn hẳn lên. Chú nhận lời kết bạn với nhím trắng. Cả hai cùng thu dọn,</a:t>
            </a:r>
            <a:r>
              <a:rPr lang="en-US" sz="2800" i="0" u="none" strike="noStrike" dirty="0">
                <a:effectLst/>
                <a:latin typeface="+mj-lt"/>
              </a:rPr>
              <a:t> </a:t>
            </a:r>
            <a:r>
              <a:rPr lang="en-US" sz="2800" i="0" u="none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80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0" u="none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i="0" u="none" strike="noStrike" dirty="0">
                <a:effectLst/>
                <a:latin typeface="+mj-lt"/>
              </a:rPr>
              <a:t>chỗ ở cho đẹp. </a:t>
            </a:r>
            <a:endParaRPr lang="vi-VN" sz="2800" dirty="0">
              <a:effectLst/>
              <a:latin typeface="+mj-lt"/>
            </a:endParaRPr>
          </a:p>
          <a:p>
            <a:pPr algn="r" rtl="0"/>
            <a:r>
              <a:rPr lang="vi-VN" sz="2800" i="0" u="none" strike="noStrike" dirty="0">
                <a:effectLst/>
                <a:latin typeface="+mj-lt"/>
              </a:rPr>
              <a:t>(Theo Minh Anh)</a:t>
            </a:r>
            <a:endParaRPr lang="vi-VN" sz="2800" dirty="0">
              <a:effectLst/>
              <a:latin typeface="+mj-lt"/>
            </a:endParaRPr>
          </a:p>
        </p:txBody>
      </p:sp>
      <p:sp>
        <p:nvSpPr>
          <p:cNvPr id="3" name="Rounded Rectangle 14"/>
          <p:cNvSpPr/>
          <p:nvPr/>
        </p:nvSpPr>
        <p:spPr>
          <a:xfrm>
            <a:off x="180535" y="6007294"/>
            <a:ext cx="8678936" cy="74422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Chi tiết nào cho thấy nhím nâu rất nhút nhát?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396179" y="1707475"/>
            <a:ext cx="459232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i="0" u="none" strike="noStrike" dirty="0">
                <a:effectLst/>
                <a:latin typeface="+mj-lt"/>
              </a:rPr>
              <a:t>Nhím nâu lúng túng, nói lí nhí</a:t>
            </a:r>
            <a:endParaRPr lang="en-US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180535" y="2210559"/>
            <a:ext cx="258855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i="0" u="none" strike="noStrike" dirty="0">
                <a:effectLst/>
                <a:latin typeface="+mj-lt"/>
              </a:rPr>
              <a:t>nấp vào bụi cây</a:t>
            </a:r>
            <a:endParaRPr lang="en-US" sz="2800" dirty="0"/>
          </a:p>
        </p:txBody>
      </p:sp>
      <p:sp>
        <p:nvSpPr>
          <p:cNvPr id="7" name="TextBox 6"/>
          <p:cNvSpPr txBox="1"/>
          <p:nvPr/>
        </p:nvSpPr>
        <p:spPr>
          <a:xfrm>
            <a:off x="3221504" y="2230695"/>
            <a:ext cx="50503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i="0" u="none" strike="noStrike" dirty="0">
                <a:effectLst/>
                <a:latin typeface="+mj-lt"/>
              </a:rPr>
              <a:t>cuộn tròn người lại mà vẫn sợ hãi.</a:t>
            </a:r>
            <a:endParaRPr lang="en-US" sz="2800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2DB544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2DB544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80"/>
                            </p:stCondLst>
                            <p:childTnLst>
                              <p:par>
                                <p:cTn id="15" presetID="16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2DB544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2DB544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860"/>
                            </p:stCondLst>
                            <p:childTnLst>
                              <p:par>
                                <p:cTn id="20" presetID="16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2DB544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2DB544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4" grpId="0"/>
      <p:bldP spid="5" grpId="0"/>
      <p:bldP spid="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0535" y="162317"/>
            <a:ext cx="11830929" cy="60529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/>
            <a:r>
              <a:rPr lang="vi-VN" sz="2600" b="1" i="0" u="none" strike="noStrike" dirty="0">
                <a:solidFill>
                  <a:srgbClr val="FF0000"/>
                </a:solidFill>
                <a:effectLst/>
                <a:latin typeface="+mj-lt"/>
              </a:rPr>
              <a:t>NHÍM NÂU KẾT BẠN</a:t>
            </a:r>
            <a:endParaRPr lang="en-US" sz="2600" b="1" i="0" u="none" strike="noStrike" dirty="0">
              <a:solidFill>
                <a:srgbClr val="FF0000"/>
              </a:solidFill>
              <a:effectLst/>
              <a:latin typeface="+mj-lt"/>
            </a:endParaRPr>
          </a:p>
          <a:p>
            <a:pPr algn="just" rtl="0"/>
            <a:endParaRPr lang="en-US" sz="1600" b="1" i="0" u="none" strike="noStrike" dirty="0">
              <a:solidFill>
                <a:srgbClr val="FF0000"/>
              </a:solidFill>
              <a:effectLst/>
              <a:latin typeface="+mj-lt"/>
            </a:endParaRPr>
          </a:p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en-US" sz="2600" i="0" u="none" strike="noStrike" dirty="0">
                <a:effectLst/>
                <a:latin typeface="+mj-lt"/>
              </a:rPr>
              <a:t>           </a:t>
            </a:r>
            <a:r>
              <a:rPr lang="vi-VN" sz="2600" i="0" u="none" strike="noStrike" dirty="0">
                <a:effectLst/>
                <a:latin typeface="+mj-lt"/>
              </a:rPr>
              <a:t>Trong khu rừng nọ, có chú nhím nâu hiền lành,</a:t>
            </a:r>
            <a:r>
              <a:rPr lang="en-US" sz="2600" i="0" u="none" strike="noStrike" dirty="0">
                <a:effectLst/>
                <a:latin typeface="+mj-lt"/>
              </a:rPr>
              <a:t> </a:t>
            </a:r>
            <a:r>
              <a:rPr lang="en-US" sz="2600" i="0" u="none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nhút</a:t>
            </a:r>
            <a:r>
              <a:rPr lang="en-US" sz="260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0" u="none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nhát</a:t>
            </a:r>
            <a:r>
              <a:rPr lang="en-US" sz="260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                                                         </a:t>
            </a:r>
          </a:p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</a:t>
            </a:r>
            <a:r>
              <a:rPr lang="vi-VN" sz="2600" i="0" u="none" strike="noStrike" dirty="0">
                <a:effectLst/>
                <a:latin typeface="+mj-lt"/>
              </a:rPr>
              <a:t>Nhím trắng</a:t>
            </a:r>
            <a:r>
              <a:rPr lang="en-US" sz="2600" i="0" u="none" strike="noStrike" dirty="0">
                <a:effectLst/>
                <a:latin typeface="+mj-lt"/>
              </a:rPr>
              <a:t> </a:t>
            </a:r>
            <a:r>
              <a:rPr lang="en-US" sz="260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vi-VN" sz="260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ồn </a:t>
            </a:r>
            <a:r>
              <a:rPr lang="en-US" sz="2600" i="0" u="none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vã</a:t>
            </a:r>
            <a:r>
              <a:rPr lang="vi-VN" sz="2600" i="0" u="none" strike="noStrike" dirty="0">
                <a:effectLst/>
                <a:latin typeface="+mj-lt"/>
              </a:rPr>
              <a:t>: “Chào bạn! Rất vui được gặp bạn!”. Nhím nâu lúng túng, nói lí nhí:</a:t>
            </a:r>
            <a:r>
              <a:rPr lang="en-US" sz="2600" i="0" u="none" strike="noStrike" dirty="0">
                <a:effectLst/>
                <a:latin typeface="+mj-lt"/>
              </a:rPr>
              <a:t> </a:t>
            </a:r>
            <a:r>
              <a:rPr lang="vi-VN" sz="2600" i="0" u="none" strike="noStrike" dirty="0">
                <a:effectLst/>
                <a:latin typeface="+mj-lt"/>
              </a:rPr>
              <a:t>“Chào bạn!”, rồi</a:t>
            </a:r>
            <a:r>
              <a:rPr lang="en-US" sz="2600" i="0" u="none" strike="noStrike" dirty="0">
                <a:effectLst/>
                <a:latin typeface="+mj-lt"/>
              </a:rPr>
              <a:t> </a:t>
            </a:r>
            <a:r>
              <a:rPr lang="vi-VN" sz="2600" i="0" u="none" strike="noStrike" dirty="0">
                <a:effectLst/>
                <a:latin typeface="+mj-lt"/>
              </a:rPr>
              <a:t>nấp vào bụi cây. Chú</a:t>
            </a:r>
            <a:r>
              <a:rPr lang="en-US" sz="2600" i="0" u="none" strike="noStrike" dirty="0">
                <a:effectLst/>
                <a:latin typeface="+mj-lt"/>
              </a:rPr>
              <a:t> </a:t>
            </a:r>
            <a:r>
              <a:rPr lang="vi-VN" sz="2600" i="0" u="none" strike="noStrike" dirty="0">
                <a:effectLst/>
                <a:latin typeface="+mj-lt"/>
              </a:rPr>
              <a:t>cuộn tròn người lại mà vẫn sợ hãi.</a:t>
            </a:r>
            <a:endParaRPr lang="en-US" sz="2600" dirty="0">
              <a:latin typeface="+mj-lt"/>
            </a:endParaRPr>
          </a:p>
          <a:p>
            <a:pPr algn="just" rtl="0">
              <a:spcBef>
                <a:spcPts val="400"/>
              </a:spcBef>
              <a:spcAft>
                <a:spcPts val="400"/>
              </a:spcAft>
            </a:pPr>
            <a:endParaRPr lang="en-US" sz="2600" i="0" u="none" strike="noStrike" dirty="0">
              <a:effectLst/>
              <a:latin typeface="+mj-lt"/>
            </a:endParaRPr>
          </a:p>
          <a:p>
            <a:pPr algn="just" rtl="0">
              <a:spcBef>
                <a:spcPts val="400"/>
              </a:spcBef>
              <a:spcAft>
                <a:spcPts val="400"/>
              </a:spcAft>
            </a:pPr>
            <a:r>
              <a:rPr lang="en-US" sz="2600" i="0" u="none" strike="noStrike" dirty="0">
                <a:effectLst/>
                <a:latin typeface="+mj-lt"/>
              </a:rPr>
              <a:t>                                                                                              </a:t>
            </a:r>
            <a:r>
              <a:rPr lang="vi-VN" sz="2600" i="0" u="none" strike="noStrike" dirty="0">
                <a:effectLst/>
                <a:latin typeface="+mj-lt"/>
              </a:rPr>
              <a:t>Nhím nâu run run: “Xin lỗi, tôi không biết đây là nhà của bạn.”. Nhím trắng tươi cười:</a:t>
            </a:r>
            <a:r>
              <a:rPr lang="en-US" sz="2600" dirty="0">
                <a:latin typeface="+mj-lt"/>
              </a:rPr>
              <a:t> </a:t>
            </a:r>
            <a:r>
              <a:rPr lang="vi-VN" sz="2600" i="0" u="none" strike="noStrike" dirty="0">
                <a:effectLst/>
                <a:latin typeface="+mj-lt"/>
              </a:rPr>
              <a:t>“Đừng ngại! Gặp lại bạn, tôi rất vui. Tôi Ở đây một mình, buồn lắm. Bạn ở lại cùng tôi nhé!”.</a:t>
            </a:r>
            <a:endParaRPr lang="vi-VN" sz="2600" dirty="0">
              <a:effectLst/>
              <a:latin typeface="+mj-lt"/>
            </a:endParaRPr>
          </a:p>
          <a:p>
            <a:pPr algn="just" rtl="0">
              <a:spcBef>
                <a:spcPts val="400"/>
              </a:spcBef>
              <a:spcAft>
                <a:spcPts val="400"/>
              </a:spcAft>
            </a:pPr>
            <a:r>
              <a:rPr lang="en-US" sz="2600" i="0" u="none" strike="noStrike" dirty="0">
                <a:effectLst/>
                <a:latin typeface="+mj-lt"/>
              </a:rPr>
              <a:t>        </a:t>
            </a:r>
            <a:r>
              <a:rPr lang="vi-VN" sz="2600" i="0" u="none" strike="noStrike" dirty="0">
                <a:effectLst/>
                <a:latin typeface="+mj-lt"/>
              </a:rPr>
              <a:t>“Nhím trắng tốt bụng quả. Bạn ấy nói đúng, không có bạn bè thì thật buồn.”</a:t>
            </a:r>
            <a:r>
              <a:rPr lang="en-US" sz="2600" i="0" u="none" strike="noStrike" dirty="0">
                <a:effectLst/>
                <a:latin typeface="+mj-lt"/>
              </a:rPr>
              <a:t> </a:t>
            </a:r>
            <a:r>
              <a:rPr lang="vi-VN" sz="2600" i="0" u="none" strike="noStrike" dirty="0">
                <a:effectLst/>
                <a:latin typeface="+mj-lt"/>
              </a:rPr>
              <a:t>Nghĩ thế, nhím nấu mạnh dạn hẳn lên. Chú nhận lời kết bạn với nhím trắng. Cả hai cùng thu dọn,</a:t>
            </a:r>
            <a:r>
              <a:rPr lang="en-US" sz="2600" i="0" u="none" strike="noStrike" dirty="0">
                <a:effectLst/>
                <a:latin typeface="+mj-lt"/>
              </a:rPr>
              <a:t> </a:t>
            </a:r>
            <a:r>
              <a:rPr lang="en-US" sz="2600" i="0" u="none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60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0" u="none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600" i="0" u="none" strike="noStrike" dirty="0">
                <a:effectLst/>
                <a:latin typeface="+mj-lt"/>
              </a:rPr>
              <a:t>chỗ ở cho đẹp. </a:t>
            </a:r>
            <a:endParaRPr lang="vi-VN" sz="2600" dirty="0">
              <a:effectLst/>
              <a:latin typeface="+mj-lt"/>
            </a:endParaRPr>
          </a:p>
          <a:p>
            <a:pPr algn="r" rtl="0"/>
            <a:r>
              <a:rPr lang="vi-VN" sz="2600" i="0" u="none" strike="noStrike" dirty="0">
                <a:effectLst/>
                <a:latin typeface="+mj-lt"/>
              </a:rPr>
              <a:t>(Theo Minh Anh)</a:t>
            </a:r>
            <a:endParaRPr lang="vi-VN" sz="2600" dirty="0">
              <a:effectLst/>
              <a:latin typeface="+mj-lt"/>
            </a:endParaRPr>
          </a:p>
        </p:txBody>
      </p:sp>
      <p:sp>
        <p:nvSpPr>
          <p:cNvPr id="3" name="Rounded Rectangle 14"/>
          <p:cNvSpPr/>
          <p:nvPr/>
        </p:nvSpPr>
        <p:spPr>
          <a:xfrm>
            <a:off x="180534" y="6007294"/>
            <a:ext cx="9610579" cy="744220"/>
          </a:xfrm>
          <a:prstGeom prst="roundRect">
            <a:avLst/>
          </a:prstGeom>
          <a:solidFill>
            <a:srgbClr val="B2DE8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r>
              <a:rPr lang="en-US" sz="28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 </a:t>
            </a:r>
            <a:r>
              <a:rPr lang="en-US" sz="28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r>
              <a:rPr lang="en-US" sz="28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28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8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lần</a:t>
            </a:r>
            <a:r>
              <a:rPr lang="en-US" sz="28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nhím</a:t>
            </a:r>
            <a:r>
              <a:rPr lang="en-US" sz="28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trắng</a:t>
            </a:r>
            <a:r>
              <a:rPr lang="en-US" sz="28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8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nhím</a:t>
            </a:r>
            <a:r>
              <a:rPr lang="en-US" sz="28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nâu</a:t>
            </a:r>
            <a:r>
              <a:rPr lang="en-US" sz="28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gặp</a:t>
            </a:r>
            <a:r>
              <a:rPr lang="en-US" sz="28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lang="en-US" sz="28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658980" y="853483"/>
            <a:ext cx="3533020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15386" y="1316898"/>
            <a:ext cx="5880613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nhím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094936" y="2636414"/>
            <a:ext cx="11097064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600" i="0" u="none" strike="noStrike" dirty="0">
                <a:effectLst/>
                <a:latin typeface="+mj-lt"/>
              </a:rPr>
              <a:t>Mùa đông đến, nhím nâu đi tìm nơi để</a:t>
            </a:r>
            <a:r>
              <a:rPr lang="en-US" sz="2600" i="0" u="none" strike="noStrike" dirty="0">
                <a:effectLst/>
                <a:latin typeface="+mj-lt"/>
              </a:rPr>
              <a:t> </a:t>
            </a:r>
            <a:r>
              <a:rPr lang="en-US" sz="2600" i="0" u="none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trú</a:t>
            </a:r>
            <a:r>
              <a:rPr lang="en-US" sz="260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0" u="none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ngụ</a:t>
            </a:r>
            <a:r>
              <a:rPr lang="en-US" sz="260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2600" i="0" u="none" strike="noStrike" dirty="0">
                <a:effectLst/>
                <a:latin typeface="+mj-lt"/>
              </a:rPr>
              <a:t>Bất chợt, mưa kéo đến. Nhím nâu</a:t>
            </a:r>
            <a:endParaRPr lang="en-US" sz="2600" dirty="0"/>
          </a:p>
        </p:txBody>
      </p:sp>
      <p:sp>
        <p:nvSpPr>
          <p:cNvPr id="13" name="TextBox 12"/>
          <p:cNvSpPr txBox="1"/>
          <p:nvPr/>
        </p:nvSpPr>
        <p:spPr>
          <a:xfrm>
            <a:off x="142813" y="3099829"/>
            <a:ext cx="7346558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vội bước vào cái hang nhỏ. Thì ra là nhà nhím trắng.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658980" y="499985"/>
            <a:ext cx="1277258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b="1" i="0" u="none" strike="noStrike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600" b="1" i="0" u="none" strike="noStrike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1:</a:t>
            </a:r>
            <a:endParaRPr lang="en-US" sz="26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42813" y="2599852"/>
            <a:ext cx="1277258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b="1" i="0" u="none" strike="noStrike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600" b="1" i="0" u="none" strike="noStrike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2:</a:t>
            </a:r>
            <a:endParaRPr lang="en-US" sz="26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3" presetClass="emph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3" presetClass="emph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5" grpId="0"/>
      <p:bldP spid="8" grpId="0"/>
      <p:bldP spid="9" grpId="0"/>
      <p:bldP spid="13" grpId="0"/>
      <p:bldP spid="14" grpId="0"/>
      <p:bldP spid="1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3060" y="222885"/>
            <a:ext cx="10710740" cy="1035685"/>
          </a:xfrm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US" sz="3110" b="1" dirty="0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3. Theo </a:t>
            </a:r>
            <a:r>
              <a:rPr lang="en-US" sz="3110" b="1" dirty="0" err="1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110" b="1" dirty="0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110" b="1" dirty="0" err="1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lang="en-US" sz="3110" b="1" dirty="0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10" b="1" dirty="0" err="1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lang="en-US" sz="3110" b="1" dirty="0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10" b="1" dirty="0" err="1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Nhím</a:t>
            </a:r>
            <a:r>
              <a:rPr lang="en-US" sz="3110" b="1" dirty="0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10" b="1" dirty="0" err="1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nâu</a:t>
            </a:r>
            <a:r>
              <a:rPr lang="en-US" sz="3110" b="1" dirty="0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10" b="1" dirty="0" err="1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nhận</a:t>
            </a:r>
            <a:r>
              <a:rPr lang="en-US" sz="3110" b="1" dirty="0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10" b="1" dirty="0" err="1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lang="en-US" sz="3110" b="1" dirty="0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10" b="1" dirty="0" err="1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kết</a:t>
            </a:r>
            <a:r>
              <a:rPr lang="en-US" sz="3110" b="1" dirty="0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10" b="1" dirty="0" err="1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110" b="1" dirty="0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10" b="1" dirty="0" err="1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lang="en-US" sz="3110" b="1" dirty="0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10" b="1" dirty="0" err="1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Nhím</a:t>
            </a:r>
            <a:r>
              <a:rPr lang="en-US" sz="3110" b="1" dirty="0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10" b="1" dirty="0" err="1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trắng</a:t>
            </a:r>
            <a:r>
              <a:rPr lang="en-US" sz="3110" b="1" dirty="0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6" name="Title 1"/>
          <p:cNvSpPr>
            <a:spLocks noGrp="1"/>
          </p:cNvSpPr>
          <p:nvPr/>
        </p:nvSpPr>
        <p:spPr>
          <a:xfrm>
            <a:off x="342362" y="3715702"/>
            <a:ext cx="11507275" cy="1035685"/>
          </a:xfrm>
          <a:prstGeom prst="rect">
            <a:avLst/>
          </a:prstGeom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3110" b="1" dirty="0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4. </a:t>
            </a:r>
            <a:r>
              <a:rPr lang="en-US" sz="3110" b="1" dirty="0" err="1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Nhờ</a:t>
            </a:r>
            <a:r>
              <a:rPr lang="en-US" sz="3110" b="1" dirty="0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10" b="1" dirty="0" err="1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đâu</a:t>
            </a:r>
            <a:r>
              <a:rPr lang="en-US" sz="3110" b="1" dirty="0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10" b="1" dirty="0" err="1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Nhím</a:t>
            </a:r>
            <a:r>
              <a:rPr lang="en-US" sz="3110" b="1" dirty="0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10" b="1" dirty="0" err="1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trắng</a:t>
            </a:r>
            <a:r>
              <a:rPr lang="en-US" sz="3110" b="1" dirty="0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10" b="1" dirty="0" err="1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110" b="1" dirty="0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10" b="1" dirty="0" err="1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Nhím</a:t>
            </a:r>
            <a:r>
              <a:rPr lang="en-US" sz="3110" b="1" dirty="0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10" b="1" dirty="0" err="1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nâu</a:t>
            </a:r>
            <a:r>
              <a:rPr lang="en-US" sz="3110" b="1" dirty="0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10" b="1" dirty="0" err="1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110" b="1" dirty="0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10" b="1" dirty="0" err="1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3110" b="1" dirty="0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10" b="1" dirty="0" err="1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3110" b="1" dirty="0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10" b="1" dirty="0" err="1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mùa</a:t>
            </a:r>
            <a:r>
              <a:rPr lang="en-US" sz="3110" b="1" dirty="0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10" b="1" dirty="0" err="1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đông</a:t>
            </a:r>
            <a:r>
              <a:rPr lang="en-US" sz="3110" b="1" dirty="0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10" b="1" dirty="0" err="1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lang="en-US" sz="3110" b="1" dirty="0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10" b="1" dirty="0" err="1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vẻ</a:t>
            </a:r>
            <a:r>
              <a:rPr lang="en-US" sz="3110" b="1" dirty="0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110" b="1" dirty="0" err="1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ấm</a:t>
            </a:r>
            <a:r>
              <a:rPr lang="en-US" sz="3110" b="1" dirty="0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10" b="1" dirty="0" err="1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áp</a:t>
            </a:r>
            <a:r>
              <a:rPr lang="en-US" sz="3110" b="1" dirty="0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168811" y="1258571"/>
            <a:ext cx="11680825" cy="2384962"/>
            <a:chOff x="168811" y="1258571"/>
            <a:chExt cx="11680825" cy="2384962"/>
          </a:xfrm>
        </p:grpSpPr>
        <p:sp>
          <p:nvSpPr>
            <p:cNvPr id="5" name="Cloud 4"/>
            <p:cNvSpPr/>
            <p:nvPr/>
          </p:nvSpPr>
          <p:spPr>
            <a:xfrm>
              <a:off x="168811" y="1258571"/>
              <a:ext cx="11680825" cy="2384962"/>
            </a:xfrm>
            <a:prstGeom prst="cloud">
              <a:avLst/>
            </a:prstGeom>
            <a:solidFill>
              <a:srgbClr val="B2DE82"/>
            </a:solidFill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" name="Rectangle 2"/>
            <p:cNvSpPr/>
            <p:nvPr/>
          </p:nvSpPr>
          <p:spPr>
            <a:xfrm>
              <a:off x="1800664" y="1731034"/>
              <a:ext cx="8989255" cy="136456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en-US" sz="3200" dirty="0" err="1">
                  <a:solidFill>
                    <a:srgbClr val="FF0000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Nhím</a:t>
              </a:r>
              <a:r>
                <a:rPr lang="en-US" sz="3200" dirty="0">
                  <a:solidFill>
                    <a:srgbClr val="FF0000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nâu</a:t>
              </a:r>
              <a:r>
                <a:rPr lang="en-US" sz="3200" dirty="0">
                  <a:solidFill>
                    <a:srgbClr val="FF0000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nhận</a:t>
              </a:r>
              <a:r>
                <a:rPr lang="en-US" sz="3200" dirty="0">
                  <a:solidFill>
                    <a:srgbClr val="FF0000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lời</a:t>
              </a:r>
              <a:r>
                <a:rPr lang="en-US" sz="3200" dirty="0">
                  <a:solidFill>
                    <a:srgbClr val="FF0000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kết</a:t>
              </a:r>
              <a:r>
                <a:rPr lang="en-US" sz="3200" dirty="0">
                  <a:solidFill>
                    <a:srgbClr val="FF0000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bạn</a:t>
              </a:r>
              <a:r>
                <a:rPr lang="en-US" sz="3200" dirty="0">
                  <a:solidFill>
                    <a:srgbClr val="FF0000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cùng</a:t>
              </a:r>
              <a:r>
                <a:rPr lang="en-US" sz="3200" dirty="0">
                  <a:solidFill>
                    <a:srgbClr val="FF0000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Nhím</a:t>
              </a:r>
              <a:r>
                <a:rPr lang="en-US" sz="3200" dirty="0">
                  <a:solidFill>
                    <a:srgbClr val="FF0000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trắng</a:t>
              </a:r>
              <a:r>
                <a:rPr lang="en-US" sz="3200" dirty="0">
                  <a:solidFill>
                    <a:srgbClr val="FF0000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vì</a:t>
              </a:r>
              <a:r>
                <a:rPr lang="en-US" sz="3200" dirty="0">
                  <a:solidFill>
                    <a:srgbClr val="FF0000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thấy</a:t>
              </a:r>
              <a:r>
                <a:rPr lang="en-US" sz="3200" dirty="0">
                  <a:solidFill>
                    <a:srgbClr val="FF0000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Nhím</a:t>
              </a:r>
              <a:r>
                <a:rPr lang="en-US" sz="3200" dirty="0">
                  <a:solidFill>
                    <a:srgbClr val="FF0000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trắng</a:t>
              </a:r>
              <a:r>
                <a:rPr lang="en-US" sz="3200" dirty="0">
                  <a:solidFill>
                    <a:srgbClr val="FF0000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tốt</a:t>
              </a:r>
              <a:r>
                <a:rPr lang="en-US" sz="3200" dirty="0">
                  <a:solidFill>
                    <a:srgbClr val="FF0000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bụng</a:t>
              </a:r>
              <a:r>
                <a:rPr lang="en-US" sz="3200" dirty="0">
                  <a:solidFill>
                    <a:srgbClr val="FF0000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và</a:t>
              </a:r>
              <a:r>
                <a:rPr lang="en-US" sz="3200" dirty="0">
                  <a:solidFill>
                    <a:srgbClr val="FF0000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nhận</a:t>
              </a:r>
              <a:r>
                <a:rPr lang="en-US" sz="3200" dirty="0">
                  <a:solidFill>
                    <a:srgbClr val="FF0000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 ra </a:t>
              </a:r>
              <a:r>
                <a:rPr lang="en-US" sz="3200" dirty="0" err="1">
                  <a:solidFill>
                    <a:srgbClr val="FF0000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không</a:t>
              </a:r>
              <a:r>
                <a:rPr lang="en-US" sz="3200" dirty="0">
                  <a:solidFill>
                    <a:srgbClr val="FF0000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có</a:t>
              </a:r>
              <a:r>
                <a:rPr lang="en-US" sz="3200" dirty="0">
                  <a:solidFill>
                    <a:srgbClr val="FF0000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bạn</a:t>
              </a:r>
              <a:r>
                <a:rPr lang="en-US" sz="3200" dirty="0">
                  <a:solidFill>
                    <a:srgbClr val="FF0000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bè</a:t>
              </a:r>
              <a:r>
                <a:rPr lang="en-US" sz="3200" dirty="0">
                  <a:solidFill>
                    <a:srgbClr val="FF0000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thật</a:t>
              </a:r>
              <a:r>
                <a:rPr lang="en-US" sz="3200" dirty="0">
                  <a:solidFill>
                    <a:srgbClr val="FF0000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buồn</a:t>
              </a:r>
              <a:r>
                <a:rPr lang="en-US" sz="3200" dirty="0">
                  <a:solidFill>
                    <a:srgbClr val="FF0000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342362" y="4751388"/>
            <a:ext cx="11643312" cy="2106612"/>
            <a:chOff x="342362" y="4751388"/>
            <a:chExt cx="11643312" cy="2106612"/>
          </a:xfrm>
        </p:grpSpPr>
        <p:sp>
          <p:nvSpPr>
            <p:cNvPr id="7" name="Cloud 6"/>
            <p:cNvSpPr/>
            <p:nvPr/>
          </p:nvSpPr>
          <p:spPr>
            <a:xfrm>
              <a:off x="342362" y="4751388"/>
              <a:ext cx="11643312" cy="2106612"/>
            </a:xfrm>
            <a:prstGeom prst="cloud">
              <a:avLst/>
            </a:prstGeom>
            <a:solidFill>
              <a:srgbClr val="B2DE82"/>
            </a:solidFill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2067950" y="5143720"/>
              <a:ext cx="8989255" cy="132194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en-US" sz="3200" dirty="0" err="1">
                  <a:solidFill>
                    <a:srgbClr val="FF0000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Nhím</a:t>
              </a:r>
              <a:r>
                <a:rPr lang="en-US" sz="3200" dirty="0">
                  <a:solidFill>
                    <a:srgbClr val="FF0000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trắng</a:t>
              </a:r>
              <a:r>
                <a:rPr lang="en-US" sz="3200" dirty="0">
                  <a:solidFill>
                    <a:srgbClr val="FF0000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và</a:t>
              </a:r>
              <a:r>
                <a:rPr lang="en-US" sz="3200" dirty="0">
                  <a:solidFill>
                    <a:srgbClr val="FF0000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Nhím</a:t>
              </a:r>
              <a:r>
                <a:rPr lang="en-US" sz="3200" dirty="0">
                  <a:solidFill>
                    <a:srgbClr val="FF0000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nâu</a:t>
              </a:r>
              <a:r>
                <a:rPr lang="en-US" sz="3200" dirty="0">
                  <a:solidFill>
                    <a:srgbClr val="FF0000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có</a:t>
              </a:r>
              <a:r>
                <a:rPr lang="en-US" sz="3200" dirty="0">
                  <a:solidFill>
                    <a:srgbClr val="FF0000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những</a:t>
              </a:r>
              <a:r>
                <a:rPr lang="en-US" sz="3200" dirty="0">
                  <a:solidFill>
                    <a:srgbClr val="FF0000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ngày</a:t>
              </a:r>
              <a:r>
                <a:rPr lang="en-US" sz="3200" dirty="0">
                  <a:solidFill>
                    <a:srgbClr val="FF0000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mùa</a:t>
              </a:r>
              <a:r>
                <a:rPr lang="en-US" sz="3200" dirty="0">
                  <a:solidFill>
                    <a:srgbClr val="FF0000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đông</a:t>
              </a:r>
              <a:r>
                <a:rPr lang="en-US" sz="3200" dirty="0">
                  <a:solidFill>
                    <a:srgbClr val="FF0000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vui</a:t>
              </a:r>
              <a:r>
                <a:rPr lang="en-US" sz="3200" dirty="0">
                  <a:solidFill>
                    <a:srgbClr val="FF0000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vẻ</a:t>
              </a:r>
              <a:r>
                <a:rPr lang="en-US" sz="3200" dirty="0">
                  <a:solidFill>
                    <a:srgbClr val="FF0000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en-US" sz="3200" dirty="0" err="1">
                  <a:solidFill>
                    <a:srgbClr val="FF0000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ấm</a:t>
              </a:r>
              <a:r>
                <a:rPr lang="en-US" sz="3200" dirty="0">
                  <a:solidFill>
                    <a:srgbClr val="FF0000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áp</a:t>
              </a:r>
              <a:r>
                <a:rPr lang="en-US" sz="3200" dirty="0">
                  <a:solidFill>
                    <a:srgbClr val="FF0000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nhờ</a:t>
              </a:r>
              <a:r>
                <a:rPr lang="en-US" sz="3200" dirty="0">
                  <a:solidFill>
                    <a:srgbClr val="FF0000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sự</a:t>
              </a:r>
              <a:r>
                <a:rPr lang="en-US" sz="3200" dirty="0">
                  <a:solidFill>
                    <a:srgbClr val="FF0000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mạnh</a:t>
              </a:r>
              <a:r>
                <a:rPr lang="en-US" sz="3200" dirty="0">
                  <a:solidFill>
                    <a:srgbClr val="FF0000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dạn</a:t>
              </a:r>
              <a:r>
                <a:rPr lang="en-US" sz="3200" dirty="0">
                  <a:solidFill>
                    <a:srgbClr val="FF0000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của</a:t>
              </a:r>
              <a:r>
                <a:rPr lang="en-US" sz="3200" dirty="0">
                  <a:solidFill>
                    <a:srgbClr val="FF0000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Nhím</a:t>
              </a:r>
              <a:r>
                <a:rPr lang="en-US" sz="3200" dirty="0">
                  <a:solidFill>
                    <a:srgbClr val="FF0000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nâu</a:t>
              </a:r>
              <a:r>
                <a:rPr lang="en-US" sz="3200" dirty="0">
                  <a:solidFill>
                    <a:srgbClr val="FF0000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2" grpId="1" animBg="1"/>
      <p:bldP spid="6" grpId="0" bldLvl="0" animBg="1"/>
      <p:bldP spid="6" grpId="1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88686" y="798286"/>
            <a:ext cx="12003314" cy="4804229"/>
            <a:chOff x="1588126" y="1353865"/>
            <a:chExt cx="9762045" cy="3435849"/>
          </a:xfrm>
        </p:grpSpPr>
        <p:grpSp>
          <p:nvGrpSpPr>
            <p:cNvPr id="2" name="Google Shape;378;p32"/>
            <p:cNvGrpSpPr/>
            <p:nvPr/>
          </p:nvGrpSpPr>
          <p:grpSpPr>
            <a:xfrm>
              <a:off x="1588126" y="1353865"/>
              <a:ext cx="9762045" cy="3435849"/>
              <a:chOff x="589295" y="2199196"/>
              <a:chExt cx="2577800" cy="446948"/>
            </a:xfrm>
          </p:grpSpPr>
          <p:sp>
            <p:nvSpPr>
              <p:cNvPr id="3" name="Google Shape;379;p32"/>
              <p:cNvSpPr/>
              <p:nvPr/>
            </p:nvSpPr>
            <p:spPr>
              <a:xfrm>
                <a:off x="589295" y="2337204"/>
                <a:ext cx="2577800" cy="191900"/>
              </a:xfrm>
              <a:custGeom>
                <a:avLst/>
                <a:gdLst/>
                <a:ahLst/>
                <a:cxnLst/>
                <a:rect l="l" t="t" r="r" b="b"/>
                <a:pathLst>
                  <a:path w="103112" h="7676" extrusionOk="0">
                    <a:moveTo>
                      <a:pt x="68689" y="0"/>
                    </a:moveTo>
                    <a:cubicBezTo>
                      <a:pt x="68006" y="0"/>
                      <a:pt x="67325" y="39"/>
                      <a:pt x="66659" y="122"/>
                    </a:cubicBezTo>
                    <a:cubicBezTo>
                      <a:pt x="65933" y="183"/>
                      <a:pt x="64838" y="202"/>
                      <a:pt x="63559" y="202"/>
                    </a:cubicBezTo>
                    <a:cubicBezTo>
                      <a:pt x="61490" y="202"/>
                      <a:pt x="58940" y="153"/>
                      <a:pt x="56701" y="153"/>
                    </a:cubicBezTo>
                    <a:cubicBezTo>
                      <a:pt x="55317" y="153"/>
                      <a:pt x="54051" y="172"/>
                      <a:pt x="53091" y="233"/>
                    </a:cubicBezTo>
                    <a:cubicBezTo>
                      <a:pt x="52810" y="253"/>
                      <a:pt x="52614" y="261"/>
                      <a:pt x="52472" y="261"/>
                    </a:cubicBezTo>
                    <a:cubicBezTo>
                      <a:pt x="51814" y="261"/>
                      <a:pt x="52362" y="85"/>
                      <a:pt x="51205" y="85"/>
                    </a:cubicBezTo>
                    <a:cubicBezTo>
                      <a:pt x="50650" y="85"/>
                      <a:pt x="48580" y="122"/>
                      <a:pt x="45770" y="159"/>
                    </a:cubicBezTo>
                    <a:cubicBezTo>
                      <a:pt x="34074" y="411"/>
                      <a:pt x="26612" y="643"/>
                      <a:pt x="23595" y="643"/>
                    </a:cubicBezTo>
                    <a:cubicBezTo>
                      <a:pt x="22636" y="643"/>
                      <a:pt x="22126" y="619"/>
                      <a:pt x="22072" y="566"/>
                    </a:cubicBezTo>
                    <a:cubicBezTo>
                      <a:pt x="22049" y="537"/>
                      <a:pt x="22015" y="525"/>
                      <a:pt x="21972" y="525"/>
                    </a:cubicBezTo>
                    <a:cubicBezTo>
                      <a:pt x="21774" y="525"/>
                      <a:pt x="21400" y="777"/>
                      <a:pt x="21177" y="777"/>
                    </a:cubicBezTo>
                    <a:cubicBezTo>
                      <a:pt x="21137" y="777"/>
                      <a:pt x="21102" y="769"/>
                      <a:pt x="21074" y="751"/>
                    </a:cubicBezTo>
                    <a:cubicBezTo>
                      <a:pt x="12013" y="1258"/>
                      <a:pt x="5487" y="1610"/>
                      <a:pt x="3815" y="1610"/>
                    </a:cubicBezTo>
                    <a:cubicBezTo>
                      <a:pt x="3659" y="1610"/>
                      <a:pt x="3545" y="1607"/>
                      <a:pt x="3476" y="1601"/>
                    </a:cubicBezTo>
                    <a:cubicBezTo>
                      <a:pt x="3243" y="1568"/>
                      <a:pt x="3047" y="1551"/>
                      <a:pt x="2878" y="1551"/>
                    </a:cubicBezTo>
                    <a:cubicBezTo>
                      <a:pt x="2484" y="1551"/>
                      <a:pt x="2241" y="1642"/>
                      <a:pt x="2034" y="1823"/>
                    </a:cubicBezTo>
                    <a:cubicBezTo>
                      <a:pt x="1221" y="2599"/>
                      <a:pt x="1" y="7442"/>
                      <a:pt x="925" y="7664"/>
                    </a:cubicBezTo>
                    <a:cubicBezTo>
                      <a:pt x="979" y="7672"/>
                      <a:pt x="1071" y="7675"/>
                      <a:pt x="1197" y="7675"/>
                    </a:cubicBezTo>
                    <a:cubicBezTo>
                      <a:pt x="3026" y="7675"/>
                      <a:pt x="12055" y="6926"/>
                      <a:pt x="16854" y="6926"/>
                    </a:cubicBezTo>
                    <a:cubicBezTo>
                      <a:pt x="18119" y="6926"/>
                      <a:pt x="19090" y="6978"/>
                      <a:pt x="19558" y="7109"/>
                    </a:cubicBezTo>
                    <a:cubicBezTo>
                      <a:pt x="22240" y="6905"/>
                      <a:pt x="30321" y="6242"/>
                      <a:pt x="35306" y="6242"/>
                    </a:cubicBezTo>
                    <a:cubicBezTo>
                      <a:pt x="36644" y="6242"/>
                      <a:pt x="37759" y="6290"/>
                      <a:pt x="38487" y="6407"/>
                    </a:cubicBezTo>
                    <a:cubicBezTo>
                      <a:pt x="39300" y="6074"/>
                      <a:pt x="43626" y="6000"/>
                      <a:pt x="45327" y="6000"/>
                    </a:cubicBezTo>
                    <a:cubicBezTo>
                      <a:pt x="46783" y="5990"/>
                      <a:pt x="47769" y="5986"/>
                      <a:pt x="48537" y="5986"/>
                    </a:cubicBezTo>
                    <a:cubicBezTo>
                      <a:pt x="50634" y="5986"/>
                      <a:pt x="51099" y="6020"/>
                      <a:pt x="55050" y="6074"/>
                    </a:cubicBezTo>
                    <a:cubicBezTo>
                      <a:pt x="56788" y="6074"/>
                      <a:pt x="58008" y="6074"/>
                      <a:pt x="58156" y="6037"/>
                    </a:cubicBezTo>
                    <a:cubicBezTo>
                      <a:pt x="58465" y="5944"/>
                      <a:pt x="59242" y="5903"/>
                      <a:pt x="60073" y="5903"/>
                    </a:cubicBezTo>
                    <a:cubicBezTo>
                      <a:pt x="61225" y="5903"/>
                      <a:pt x="62482" y="5982"/>
                      <a:pt x="62740" y="6111"/>
                    </a:cubicBezTo>
                    <a:cubicBezTo>
                      <a:pt x="63078" y="6286"/>
                      <a:pt x="63481" y="6341"/>
                      <a:pt x="63892" y="6341"/>
                    </a:cubicBezTo>
                    <a:cubicBezTo>
                      <a:pt x="64610" y="6341"/>
                      <a:pt x="65357" y="6173"/>
                      <a:pt x="65839" y="6173"/>
                    </a:cubicBezTo>
                    <a:cubicBezTo>
                      <a:pt x="66018" y="6173"/>
                      <a:pt x="66161" y="6196"/>
                      <a:pt x="66252" y="6259"/>
                    </a:cubicBezTo>
                    <a:cubicBezTo>
                      <a:pt x="68041" y="6144"/>
                      <a:pt x="68659" y="6018"/>
                      <a:pt x="71435" y="6018"/>
                    </a:cubicBezTo>
                    <a:cubicBezTo>
                      <a:pt x="73993" y="6018"/>
                      <a:pt x="78384" y="6125"/>
                      <a:pt x="87215" y="6444"/>
                    </a:cubicBezTo>
                    <a:lnTo>
                      <a:pt x="90283" y="6555"/>
                    </a:lnTo>
                    <a:cubicBezTo>
                      <a:pt x="90895" y="6498"/>
                      <a:pt x="91521" y="6475"/>
                      <a:pt x="92148" y="6475"/>
                    </a:cubicBezTo>
                    <a:cubicBezTo>
                      <a:pt x="94856" y="6475"/>
                      <a:pt x="97587" y="6904"/>
                      <a:pt x="99283" y="6904"/>
                    </a:cubicBezTo>
                    <a:cubicBezTo>
                      <a:pt x="100019" y="6904"/>
                      <a:pt x="100560" y="6823"/>
                      <a:pt x="100820" y="6592"/>
                    </a:cubicBezTo>
                    <a:cubicBezTo>
                      <a:pt x="101781" y="5742"/>
                      <a:pt x="103112" y="2044"/>
                      <a:pt x="102779" y="1120"/>
                    </a:cubicBezTo>
                    <a:cubicBezTo>
                      <a:pt x="102704" y="895"/>
                      <a:pt x="98934" y="805"/>
                      <a:pt x="96381" y="805"/>
                    </a:cubicBezTo>
                    <a:cubicBezTo>
                      <a:pt x="95163" y="805"/>
                      <a:pt x="94222" y="826"/>
                      <a:pt x="94091" y="861"/>
                    </a:cubicBezTo>
                    <a:cubicBezTo>
                      <a:pt x="94040" y="879"/>
                      <a:pt x="93986" y="886"/>
                      <a:pt x="93934" y="886"/>
                    </a:cubicBezTo>
                    <a:cubicBezTo>
                      <a:pt x="93761" y="886"/>
                      <a:pt x="93602" y="807"/>
                      <a:pt x="93573" y="751"/>
                    </a:cubicBezTo>
                    <a:cubicBezTo>
                      <a:pt x="93573" y="714"/>
                      <a:pt x="89802" y="492"/>
                      <a:pt x="89729" y="492"/>
                    </a:cubicBezTo>
                    <a:cubicBezTo>
                      <a:pt x="89433" y="455"/>
                      <a:pt x="86179" y="270"/>
                      <a:pt x="85884" y="270"/>
                    </a:cubicBezTo>
                    <a:cubicBezTo>
                      <a:pt x="85884" y="198"/>
                      <a:pt x="85791" y="157"/>
                      <a:pt x="85646" y="157"/>
                    </a:cubicBezTo>
                    <a:cubicBezTo>
                      <a:pt x="85566" y="157"/>
                      <a:pt x="85471" y="170"/>
                      <a:pt x="85366" y="196"/>
                    </a:cubicBezTo>
                    <a:cubicBezTo>
                      <a:pt x="84886" y="309"/>
                      <a:pt x="83003" y="357"/>
                      <a:pt x="80740" y="357"/>
                    </a:cubicBezTo>
                    <a:cubicBezTo>
                      <a:pt x="80041" y="357"/>
                      <a:pt x="79305" y="353"/>
                      <a:pt x="78563" y="344"/>
                    </a:cubicBezTo>
                    <a:cubicBezTo>
                      <a:pt x="75421" y="344"/>
                      <a:pt x="72204" y="270"/>
                      <a:pt x="71169" y="159"/>
                    </a:cubicBezTo>
                    <a:cubicBezTo>
                      <a:pt x="70357" y="57"/>
                      <a:pt x="69522" y="0"/>
                      <a:pt x="68689" y="0"/>
                    </a:cubicBezTo>
                    <a:close/>
                  </a:path>
                </a:pathLst>
              </a:custGeom>
              <a:solidFill>
                <a:srgbClr val="C4F15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" name="Google Shape;380;p32"/>
              <p:cNvSpPr/>
              <p:nvPr/>
            </p:nvSpPr>
            <p:spPr>
              <a:xfrm>
                <a:off x="961850" y="2466994"/>
                <a:ext cx="1943775" cy="179150"/>
              </a:xfrm>
              <a:custGeom>
                <a:avLst/>
                <a:gdLst/>
                <a:ahLst/>
                <a:cxnLst/>
                <a:rect l="l" t="t" r="r" b="b"/>
                <a:pathLst>
                  <a:path w="77751" h="7166" extrusionOk="0">
                    <a:moveTo>
                      <a:pt x="64615" y="1"/>
                    </a:moveTo>
                    <a:cubicBezTo>
                      <a:pt x="64546" y="1"/>
                      <a:pt x="64460" y="21"/>
                      <a:pt x="64367" y="68"/>
                    </a:cubicBezTo>
                    <a:cubicBezTo>
                      <a:pt x="63663" y="321"/>
                      <a:pt x="58750" y="489"/>
                      <a:pt x="55765" y="489"/>
                    </a:cubicBezTo>
                    <a:cubicBezTo>
                      <a:pt x="54833" y="489"/>
                      <a:pt x="54089" y="472"/>
                      <a:pt x="53719" y="437"/>
                    </a:cubicBezTo>
                    <a:cubicBezTo>
                      <a:pt x="53172" y="349"/>
                      <a:pt x="52625" y="303"/>
                      <a:pt x="52083" y="303"/>
                    </a:cubicBezTo>
                    <a:cubicBezTo>
                      <a:pt x="51488" y="303"/>
                      <a:pt x="50898" y="358"/>
                      <a:pt x="50318" y="474"/>
                    </a:cubicBezTo>
                    <a:cubicBezTo>
                      <a:pt x="48359" y="733"/>
                      <a:pt x="42739" y="511"/>
                      <a:pt x="40151" y="733"/>
                    </a:cubicBezTo>
                    <a:cubicBezTo>
                      <a:pt x="39958" y="751"/>
                      <a:pt x="39816" y="758"/>
                      <a:pt x="39710" y="758"/>
                    </a:cubicBezTo>
                    <a:cubicBezTo>
                      <a:pt x="39142" y="758"/>
                      <a:pt x="39581" y="548"/>
                      <a:pt x="38709" y="548"/>
                    </a:cubicBezTo>
                    <a:cubicBezTo>
                      <a:pt x="37484" y="575"/>
                      <a:pt x="26790" y="851"/>
                      <a:pt x="20802" y="851"/>
                    </a:cubicBezTo>
                    <a:cubicBezTo>
                      <a:pt x="18482" y="851"/>
                      <a:pt x="16868" y="810"/>
                      <a:pt x="16786" y="696"/>
                    </a:cubicBezTo>
                    <a:cubicBezTo>
                      <a:pt x="16773" y="665"/>
                      <a:pt x="16750" y="653"/>
                      <a:pt x="16719" y="653"/>
                    </a:cubicBezTo>
                    <a:cubicBezTo>
                      <a:pt x="16587" y="653"/>
                      <a:pt x="16313" y="873"/>
                      <a:pt x="16137" y="873"/>
                    </a:cubicBezTo>
                    <a:cubicBezTo>
                      <a:pt x="16102" y="873"/>
                      <a:pt x="16071" y="864"/>
                      <a:pt x="16046" y="844"/>
                    </a:cubicBezTo>
                    <a:cubicBezTo>
                      <a:pt x="16046" y="844"/>
                      <a:pt x="8469" y="1095"/>
                      <a:pt x="4755" y="1095"/>
                    </a:cubicBezTo>
                    <a:cubicBezTo>
                      <a:pt x="3742" y="1095"/>
                      <a:pt x="3017" y="1076"/>
                      <a:pt x="2811" y="1029"/>
                    </a:cubicBezTo>
                    <a:cubicBezTo>
                      <a:pt x="2594" y="991"/>
                      <a:pt x="2425" y="970"/>
                      <a:pt x="2288" y="970"/>
                    </a:cubicBezTo>
                    <a:cubicBezTo>
                      <a:pt x="2029" y="970"/>
                      <a:pt x="1884" y="1044"/>
                      <a:pt x="1739" y="1214"/>
                    </a:cubicBezTo>
                    <a:cubicBezTo>
                      <a:pt x="1073" y="1916"/>
                      <a:pt x="1" y="6722"/>
                      <a:pt x="703" y="6981"/>
                    </a:cubicBezTo>
                    <a:cubicBezTo>
                      <a:pt x="822" y="7012"/>
                      <a:pt x="1152" y="7024"/>
                      <a:pt x="1636" y="7024"/>
                    </a:cubicBezTo>
                    <a:cubicBezTo>
                      <a:pt x="3438" y="7024"/>
                      <a:pt x="7375" y="6855"/>
                      <a:pt x="10514" y="6855"/>
                    </a:cubicBezTo>
                    <a:cubicBezTo>
                      <a:pt x="12564" y="6855"/>
                      <a:pt x="14273" y="6927"/>
                      <a:pt x="14826" y="7166"/>
                    </a:cubicBezTo>
                    <a:cubicBezTo>
                      <a:pt x="16483" y="7055"/>
                      <a:pt x="22288" y="6615"/>
                      <a:pt x="26120" y="6615"/>
                    </a:cubicBezTo>
                    <a:cubicBezTo>
                      <a:pt x="27418" y="6615"/>
                      <a:pt x="28489" y="6665"/>
                      <a:pt x="29097" y="6796"/>
                    </a:cubicBezTo>
                    <a:cubicBezTo>
                      <a:pt x="29642" y="6539"/>
                      <a:pt x="32150" y="6474"/>
                      <a:pt x="34955" y="6474"/>
                    </a:cubicBezTo>
                    <a:cubicBezTo>
                      <a:pt x="37844" y="6474"/>
                      <a:pt x="41049" y="6543"/>
                      <a:pt x="42752" y="6543"/>
                    </a:cubicBezTo>
                    <a:cubicBezTo>
                      <a:pt x="43436" y="6543"/>
                      <a:pt x="43878" y="6532"/>
                      <a:pt x="43959" y="6500"/>
                    </a:cubicBezTo>
                    <a:cubicBezTo>
                      <a:pt x="44243" y="6376"/>
                      <a:pt x="44981" y="6320"/>
                      <a:pt x="45707" y="6320"/>
                    </a:cubicBezTo>
                    <a:cubicBezTo>
                      <a:pt x="46491" y="6320"/>
                      <a:pt x="47262" y="6385"/>
                      <a:pt x="47434" y="6500"/>
                    </a:cubicBezTo>
                    <a:cubicBezTo>
                      <a:pt x="47673" y="6656"/>
                      <a:pt x="47958" y="6707"/>
                      <a:pt x="48252" y="6707"/>
                    </a:cubicBezTo>
                    <a:cubicBezTo>
                      <a:pt x="48810" y="6707"/>
                      <a:pt x="49402" y="6525"/>
                      <a:pt x="49782" y="6525"/>
                    </a:cubicBezTo>
                    <a:cubicBezTo>
                      <a:pt x="49918" y="6525"/>
                      <a:pt x="50026" y="6548"/>
                      <a:pt x="50096" y="6611"/>
                    </a:cubicBezTo>
                    <a:lnTo>
                      <a:pt x="53313" y="6242"/>
                    </a:lnTo>
                    <a:lnTo>
                      <a:pt x="68286" y="6242"/>
                    </a:lnTo>
                    <a:cubicBezTo>
                      <a:pt x="69090" y="6094"/>
                      <a:pt x="69945" y="6048"/>
                      <a:pt x="70786" y="6048"/>
                    </a:cubicBezTo>
                    <a:cubicBezTo>
                      <a:pt x="72188" y="6048"/>
                      <a:pt x="73551" y="6176"/>
                      <a:pt x="74576" y="6176"/>
                    </a:cubicBezTo>
                    <a:cubicBezTo>
                      <a:pt x="75396" y="6176"/>
                      <a:pt x="76000" y="6094"/>
                      <a:pt x="76234" y="5798"/>
                    </a:cubicBezTo>
                    <a:cubicBezTo>
                      <a:pt x="76937" y="4874"/>
                      <a:pt x="77750" y="1103"/>
                      <a:pt x="77455" y="178"/>
                    </a:cubicBezTo>
                    <a:cubicBezTo>
                      <a:pt x="77426" y="102"/>
                      <a:pt x="77000" y="73"/>
                      <a:pt x="76377" y="73"/>
                    </a:cubicBezTo>
                    <a:cubicBezTo>
                      <a:pt x="74582" y="73"/>
                      <a:pt x="71158" y="318"/>
                      <a:pt x="70911" y="400"/>
                    </a:cubicBezTo>
                    <a:cubicBezTo>
                      <a:pt x="70874" y="425"/>
                      <a:pt x="70829" y="437"/>
                      <a:pt x="70782" y="437"/>
                    </a:cubicBezTo>
                    <a:cubicBezTo>
                      <a:pt x="70689" y="437"/>
                      <a:pt x="70590" y="388"/>
                      <a:pt x="70541" y="289"/>
                    </a:cubicBezTo>
                    <a:cubicBezTo>
                      <a:pt x="70504" y="215"/>
                      <a:pt x="64774" y="142"/>
                      <a:pt x="64774" y="105"/>
                    </a:cubicBezTo>
                    <a:cubicBezTo>
                      <a:pt x="64774" y="40"/>
                      <a:pt x="64711" y="1"/>
                      <a:pt x="64615" y="1"/>
                    </a:cubicBezTo>
                    <a:close/>
                  </a:path>
                </a:pathLst>
              </a:custGeom>
              <a:solidFill>
                <a:srgbClr val="C4F15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" name="Google Shape;381;p32"/>
              <p:cNvSpPr/>
              <p:nvPr/>
            </p:nvSpPr>
            <p:spPr>
              <a:xfrm>
                <a:off x="1085712" y="2199196"/>
                <a:ext cx="1696050" cy="207250"/>
              </a:xfrm>
              <a:custGeom>
                <a:avLst/>
                <a:gdLst/>
                <a:ahLst/>
                <a:cxnLst/>
                <a:rect l="l" t="t" r="r" b="b"/>
                <a:pathLst>
                  <a:path w="67842" h="8290" extrusionOk="0">
                    <a:moveTo>
                      <a:pt x="66961" y="1"/>
                    </a:moveTo>
                    <a:cubicBezTo>
                      <a:pt x="65549" y="1"/>
                      <a:pt x="62061" y="407"/>
                      <a:pt x="61852" y="526"/>
                    </a:cubicBezTo>
                    <a:cubicBezTo>
                      <a:pt x="61813" y="552"/>
                      <a:pt x="61769" y="564"/>
                      <a:pt x="61725" y="564"/>
                    </a:cubicBezTo>
                    <a:cubicBezTo>
                      <a:pt x="61646" y="564"/>
                      <a:pt x="61567" y="524"/>
                      <a:pt x="61520" y="452"/>
                    </a:cubicBezTo>
                    <a:cubicBezTo>
                      <a:pt x="61501" y="415"/>
                      <a:pt x="60882" y="406"/>
                      <a:pt x="60258" y="406"/>
                    </a:cubicBezTo>
                    <a:cubicBezTo>
                      <a:pt x="59634" y="406"/>
                      <a:pt x="59006" y="415"/>
                      <a:pt x="58969" y="415"/>
                    </a:cubicBezTo>
                    <a:lnTo>
                      <a:pt x="56455" y="415"/>
                    </a:lnTo>
                    <a:cubicBezTo>
                      <a:pt x="56455" y="351"/>
                      <a:pt x="56405" y="311"/>
                      <a:pt x="56326" y="311"/>
                    </a:cubicBezTo>
                    <a:cubicBezTo>
                      <a:pt x="56270" y="311"/>
                      <a:pt x="56199" y="332"/>
                      <a:pt x="56122" y="378"/>
                    </a:cubicBezTo>
                    <a:cubicBezTo>
                      <a:pt x="55434" y="706"/>
                      <a:pt x="49756" y="1062"/>
                      <a:pt x="47543" y="1062"/>
                    </a:cubicBezTo>
                    <a:cubicBezTo>
                      <a:pt x="47258" y="1062"/>
                      <a:pt x="47031" y="1056"/>
                      <a:pt x="46879" y="1044"/>
                    </a:cubicBezTo>
                    <a:cubicBezTo>
                      <a:pt x="46480" y="984"/>
                      <a:pt x="46081" y="955"/>
                      <a:pt x="45681" y="955"/>
                    </a:cubicBezTo>
                    <a:cubicBezTo>
                      <a:pt x="45082" y="955"/>
                      <a:pt x="44483" y="1021"/>
                      <a:pt x="43884" y="1154"/>
                    </a:cubicBezTo>
                    <a:cubicBezTo>
                      <a:pt x="42184" y="1487"/>
                      <a:pt x="37267" y="1339"/>
                      <a:pt x="35048" y="1598"/>
                    </a:cubicBezTo>
                    <a:cubicBezTo>
                      <a:pt x="34831" y="1628"/>
                      <a:pt x="34687" y="1640"/>
                      <a:pt x="34587" y="1640"/>
                    </a:cubicBezTo>
                    <a:cubicBezTo>
                      <a:pt x="34225" y="1640"/>
                      <a:pt x="34458" y="1484"/>
                      <a:pt x="33934" y="1484"/>
                    </a:cubicBezTo>
                    <a:cubicBezTo>
                      <a:pt x="33892" y="1484"/>
                      <a:pt x="33844" y="1485"/>
                      <a:pt x="33791" y="1487"/>
                    </a:cubicBezTo>
                    <a:cubicBezTo>
                      <a:pt x="33015" y="1487"/>
                      <a:pt x="28357" y="1709"/>
                      <a:pt x="23772" y="1857"/>
                    </a:cubicBezTo>
                    <a:cubicBezTo>
                      <a:pt x="21499" y="1912"/>
                      <a:pt x="19253" y="1949"/>
                      <a:pt x="17561" y="1949"/>
                    </a:cubicBezTo>
                    <a:cubicBezTo>
                      <a:pt x="15870" y="1949"/>
                      <a:pt x="14733" y="1912"/>
                      <a:pt x="14678" y="1820"/>
                    </a:cubicBezTo>
                    <a:cubicBezTo>
                      <a:pt x="14665" y="1789"/>
                      <a:pt x="14644" y="1777"/>
                      <a:pt x="14616" y="1777"/>
                    </a:cubicBezTo>
                    <a:cubicBezTo>
                      <a:pt x="14499" y="1777"/>
                      <a:pt x="14268" y="1997"/>
                      <a:pt x="14123" y="1997"/>
                    </a:cubicBezTo>
                    <a:cubicBezTo>
                      <a:pt x="14094" y="1997"/>
                      <a:pt x="14069" y="1988"/>
                      <a:pt x="14049" y="1968"/>
                    </a:cubicBezTo>
                    <a:cubicBezTo>
                      <a:pt x="13238" y="2024"/>
                      <a:pt x="7539" y="2228"/>
                      <a:pt x="4444" y="2228"/>
                    </a:cubicBezTo>
                    <a:cubicBezTo>
                      <a:pt x="3448" y="2228"/>
                      <a:pt x="2721" y="2207"/>
                      <a:pt x="2514" y="2153"/>
                    </a:cubicBezTo>
                    <a:cubicBezTo>
                      <a:pt x="2324" y="2102"/>
                      <a:pt x="2173" y="2077"/>
                      <a:pt x="2049" y="2077"/>
                    </a:cubicBezTo>
                    <a:cubicBezTo>
                      <a:pt x="1812" y="2077"/>
                      <a:pt x="1674" y="2168"/>
                      <a:pt x="1553" y="2338"/>
                    </a:cubicBezTo>
                    <a:cubicBezTo>
                      <a:pt x="961" y="3003"/>
                      <a:pt x="0" y="7809"/>
                      <a:pt x="629" y="8105"/>
                    </a:cubicBezTo>
                    <a:cubicBezTo>
                      <a:pt x="748" y="8138"/>
                      <a:pt x="1069" y="8150"/>
                      <a:pt x="1533" y="8150"/>
                    </a:cubicBezTo>
                    <a:cubicBezTo>
                      <a:pt x="3158" y="8150"/>
                      <a:pt x="6544" y="7995"/>
                      <a:pt x="9240" y="7995"/>
                    </a:cubicBezTo>
                    <a:cubicBezTo>
                      <a:pt x="11028" y="7995"/>
                      <a:pt x="12512" y="8063"/>
                      <a:pt x="12977" y="8290"/>
                    </a:cubicBezTo>
                    <a:cubicBezTo>
                      <a:pt x="14473" y="8177"/>
                      <a:pt x="19764" y="7676"/>
                      <a:pt x="23120" y="7676"/>
                    </a:cubicBezTo>
                    <a:cubicBezTo>
                      <a:pt x="24159" y="7676"/>
                      <a:pt x="25012" y="7724"/>
                      <a:pt x="25510" y="7846"/>
                    </a:cubicBezTo>
                    <a:cubicBezTo>
                      <a:pt x="26102" y="7513"/>
                      <a:pt x="29244" y="7439"/>
                      <a:pt x="32276" y="7439"/>
                    </a:cubicBezTo>
                    <a:cubicBezTo>
                      <a:pt x="35344" y="7403"/>
                      <a:pt x="38302" y="7403"/>
                      <a:pt x="38524" y="7329"/>
                    </a:cubicBezTo>
                    <a:cubicBezTo>
                      <a:pt x="38781" y="7190"/>
                      <a:pt x="39547" y="7115"/>
                      <a:pt x="40249" y="7115"/>
                    </a:cubicBezTo>
                    <a:cubicBezTo>
                      <a:pt x="40858" y="7115"/>
                      <a:pt x="41418" y="7171"/>
                      <a:pt x="41555" y="7292"/>
                    </a:cubicBezTo>
                    <a:cubicBezTo>
                      <a:pt x="41753" y="7424"/>
                      <a:pt x="41980" y="7469"/>
                      <a:pt x="42214" y="7469"/>
                    </a:cubicBezTo>
                    <a:cubicBezTo>
                      <a:pt x="42731" y="7469"/>
                      <a:pt x="43282" y="7246"/>
                      <a:pt x="43626" y="7246"/>
                    </a:cubicBezTo>
                    <a:cubicBezTo>
                      <a:pt x="43736" y="7246"/>
                      <a:pt x="43825" y="7269"/>
                      <a:pt x="43884" y="7329"/>
                    </a:cubicBezTo>
                    <a:cubicBezTo>
                      <a:pt x="47397" y="6774"/>
                      <a:pt x="45363" y="6922"/>
                      <a:pt x="53238" y="6663"/>
                    </a:cubicBezTo>
                    <a:cubicBezTo>
                      <a:pt x="56492" y="6552"/>
                      <a:pt x="59782" y="6441"/>
                      <a:pt x="59782" y="6441"/>
                    </a:cubicBezTo>
                    <a:cubicBezTo>
                      <a:pt x="60732" y="6201"/>
                      <a:pt x="61778" y="6151"/>
                      <a:pt x="62766" y="6151"/>
                    </a:cubicBezTo>
                    <a:cubicBezTo>
                      <a:pt x="63460" y="6151"/>
                      <a:pt x="64127" y="6175"/>
                      <a:pt x="64711" y="6175"/>
                    </a:cubicBezTo>
                    <a:cubicBezTo>
                      <a:pt x="65721" y="6175"/>
                      <a:pt x="66486" y="6102"/>
                      <a:pt x="66732" y="5702"/>
                    </a:cubicBezTo>
                    <a:cubicBezTo>
                      <a:pt x="67287" y="4778"/>
                      <a:pt x="67842" y="970"/>
                      <a:pt x="67546" y="82"/>
                    </a:cubicBezTo>
                    <a:cubicBezTo>
                      <a:pt x="67524" y="25"/>
                      <a:pt x="67304" y="1"/>
                      <a:pt x="66961" y="1"/>
                    </a:cubicBezTo>
                    <a:close/>
                  </a:path>
                </a:pathLst>
              </a:custGeom>
              <a:solidFill>
                <a:srgbClr val="C4F15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6" name="Google Shape;386;p32"/>
            <p:cNvSpPr txBox="1"/>
            <p:nvPr/>
          </p:nvSpPr>
          <p:spPr>
            <a:xfrm>
              <a:off x="2642504" y="2467767"/>
              <a:ext cx="8073960" cy="94475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b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Montserrat" panose="00000500000000000000"/>
                <a:buNone/>
                <a:defRPr sz="1865" b="0" i="0" u="none" strike="noStrike" cap="none">
                  <a:solidFill>
                    <a:schemeClr val="dk1"/>
                  </a:solidFill>
                  <a:latin typeface="Nunito"/>
                  <a:ea typeface="Nunito"/>
                  <a:cs typeface="Nunito"/>
                  <a:sym typeface="Nunito"/>
                </a:defRPr>
              </a:lvl1pPr>
              <a:lvl2pPr marL="914400" marR="0" lvl="1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Montserrat" panose="00000500000000000000"/>
                <a:buNone/>
                <a:defRPr sz="1865" b="0" i="0" u="none" strike="noStrike" cap="none">
                  <a:solidFill>
                    <a:schemeClr val="dk1"/>
                  </a:solidFill>
                  <a:latin typeface="Montserrat" panose="00000500000000000000"/>
                  <a:ea typeface="Montserrat" panose="00000500000000000000"/>
                  <a:cs typeface="Montserrat" panose="00000500000000000000"/>
                  <a:sym typeface="Montserrat" panose="00000500000000000000"/>
                </a:defRPr>
              </a:lvl2pPr>
              <a:lvl3pPr marL="1371600" marR="0" lvl="2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Montserrat" panose="00000500000000000000"/>
                <a:buNone/>
                <a:defRPr sz="1865" b="0" i="0" u="none" strike="noStrike" cap="none">
                  <a:solidFill>
                    <a:schemeClr val="dk1"/>
                  </a:solidFill>
                  <a:latin typeface="Montserrat" panose="00000500000000000000"/>
                  <a:ea typeface="Montserrat" panose="00000500000000000000"/>
                  <a:cs typeface="Montserrat" panose="00000500000000000000"/>
                  <a:sym typeface="Montserrat" panose="00000500000000000000"/>
                </a:defRPr>
              </a:lvl3pPr>
              <a:lvl4pPr marL="1828800" marR="0" lvl="3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Montserrat" panose="00000500000000000000"/>
                <a:buNone/>
                <a:defRPr sz="1865" b="0" i="0" u="none" strike="noStrike" cap="none">
                  <a:solidFill>
                    <a:schemeClr val="dk1"/>
                  </a:solidFill>
                  <a:latin typeface="Montserrat" panose="00000500000000000000"/>
                  <a:ea typeface="Montserrat" panose="00000500000000000000"/>
                  <a:cs typeface="Montserrat" panose="00000500000000000000"/>
                  <a:sym typeface="Montserrat" panose="00000500000000000000"/>
                </a:defRPr>
              </a:lvl4pPr>
              <a:lvl5pPr marL="2286000" marR="0" lvl="4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Montserrat" panose="00000500000000000000"/>
                <a:buNone/>
                <a:defRPr sz="1865" b="0" i="0" u="none" strike="noStrike" cap="none">
                  <a:solidFill>
                    <a:schemeClr val="dk1"/>
                  </a:solidFill>
                  <a:latin typeface="Montserrat" panose="00000500000000000000"/>
                  <a:ea typeface="Montserrat" panose="00000500000000000000"/>
                  <a:cs typeface="Montserrat" panose="00000500000000000000"/>
                  <a:sym typeface="Montserrat" panose="00000500000000000000"/>
                </a:defRPr>
              </a:lvl5pPr>
              <a:lvl6pPr marL="2743200" marR="0" lvl="5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Montserrat" panose="00000500000000000000"/>
                <a:buNone/>
                <a:defRPr sz="1865" b="0" i="0" u="none" strike="noStrike" cap="none">
                  <a:solidFill>
                    <a:schemeClr val="dk1"/>
                  </a:solidFill>
                  <a:latin typeface="Montserrat" panose="00000500000000000000"/>
                  <a:ea typeface="Montserrat" panose="00000500000000000000"/>
                  <a:cs typeface="Montserrat" panose="00000500000000000000"/>
                  <a:sym typeface="Montserrat" panose="00000500000000000000"/>
                </a:defRPr>
              </a:lvl6pPr>
              <a:lvl7pPr marL="3200400" marR="0" lvl="6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Montserrat" panose="00000500000000000000"/>
                <a:buNone/>
                <a:defRPr sz="1865" b="0" i="0" u="none" strike="noStrike" cap="none">
                  <a:solidFill>
                    <a:schemeClr val="dk1"/>
                  </a:solidFill>
                  <a:latin typeface="Montserrat" panose="00000500000000000000"/>
                  <a:ea typeface="Montserrat" panose="00000500000000000000"/>
                  <a:cs typeface="Montserrat" panose="00000500000000000000"/>
                  <a:sym typeface="Montserrat" panose="00000500000000000000"/>
                </a:defRPr>
              </a:lvl7pPr>
              <a:lvl8pPr marL="3657600" marR="0" lvl="7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Montserrat" panose="00000500000000000000"/>
                <a:buNone/>
                <a:defRPr sz="1865" b="0" i="0" u="none" strike="noStrike" cap="none">
                  <a:solidFill>
                    <a:schemeClr val="dk1"/>
                  </a:solidFill>
                  <a:latin typeface="Montserrat" panose="00000500000000000000"/>
                  <a:ea typeface="Montserrat" panose="00000500000000000000"/>
                  <a:cs typeface="Montserrat" panose="00000500000000000000"/>
                  <a:sym typeface="Montserrat" panose="00000500000000000000"/>
                </a:defRPr>
              </a:lvl8pPr>
              <a:lvl9pPr marL="4114800" marR="0" lvl="8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Montserrat" panose="00000500000000000000"/>
                <a:buNone/>
                <a:defRPr sz="1865" b="0" i="0" u="none" strike="noStrike" cap="none">
                  <a:solidFill>
                    <a:schemeClr val="dk1"/>
                  </a:solidFill>
                  <a:latin typeface="Montserrat" panose="00000500000000000000"/>
                  <a:ea typeface="Montserrat" panose="00000500000000000000"/>
                  <a:cs typeface="Montserrat" panose="00000500000000000000"/>
                  <a:sym typeface="Montserrat" panose="00000500000000000000"/>
                </a:defRPr>
              </a:lvl9pPr>
            </a:lstStyle>
            <a:p>
              <a:pPr marL="0" indent="0"/>
              <a:r>
                <a:rPr lang="en-US" sz="6000" kern="0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Luyện</a:t>
              </a:r>
              <a:r>
                <a:rPr lang="en-US" sz="6000" kern="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000" kern="0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tập</a:t>
              </a:r>
              <a:r>
                <a:rPr lang="en-US" sz="6000" kern="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000" kern="0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theo</a:t>
              </a:r>
              <a:r>
                <a:rPr lang="en-US" sz="6000" kern="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000" kern="0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văn</a:t>
              </a:r>
              <a:r>
                <a:rPr lang="en-US" sz="6000" kern="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000" kern="0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bản</a:t>
              </a:r>
              <a:r>
                <a:rPr lang="en-US" sz="6000" kern="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000" kern="0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đọc</a:t>
              </a:r>
              <a:endParaRPr lang="en-US" sz="6000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/>
        </p:nvSpPr>
        <p:spPr>
          <a:xfrm>
            <a:off x="398145" y="720679"/>
            <a:ext cx="11793855" cy="13258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3555" dirty="0">
                <a:latin typeface="Arial-Rounded" panose="020B0500000000000000" pitchFamily="34" charset="0"/>
                <a:cs typeface="Arial-Rounded" panose="020B0500000000000000" pitchFamily="34" charset="0"/>
              </a:rPr>
              <a:t>1. </a:t>
            </a:r>
            <a:r>
              <a:rPr lang="en-US" sz="3555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Đóng</a:t>
            </a:r>
            <a:r>
              <a:rPr lang="en-US" sz="3555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55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vai</a:t>
            </a:r>
            <a:r>
              <a:rPr lang="en-US" sz="3555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55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Nhím</a:t>
            </a:r>
            <a:r>
              <a:rPr lang="en-US" sz="3555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55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trắng</a:t>
            </a:r>
            <a:r>
              <a:rPr lang="en-US" sz="3555" dirty="0">
                <a:latin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555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Nhím</a:t>
            </a:r>
            <a:r>
              <a:rPr lang="en-US" sz="3555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55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nâu</a:t>
            </a:r>
            <a:r>
              <a:rPr lang="en-US" sz="3555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55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3555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55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lần</a:t>
            </a:r>
            <a:r>
              <a:rPr lang="en-US" sz="3555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55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gặp</a:t>
            </a:r>
            <a:r>
              <a:rPr lang="en-US" sz="3555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55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3555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55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3555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55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3555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55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r>
              <a:rPr lang="en-US" sz="3555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55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3555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55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555" dirty="0">
                <a:latin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pic>
        <p:nvPicPr>
          <p:cNvPr id="3" name="Content Placeholder 5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780" y="1944914"/>
            <a:ext cx="9465677" cy="4913085"/>
          </a:xfrm>
          <a:prstGeom prst="rect">
            <a:avLst/>
          </a:prstGeom>
        </p:spPr>
      </p:pic>
      <p:sp>
        <p:nvSpPr>
          <p:cNvPr id="4" name="Thought Bubble: Cloud 3"/>
          <p:cNvSpPr/>
          <p:nvPr/>
        </p:nvSpPr>
        <p:spPr>
          <a:xfrm>
            <a:off x="9013371" y="2402500"/>
            <a:ext cx="3178629" cy="2351270"/>
          </a:xfrm>
          <a:prstGeom prst="cloudCallout">
            <a:avLst>
              <a:gd name="adj1" fmla="val -79057"/>
              <a:gd name="adj2" fmla="val 68344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sp>
        <p:nvSpPr>
          <p:cNvPr id="5" name="Title 1"/>
          <p:cNvSpPr>
            <a:spLocks noGrp="1"/>
          </p:cNvSpPr>
          <p:nvPr/>
        </p:nvSpPr>
        <p:spPr>
          <a:xfrm>
            <a:off x="9364843" y="2766060"/>
            <a:ext cx="2475684" cy="13258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3555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Hoạt</a:t>
            </a:r>
            <a:r>
              <a:rPr lang="en-US" sz="3555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55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3555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55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r>
              <a:rPr lang="en-US" sz="3555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55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đôi</a:t>
            </a:r>
            <a:endParaRPr lang="en-US" sz="3555" dirty="0"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461;p28"/>
          <p:cNvSpPr txBox="1"/>
          <p:nvPr/>
        </p:nvSpPr>
        <p:spPr>
          <a:xfrm>
            <a:off x="656492" y="1814733"/>
            <a:ext cx="5913121" cy="18534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93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hivo Light"/>
              <a:buChar char="༝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1pPr>
            <a:lvl2pPr marL="914400" marR="0" lvl="1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2pPr>
            <a:lvl3pPr marL="1371600" marR="0" lvl="2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3pPr>
            <a:lvl4pPr marL="1828800" marR="0" lvl="3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4pPr>
            <a:lvl5pPr marL="2286000" marR="0" lvl="4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5pPr>
            <a:lvl6pPr marL="2743200" marR="0" lvl="5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6pPr>
            <a:lvl7pPr marL="3200400" marR="0" lvl="6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7pPr>
            <a:lvl8pPr marL="3657600" marR="0" lvl="7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8pPr>
            <a:lvl9pPr marL="4114800" marR="0" lvl="8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9pPr>
          </a:lstStyle>
          <a:p>
            <a:pPr marL="0" indent="0" algn="ctr">
              <a:spcBef>
                <a:spcPts val="800"/>
              </a:spcBef>
              <a:buFont typeface="Chivo Light"/>
              <a:buNone/>
            </a:pPr>
            <a:r>
              <a:rPr lang="en-US" sz="96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  <a:endParaRPr lang="en-US" sz="9600" b="1" kern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/>
        </p:nvSpPr>
        <p:spPr>
          <a:xfrm>
            <a:off x="547913" y="856344"/>
            <a:ext cx="11049001" cy="16546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3600" b="1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2. Đóng vai Bình và An để nói và đáp lời xin lỗi trong tình huống: Bình vô tình va vào An, làm An ngã.</a:t>
            </a:r>
          </a:p>
        </p:txBody>
      </p:sp>
      <p:sp>
        <p:nvSpPr>
          <p:cNvPr id="3" name="Rounded Rectangle 3"/>
          <p:cNvSpPr/>
          <p:nvPr/>
        </p:nvSpPr>
        <p:spPr>
          <a:xfrm>
            <a:off x="1204686" y="2888343"/>
            <a:ext cx="9695543" cy="754743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Bình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xin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lỗi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nhé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!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1204685" y="3802743"/>
            <a:ext cx="9695543" cy="754743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An: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Tớ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lần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ý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hơn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nha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</p:txBody>
      </p:sp>
      <p:sp>
        <p:nvSpPr>
          <p:cNvPr id="6" name="Cloud 5"/>
          <p:cNvSpPr/>
          <p:nvPr/>
        </p:nvSpPr>
        <p:spPr>
          <a:xfrm>
            <a:off x="5936343" y="2061028"/>
            <a:ext cx="4702629" cy="1988457"/>
          </a:xfrm>
          <a:prstGeom prst="cloud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/>
          <p:cNvSpPr>
            <a:spLocks noGrp="1"/>
          </p:cNvSpPr>
          <p:nvPr/>
        </p:nvSpPr>
        <p:spPr>
          <a:xfrm>
            <a:off x="7056074" y="2314666"/>
            <a:ext cx="2475684" cy="13258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3555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Hoạt</a:t>
            </a:r>
            <a:r>
              <a:rPr lang="en-US" sz="3555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55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3555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55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r>
              <a:rPr lang="en-US" sz="3555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55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đôi</a:t>
            </a:r>
            <a:endParaRPr lang="en-US" sz="3555" dirty="0"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6" grpId="0" animBg="1"/>
      <p:bldP spid="6" grpId="1" animBg="1"/>
      <p:bldP spid="7" grpId="1"/>
      <p:bldP spid="7" grpId="2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14"/>
          <p:cNvGrpSpPr/>
          <p:nvPr/>
        </p:nvGrpSpPr>
        <p:grpSpPr>
          <a:xfrm>
            <a:off x="3593822" y="2063133"/>
            <a:ext cx="4675537" cy="1954845"/>
            <a:chOff x="2118480" y="1316166"/>
            <a:chExt cx="1512168" cy="1512168"/>
          </a:xfrm>
        </p:grpSpPr>
        <p:sp>
          <p:nvSpPr>
            <p:cNvPr id="3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4" name="TextBox 67"/>
            <p:cNvSpPr txBox="1"/>
            <p:nvPr/>
          </p:nvSpPr>
          <p:spPr>
            <a:xfrm>
              <a:off x="2208337" y="1556684"/>
              <a:ext cx="1378326" cy="10321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8000" b="0" i="0" u="none" strike="noStrike" kern="1200" cap="none" spc="30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Tiết</a:t>
              </a:r>
              <a:r>
                <a:rPr kumimoji="0" lang="en-US" altLang="zh-CN" sz="80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 3</a:t>
              </a:r>
              <a:endParaRPr kumimoji="0" lang="zh-CN" altLang="en-US" sz="80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endParaRPr>
            </a:p>
          </p:txBody>
        </p: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461;p28"/>
          <p:cNvSpPr txBox="1"/>
          <p:nvPr/>
        </p:nvSpPr>
        <p:spPr>
          <a:xfrm>
            <a:off x="2264227" y="1840546"/>
            <a:ext cx="2902857" cy="20416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93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hivo Light"/>
              <a:buChar char="༝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1pPr>
            <a:lvl2pPr marL="914400" marR="0" lvl="1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2pPr>
            <a:lvl3pPr marL="1371600" marR="0" lvl="2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3pPr>
            <a:lvl4pPr marL="1828800" marR="0" lvl="3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4pPr>
            <a:lvl5pPr marL="2286000" marR="0" lvl="4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5pPr>
            <a:lvl6pPr marL="2743200" marR="0" lvl="5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6pPr>
            <a:lvl7pPr marL="3200400" marR="0" lvl="6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7pPr>
            <a:lvl8pPr marL="3657600" marR="0" lvl="7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8pPr>
            <a:lvl9pPr marL="4114800" marR="0" lvl="8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9pPr>
          </a:lstStyle>
          <a:p>
            <a:pPr marL="0" indent="0" algn="ctr">
              <a:spcBef>
                <a:spcPts val="800"/>
              </a:spcBef>
              <a:buFont typeface="Chivo Light"/>
              <a:buNone/>
            </a:pPr>
            <a:r>
              <a:rPr lang="en-US" sz="96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endParaRPr lang="en-US" sz="9600" b="1" kern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88686" y="798286"/>
            <a:ext cx="12003314" cy="4804229"/>
            <a:chOff x="1588126" y="1353865"/>
            <a:chExt cx="9762045" cy="3435849"/>
          </a:xfrm>
        </p:grpSpPr>
        <p:grpSp>
          <p:nvGrpSpPr>
            <p:cNvPr id="2" name="Google Shape;378;p32"/>
            <p:cNvGrpSpPr/>
            <p:nvPr/>
          </p:nvGrpSpPr>
          <p:grpSpPr>
            <a:xfrm>
              <a:off x="1588126" y="1353865"/>
              <a:ext cx="9762045" cy="3435849"/>
              <a:chOff x="589295" y="2199196"/>
              <a:chExt cx="2577800" cy="446948"/>
            </a:xfrm>
          </p:grpSpPr>
          <p:sp>
            <p:nvSpPr>
              <p:cNvPr id="3" name="Google Shape;379;p32"/>
              <p:cNvSpPr/>
              <p:nvPr/>
            </p:nvSpPr>
            <p:spPr>
              <a:xfrm>
                <a:off x="589295" y="2337204"/>
                <a:ext cx="2577800" cy="191900"/>
              </a:xfrm>
              <a:custGeom>
                <a:avLst/>
                <a:gdLst/>
                <a:ahLst/>
                <a:cxnLst/>
                <a:rect l="l" t="t" r="r" b="b"/>
                <a:pathLst>
                  <a:path w="103112" h="7676" extrusionOk="0">
                    <a:moveTo>
                      <a:pt x="68689" y="0"/>
                    </a:moveTo>
                    <a:cubicBezTo>
                      <a:pt x="68006" y="0"/>
                      <a:pt x="67325" y="39"/>
                      <a:pt x="66659" y="122"/>
                    </a:cubicBezTo>
                    <a:cubicBezTo>
                      <a:pt x="65933" y="183"/>
                      <a:pt x="64838" y="202"/>
                      <a:pt x="63559" y="202"/>
                    </a:cubicBezTo>
                    <a:cubicBezTo>
                      <a:pt x="61490" y="202"/>
                      <a:pt x="58940" y="153"/>
                      <a:pt x="56701" y="153"/>
                    </a:cubicBezTo>
                    <a:cubicBezTo>
                      <a:pt x="55317" y="153"/>
                      <a:pt x="54051" y="172"/>
                      <a:pt x="53091" y="233"/>
                    </a:cubicBezTo>
                    <a:cubicBezTo>
                      <a:pt x="52810" y="253"/>
                      <a:pt x="52614" y="261"/>
                      <a:pt x="52472" y="261"/>
                    </a:cubicBezTo>
                    <a:cubicBezTo>
                      <a:pt x="51814" y="261"/>
                      <a:pt x="52362" y="85"/>
                      <a:pt x="51205" y="85"/>
                    </a:cubicBezTo>
                    <a:cubicBezTo>
                      <a:pt x="50650" y="85"/>
                      <a:pt x="48580" y="122"/>
                      <a:pt x="45770" y="159"/>
                    </a:cubicBezTo>
                    <a:cubicBezTo>
                      <a:pt x="34074" y="411"/>
                      <a:pt x="26612" y="643"/>
                      <a:pt x="23595" y="643"/>
                    </a:cubicBezTo>
                    <a:cubicBezTo>
                      <a:pt x="22636" y="643"/>
                      <a:pt x="22126" y="619"/>
                      <a:pt x="22072" y="566"/>
                    </a:cubicBezTo>
                    <a:cubicBezTo>
                      <a:pt x="22049" y="537"/>
                      <a:pt x="22015" y="525"/>
                      <a:pt x="21972" y="525"/>
                    </a:cubicBezTo>
                    <a:cubicBezTo>
                      <a:pt x="21774" y="525"/>
                      <a:pt x="21400" y="777"/>
                      <a:pt x="21177" y="777"/>
                    </a:cubicBezTo>
                    <a:cubicBezTo>
                      <a:pt x="21137" y="777"/>
                      <a:pt x="21102" y="769"/>
                      <a:pt x="21074" y="751"/>
                    </a:cubicBezTo>
                    <a:cubicBezTo>
                      <a:pt x="12013" y="1258"/>
                      <a:pt x="5487" y="1610"/>
                      <a:pt x="3815" y="1610"/>
                    </a:cubicBezTo>
                    <a:cubicBezTo>
                      <a:pt x="3659" y="1610"/>
                      <a:pt x="3545" y="1607"/>
                      <a:pt x="3476" y="1601"/>
                    </a:cubicBezTo>
                    <a:cubicBezTo>
                      <a:pt x="3243" y="1568"/>
                      <a:pt x="3047" y="1551"/>
                      <a:pt x="2878" y="1551"/>
                    </a:cubicBezTo>
                    <a:cubicBezTo>
                      <a:pt x="2484" y="1551"/>
                      <a:pt x="2241" y="1642"/>
                      <a:pt x="2034" y="1823"/>
                    </a:cubicBezTo>
                    <a:cubicBezTo>
                      <a:pt x="1221" y="2599"/>
                      <a:pt x="1" y="7442"/>
                      <a:pt x="925" y="7664"/>
                    </a:cubicBezTo>
                    <a:cubicBezTo>
                      <a:pt x="979" y="7672"/>
                      <a:pt x="1071" y="7675"/>
                      <a:pt x="1197" y="7675"/>
                    </a:cubicBezTo>
                    <a:cubicBezTo>
                      <a:pt x="3026" y="7675"/>
                      <a:pt x="12055" y="6926"/>
                      <a:pt x="16854" y="6926"/>
                    </a:cubicBezTo>
                    <a:cubicBezTo>
                      <a:pt x="18119" y="6926"/>
                      <a:pt x="19090" y="6978"/>
                      <a:pt x="19558" y="7109"/>
                    </a:cubicBezTo>
                    <a:cubicBezTo>
                      <a:pt x="22240" y="6905"/>
                      <a:pt x="30321" y="6242"/>
                      <a:pt x="35306" y="6242"/>
                    </a:cubicBezTo>
                    <a:cubicBezTo>
                      <a:pt x="36644" y="6242"/>
                      <a:pt x="37759" y="6290"/>
                      <a:pt x="38487" y="6407"/>
                    </a:cubicBezTo>
                    <a:cubicBezTo>
                      <a:pt x="39300" y="6074"/>
                      <a:pt x="43626" y="6000"/>
                      <a:pt x="45327" y="6000"/>
                    </a:cubicBezTo>
                    <a:cubicBezTo>
                      <a:pt x="46783" y="5990"/>
                      <a:pt x="47769" y="5986"/>
                      <a:pt x="48537" y="5986"/>
                    </a:cubicBezTo>
                    <a:cubicBezTo>
                      <a:pt x="50634" y="5986"/>
                      <a:pt x="51099" y="6020"/>
                      <a:pt x="55050" y="6074"/>
                    </a:cubicBezTo>
                    <a:cubicBezTo>
                      <a:pt x="56788" y="6074"/>
                      <a:pt x="58008" y="6074"/>
                      <a:pt x="58156" y="6037"/>
                    </a:cubicBezTo>
                    <a:cubicBezTo>
                      <a:pt x="58465" y="5944"/>
                      <a:pt x="59242" y="5903"/>
                      <a:pt x="60073" y="5903"/>
                    </a:cubicBezTo>
                    <a:cubicBezTo>
                      <a:pt x="61225" y="5903"/>
                      <a:pt x="62482" y="5982"/>
                      <a:pt x="62740" y="6111"/>
                    </a:cubicBezTo>
                    <a:cubicBezTo>
                      <a:pt x="63078" y="6286"/>
                      <a:pt x="63481" y="6341"/>
                      <a:pt x="63892" y="6341"/>
                    </a:cubicBezTo>
                    <a:cubicBezTo>
                      <a:pt x="64610" y="6341"/>
                      <a:pt x="65357" y="6173"/>
                      <a:pt x="65839" y="6173"/>
                    </a:cubicBezTo>
                    <a:cubicBezTo>
                      <a:pt x="66018" y="6173"/>
                      <a:pt x="66161" y="6196"/>
                      <a:pt x="66252" y="6259"/>
                    </a:cubicBezTo>
                    <a:cubicBezTo>
                      <a:pt x="68041" y="6144"/>
                      <a:pt x="68659" y="6018"/>
                      <a:pt x="71435" y="6018"/>
                    </a:cubicBezTo>
                    <a:cubicBezTo>
                      <a:pt x="73993" y="6018"/>
                      <a:pt x="78384" y="6125"/>
                      <a:pt x="87215" y="6444"/>
                    </a:cubicBezTo>
                    <a:lnTo>
                      <a:pt x="90283" y="6555"/>
                    </a:lnTo>
                    <a:cubicBezTo>
                      <a:pt x="90895" y="6498"/>
                      <a:pt x="91521" y="6475"/>
                      <a:pt x="92148" y="6475"/>
                    </a:cubicBezTo>
                    <a:cubicBezTo>
                      <a:pt x="94856" y="6475"/>
                      <a:pt x="97587" y="6904"/>
                      <a:pt x="99283" y="6904"/>
                    </a:cubicBezTo>
                    <a:cubicBezTo>
                      <a:pt x="100019" y="6904"/>
                      <a:pt x="100560" y="6823"/>
                      <a:pt x="100820" y="6592"/>
                    </a:cubicBezTo>
                    <a:cubicBezTo>
                      <a:pt x="101781" y="5742"/>
                      <a:pt x="103112" y="2044"/>
                      <a:pt x="102779" y="1120"/>
                    </a:cubicBezTo>
                    <a:cubicBezTo>
                      <a:pt x="102704" y="895"/>
                      <a:pt x="98934" y="805"/>
                      <a:pt x="96381" y="805"/>
                    </a:cubicBezTo>
                    <a:cubicBezTo>
                      <a:pt x="95163" y="805"/>
                      <a:pt x="94222" y="826"/>
                      <a:pt x="94091" y="861"/>
                    </a:cubicBezTo>
                    <a:cubicBezTo>
                      <a:pt x="94040" y="879"/>
                      <a:pt x="93986" y="886"/>
                      <a:pt x="93934" y="886"/>
                    </a:cubicBezTo>
                    <a:cubicBezTo>
                      <a:pt x="93761" y="886"/>
                      <a:pt x="93602" y="807"/>
                      <a:pt x="93573" y="751"/>
                    </a:cubicBezTo>
                    <a:cubicBezTo>
                      <a:pt x="93573" y="714"/>
                      <a:pt x="89802" y="492"/>
                      <a:pt x="89729" y="492"/>
                    </a:cubicBezTo>
                    <a:cubicBezTo>
                      <a:pt x="89433" y="455"/>
                      <a:pt x="86179" y="270"/>
                      <a:pt x="85884" y="270"/>
                    </a:cubicBezTo>
                    <a:cubicBezTo>
                      <a:pt x="85884" y="198"/>
                      <a:pt x="85791" y="157"/>
                      <a:pt x="85646" y="157"/>
                    </a:cubicBezTo>
                    <a:cubicBezTo>
                      <a:pt x="85566" y="157"/>
                      <a:pt x="85471" y="170"/>
                      <a:pt x="85366" y="196"/>
                    </a:cubicBezTo>
                    <a:cubicBezTo>
                      <a:pt x="84886" y="309"/>
                      <a:pt x="83003" y="357"/>
                      <a:pt x="80740" y="357"/>
                    </a:cubicBezTo>
                    <a:cubicBezTo>
                      <a:pt x="80041" y="357"/>
                      <a:pt x="79305" y="353"/>
                      <a:pt x="78563" y="344"/>
                    </a:cubicBezTo>
                    <a:cubicBezTo>
                      <a:pt x="75421" y="344"/>
                      <a:pt x="72204" y="270"/>
                      <a:pt x="71169" y="159"/>
                    </a:cubicBezTo>
                    <a:cubicBezTo>
                      <a:pt x="70357" y="57"/>
                      <a:pt x="69522" y="0"/>
                      <a:pt x="68689" y="0"/>
                    </a:cubicBezTo>
                    <a:close/>
                  </a:path>
                </a:pathLst>
              </a:custGeom>
              <a:solidFill>
                <a:srgbClr val="C4F15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" name="Google Shape;380;p32"/>
              <p:cNvSpPr/>
              <p:nvPr/>
            </p:nvSpPr>
            <p:spPr>
              <a:xfrm>
                <a:off x="961850" y="2466994"/>
                <a:ext cx="1943775" cy="179150"/>
              </a:xfrm>
              <a:custGeom>
                <a:avLst/>
                <a:gdLst/>
                <a:ahLst/>
                <a:cxnLst/>
                <a:rect l="l" t="t" r="r" b="b"/>
                <a:pathLst>
                  <a:path w="77751" h="7166" extrusionOk="0">
                    <a:moveTo>
                      <a:pt x="64615" y="1"/>
                    </a:moveTo>
                    <a:cubicBezTo>
                      <a:pt x="64546" y="1"/>
                      <a:pt x="64460" y="21"/>
                      <a:pt x="64367" y="68"/>
                    </a:cubicBezTo>
                    <a:cubicBezTo>
                      <a:pt x="63663" y="321"/>
                      <a:pt x="58750" y="489"/>
                      <a:pt x="55765" y="489"/>
                    </a:cubicBezTo>
                    <a:cubicBezTo>
                      <a:pt x="54833" y="489"/>
                      <a:pt x="54089" y="472"/>
                      <a:pt x="53719" y="437"/>
                    </a:cubicBezTo>
                    <a:cubicBezTo>
                      <a:pt x="53172" y="349"/>
                      <a:pt x="52625" y="303"/>
                      <a:pt x="52083" y="303"/>
                    </a:cubicBezTo>
                    <a:cubicBezTo>
                      <a:pt x="51488" y="303"/>
                      <a:pt x="50898" y="358"/>
                      <a:pt x="50318" y="474"/>
                    </a:cubicBezTo>
                    <a:cubicBezTo>
                      <a:pt x="48359" y="733"/>
                      <a:pt x="42739" y="511"/>
                      <a:pt x="40151" y="733"/>
                    </a:cubicBezTo>
                    <a:cubicBezTo>
                      <a:pt x="39958" y="751"/>
                      <a:pt x="39816" y="758"/>
                      <a:pt x="39710" y="758"/>
                    </a:cubicBezTo>
                    <a:cubicBezTo>
                      <a:pt x="39142" y="758"/>
                      <a:pt x="39581" y="548"/>
                      <a:pt x="38709" y="548"/>
                    </a:cubicBezTo>
                    <a:cubicBezTo>
                      <a:pt x="37484" y="575"/>
                      <a:pt x="26790" y="851"/>
                      <a:pt x="20802" y="851"/>
                    </a:cubicBezTo>
                    <a:cubicBezTo>
                      <a:pt x="18482" y="851"/>
                      <a:pt x="16868" y="810"/>
                      <a:pt x="16786" y="696"/>
                    </a:cubicBezTo>
                    <a:cubicBezTo>
                      <a:pt x="16773" y="665"/>
                      <a:pt x="16750" y="653"/>
                      <a:pt x="16719" y="653"/>
                    </a:cubicBezTo>
                    <a:cubicBezTo>
                      <a:pt x="16587" y="653"/>
                      <a:pt x="16313" y="873"/>
                      <a:pt x="16137" y="873"/>
                    </a:cubicBezTo>
                    <a:cubicBezTo>
                      <a:pt x="16102" y="873"/>
                      <a:pt x="16071" y="864"/>
                      <a:pt x="16046" y="844"/>
                    </a:cubicBezTo>
                    <a:cubicBezTo>
                      <a:pt x="16046" y="844"/>
                      <a:pt x="8469" y="1095"/>
                      <a:pt x="4755" y="1095"/>
                    </a:cubicBezTo>
                    <a:cubicBezTo>
                      <a:pt x="3742" y="1095"/>
                      <a:pt x="3017" y="1076"/>
                      <a:pt x="2811" y="1029"/>
                    </a:cubicBezTo>
                    <a:cubicBezTo>
                      <a:pt x="2594" y="991"/>
                      <a:pt x="2425" y="970"/>
                      <a:pt x="2288" y="970"/>
                    </a:cubicBezTo>
                    <a:cubicBezTo>
                      <a:pt x="2029" y="970"/>
                      <a:pt x="1884" y="1044"/>
                      <a:pt x="1739" y="1214"/>
                    </a:cubicBezTo>
                    <a:cubicBezTo>
                      <a:pt x="1073" y="1916"/>
                      <a:pt x="1" y="6722"/>
                      <a:pt x="703" y="6981"/>
                    </a:cubicBezTo>
                    <a:cubicBezTo>
                      <a:pt x="822" y="7012"/>
                      <a:pt x="1152" y="7024"/>
                      <a:pt x="1636" y="7024"/>
                    </a:cubicBezTo>
                    <a:cubicBezTo>
                      <a:pt x="3438" y="7024"/>
                      <a:pt x="7375" y="6855"/>
                      <a:pt x="10514" y="6855"/>
                    </a:cubicBezTo>
                    <a:cubicBezTo>
                      <a:pt x="12564" y="6855"/>
                      <a:pt x="14273" y="6927"/>
                      <a:pt x="14826" y="7166"/>
                    </a:cubicBezTo>
                    <a:cubicBezTo>
                      <a:pt x="16483" y="7055"/>
                      <a:pt x="22288" y="6615"/>
                      <a:pt x="26120" y="6615"/>
                    </a:cubicBezTo>
                    <a:cubicBezTo>
                      <a:pt x="27418" y="6615"/>
                      <a:pt x="28489" y="6665"/>
                      <a:pt x="29097" y="6796"/>
                    </a:cubicBezTo>
                    <a:cubicBezTo>
                      <a:pt x="29642" y="6539"/>
                      <a:pt x="32150" y="6474"/>
                      <a:pt x="34955" y="6474"/>
                    </a:cubicBezTo>
                    <a:cubicBezTo>
                      <a:pt x="37844" y="6474"/>
                      <a:pt x="41049" y="6543"/>
                      <a:pt x="42752" y="6543"/>
                    </a:cubicBezTo>
                    <a:cubicBezTo>
                      <a:pt x="43436" y="6543"/>
                      <a:pt x="43878" y="6532"/>
                      <a:pt x="43959" y="6500"/>
                    </a:cubicBezTo>
                    <a:cubicBezTo>
                      <a:pt x="44243" y="6376"/>
                      <a:pt x="44981" y="6320"/>
                      <a:pt x="45707" y="6320"/>
                    </a:cubicBezTo>
                    <a:cubicBezTo>
                      <a:pt x="46491" y="6320"/>
                      <a:pt x="47262" y="6385"/>
                      <a:pt x="47434" y="6500"/>
                    </a:cubicBezTo>
                    <a:cubicBezTo>
                      <a:pt x="47673" y="6656"/>
                      <a:pt x="47958" y="6707"/>
                      <a:pt x="48252" y="6707"/>
                    </a:cubicBezTo>
                    <a:cubicBezTo>
                      <a:pt x="48810" y="6707"/>
                      <a:pt x="49402" y="6525"/>
                      <a:pt x="49782" y="6525"/>
                    </a:cubicBezTo>
                    <a:cubicBezTo>
                      <a:pt x="49918" y="6525"/>
                      <a:pt x="50026" y="6548"/>
                      <a:pt x="50096" y="6611"/>
                    </a:cubicBezTo>
                    <a:lnTo>
                      <a:pt x="53313" y="6242"/>
                    </a:lnTo>
                    <a:lnTo>
                      <a:pt x="68286" y="6242"/>
                    </a:lnTo>
                    <a:cubicBezTo>
                      <a:pt x="69090" y="6094"/>
                      <a:pt x="69945" y="6048"/>
                      <a:pt x="70786" y="6048"/>
                    </a:cubicBezTo>
                    <a:cubicBezTo>
                      <a:pt x="72188" y="6048"/>
                      <a:pt x="73551" y="6176"/>
                      <a:pt x="74576" y="6176"/>
                    </a:cubicBezTo>
                    <a:cubicBezTo>
                      <a:pt x="75396" y="6176"/>
                      <a:pt x="76000" y="6094"/>
                      <a:pt x="76234" y="5798"/>
                    </a:cubicBezTo>
                    <a:cubicBezTo>
                      <a:pt x="76937" y="4874"/>
                      <a:pt x="77750" y="1103"/>
                      <a:pt x="77455" y="178"/>
                    </a:cubicBezTo>
                    <a:cubicBezTo>
                      <a:pt x="77426" y="102"/>
                      <a:pt x="77000" y="73"/>
                      <a:pt x="76377" y="73"/>
                    </a:cubicBezTo>
                    <a:cubicBezTo>
                      <a:pt x="74582" y="73"/>
                      <a:pt x="71158" y="318"/>
                      <a:pt x="70911" y="400"/>
                    </a:cubicBezTo>
                    <a:cubicBezTo>
                      <a:pt x="70874" y="425"/>
                      <a:pt x="70829" y="437"/>
                      <a:pt x="70782" y="437"/>
                    </a:cubicBezTo>
                    <a:cubicBezTo>
                      <a:pt x="70689" y="437"/>
                      <a:pt x="70590" y="388"/>
                      <a:pt x="70541" y="289"/>
                    </a:cubicBezTo>
                    <a:cubicBezTo>
                      <a:pt x="70504" y="215"/>
                      <a:pt x="64774" y="142"/>
                      <a:pt x="64774" y="105"/>
                    </a:cubicBezTo>
                    <a:cubicBezTo>
                      <a:pt x="64774" y="40"/>
                      <a:pt x="64711" y="1"/>
                      <a:pt x="64615" y="1"/>
                    </a:cubicBezTo>
                    <a:close/>
                  </a:path>
                </a:pathLst>
              </a:custGeom>
              <a:solidFill>
                <a:srgbClr val="C4F15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" name="Google Shape;381;p32"/>
              <p:cNvSpPr/>
              <p:nvPr/>
            </p:nvSpPr>
            <p:spPr>
              <a:xfrm>
                <a:off x="1085712" y="2199196"/>
                <a:ext cx="1696050" cy="207250"/>
              </a:xfrm>
              <a:custGeom>
                <a:avLst/>
                <a:gdLst/>
                <a:ahLst/>
                <a:cxnLst/>
                <a:rect l="l" t="t" r="r" b="b"/>
                <a:pathLst>
                  <a:path w="67842" h="8290" extrusionOk="0">
                    <a:moveTo>
                      <a:pt x="66961" y="1"/>
                    </a:moveTo>
                    <a:cubicBezTo>
                      <a:pt x="65549" y="1"/>
                      <a:pt x="62061" y="407"/>
                      <a:pt x="61852" y="526"/>
                    </a:cubicBezTo>
                    <a:cubicBezTo>
                      <a:pt x="61813" y="552"/>
                      <a:pt x="61769" y="564"/>
                      <a:pt x="61725" y="564"/>
                    </a:cubicBezTo>
                    <a:cubicBezTo>
                      <a:pt x="61646" y="564"/>
                      <a:pt x="61567" y="524"/>
                      <a:pt x="61520" y="452"/>
                    </a:cubicBezTo>
                    <a:cubicBezTo>
                      <a:pt x="61501" y="415"/>
                      <a:pt x="60882" y="406"/>
                      <a:pt x="60258" y="406"/>
                    </a:cubicBezTo>
                    <a:cubicBezTo>
                      <a:pt x="59634" y="406"/>
                      <a:pt x="59006" y="415"/>
                      <a:pt x="58969" y="415"/>
                    </a:cubicBezTo>
                    <a:lnTo>
                      <a:pt x="56455" y="415"/>
                    </a:lnTo>
                    <a:cubicBezTo>
                      <a:pt x="56455" y="351"/>
                      <a:pt x="56405" y="311"/>
                      <a:pt x="56326" y="311"/>
                    </a:cubicBezTo>
                    <a:cubicBezTo>
                      <a:pt x="56270" y="311"/>
                      <a:pt x="56199" y="332"/>
                      <a:pt x="56122" y="378"/>
                    </a:cubicBezTo>
                    <a:cubicBezTo>
                      <a:pt x="55434" y="706"/>
                      <a:pt x="49756" y="1062"/>
                      <a:pt x="47543" y="1062"/>
                    </a:cubicBezTo>
                    <a:cubicBezTo>
                      <a:pt x="47258" y="1062"/>
                      <a:pt x="47031" y="1056"/>
                      <a:pt x="46879" y="1044"/>
                    </a:cubicBezTo>
                    <a:cubicBezTo>
                      <a:pt x="46480" y="984"/>
                      <a:pt x="46081" y="955"/>
                      <a:pt x="45681" y="955"/>
                    </a:cubicBezTo>
                    <a:cubicBezTo>
                      <a:pt x="45082" y="955"/>
                      <a:pt x="44483" y="1021"/>
                      <a:pt x="43884" y="1154"/>
                    </a:cubicBezTo>
                    <a:cubicBezTo>
                      <a:pt x="42184" y="1487"/>
                      <a:pt x="37267" y="1339"/>
                      <a:pt x="35048" y="1598"/>
                    </a:cubicBezTo>
                    <a:cubicBezTo>
                      <a:pt x="34831" y="1628"/>
                      <a:pt x="34687" y="1640"/>
                      <a:pt x="34587" y="1640"/>
                    </a:cubicBezTo>
                    <a:cubicBezTo>
                      <a:pt x="34225" y="1640"/>
                      <a:pt x="34458" y="1484"/>
                      <a:pt x="33934" y="1484"/>
                    </a:cubicBezTo>
                    <a:cubicBezTo>
                      <a:pt x="33892" y="1484"/>
                      <a:pt x="33844" y="1485"/>
                      <a:pt x="33791" y="1487"/>
                    </a:cubicBezTo>
                    <a:cubicBezTo>
                      <a:pt x="33015" y="1487"/>
                      <a:pt x="28357" y="1709"/>
                      <a:pt x="23772" y="1857"/>
                    </a:cubicBezTo>
                    <a:cubicBezTo>
                      <a:pt x="21499" y="1912"/>
                      <a:pt x="19253" y="1949"/>
                      <a:pt x="17561" y="1949"/>
                    </a:cubicBezTo>
                    <a:cubicBezTo>
                      <a:pt x="15870" y="1949"/>
                      <a:pt x="14733" y="1912"/>
                      <a:pt x="14678" y="1820"/>
                    </a:cubicBezTo>
                    <a:cubicBezTo>
                      <a:pt x="14665" y="1789"/>
                      <a:pt x="14644" y="1777"/>
                      <a:pt x="14616" y="1777"/>
                    </a:cubicBezTo>
                    <a:cubicBezTo>
                      <a:pt x="14499" y="1777"/>
                      <a:pt x="14268" y="1997"/>
                      <a:pt x="14123" y="1997"/>
                    </a:cubicBezTo>
                    <a:cubicBezTo>
                      <a:pt x="14094" y="1997"/>
                      <a:pt x="14069" y="1988"/>
                      <a:pt x="14049" y="1968"/>
                    </a:cubicBezTo>
                    <a:cubicBezTo>
                      <a:pt x="13238" y="2024"/>
                      <a:pt x="7539" y="2228"/>
                      <a:pt x="4444" y="2228"/>
                    </a:cubicBezTo>
                    <a:cubicBezTo>
                      <a:pt x="3448" y="2228"/>
                      <a:pt x="2721" y="2207"/>
                      <a:pt x="2514" y="2153"/>
                    </a:cubicBezTo>
                    <a:cubicBezTo>
                      <a:pt x="2324" y="2102"/>
                      <a:pt x="2173" y="2077"/>
                      <a:pt x="2049" y="2077"/>
                    </a:cubicBezTo>
                    <a:cubicBezTo>
                      <a:pt x="1812" y="2077"/>
                      <a:pt x="1674" y="2168"/>
                      <a:pt x="1553" y="2338"/>
                    </a:cubicBezTo>
                    <a:cubicBezTo>
                      <a:pt x="961" y="3003"/>
                      <a:pt x="0" y="7809"/>
                      <a:pt x="629" y="8105"/>
                    </a:cubicBezTo>
                    <a:cubicBezTo>
                      <a:pt x="748" y="8138"/>
                      <a:pt x="1069" y="8150"/>
                      <a:pt x="1533" y="8150"/>
                    </a:cubicBezTo>
                    <a:cubicBezTo>
                      <a:pt x="3158" y="8150"/>
                      <a:pt x="6544" y="7995"/>
                      <a:pt x="9240" y="7995"/>
                    </a:cubicBezTo>
                    <a:cubicBezTo>
                      <a:pt x="11028" y="7995"/>
                      <a:pt x="12512" y="8063"/>
                      <a:pt x="12977" y="8290"/>
                    </a:cubicBezTo>
                    <a:cubicBezTo>
                      <a:pt x="14473" y="8177"/>
                      <a:pt x="19764" y="7676"/>
                      <a:pt x="23120" y="7676"/>
                    </a:cubicBezTo>
                    <a:cubicBezTo>
                      <a:pt x="24159" y="7676"/>
                      <a:pt x="25012" y="7724"/>
                      <a:pt x="25510" y="7846"/>
                    </a:cubicBezTo>
                    <a:cubicBezTo>
                      <a:pt x="26102" y="7513"/>
                      <a:pt x="29244" y="7439"/>
                      <a:pt x="32276" y="7439"/>
                    </a:cubicBezTo>
                    <a:cubicBezTo>
                      <a:pt x="35344" y="7403"/>
                      <a:pt x="38302" y="7403"/>
                      <a:pt x="38524" y="7329"/>
                    </a:cubicBezTo>
                    <a:cubicBezTo>
                      <a:pt x="38781" y="7190"/>
                      <a:pt x="39547" y="7115"/>
                      <a:pt x="40249" y="7115"/>
                    </a:cubicBezTo>
                    <a:cubicBezTo>
                      <a:pt x="40858" y="7115"/>
                      <a:pt x="41418" y="7171"/>
                      <a:pt x="41555" y="7292"/>
                    </a:cubicBezTo>
                    <a:cubicBezTo>
                      <a:pt x="41753" y="7424"/>
                      <a:pt x="41980" y="7469"/>
                      <a:pt x="42214" y="7469"/>
                    </a:cubicBezTo>
                    <a:cubicBezTo>
                      <a:pt x="42731" y="7469"/>
                      <a:pt x="43282" y="7246"/>
                      <a:pt x="43626" y="7246"/>
                    </a:cubicBezTo>
                    <a:cubicBezTo>
                      <a:pt x="43736" y="7246"/>
                      <a:pt x="43825" y="7269"/>
                      <a:pt x="43884" y="7329"/>
                    </a:cubicBezTo>
                    <a:cubicBezTo>
                      <a:pt x="47397" y="6774"/>
                      <a:pt x="45363" y="6922"/>
                      <a:pt x="53238" y="6663"/>
                    </a:cubicBezTo>
                    <a:cubicBezTo>
                      <a:pt x="56492" y="6552"/>
                      <a:pt x="59782" y="6441"/>
                      <a:pt x="59782" y="6441"/>
                    </a:cubicBezTo>
                    <a:cubicBezTo>
                      <a:pt x="60732" y="6201"/>
                      <a:pt x="61778" y="6151"/>
                      <a:pt x="62766" y="6151"/>
                    </a:cubicBezTo>
                    <a:cubicBezTo>
                      <a:pt x="63460" y="6151"/>
                      <a:pt x="64127" y="6175"/>
                      <a:pt x="64711" y="6175"/>
                    </a:cubicBezTo>
                    <a:cubicBezTo>
                      <a:pt x="65721" y="6175"/>
                      <a:pt x="66486" y="6102"/>
                      <a:pt x="66732" y="5702"/>
                    </a:cubicBezTo>
                    <a:cubicBezTo>
                      <a:pt x="67287" y="4778"/>
                      <a:pt x="67842" y="970"/>
                      <a:pt x="67546" y="82"/>
                    </a:cubicBezTo>
                    <a:cubicBezTo>
                      <a:pt x="67524" y="25"/>
                      <a:pt x="67304" y="1"/>
                      <a:pt x="66961" y="1"/>
                    </a:cubicBezTo>
                    <a:close/>
                  </a:path>
                </a:pathLst>
              </a:custGeom>
              <a:solidFill>
                <a:srgbClr val="C4F15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6" name="Google Shape;386;p32"/>
            <p:cNvSpPr txBox="1"/>
            <p:nvPr/>
          </p:nvSpPr>
          <p:spPr>
            <a:xfrm>
              <a:off x="4611896" y="2452176"/>
              <a:ext cx="4135176" cy="94475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b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Montserrat" panose="00000500000000000000"/>
                <a:buNone/>
                <a:defRPr sz="1865" b="0" i="0" u="none" strike="noStrike" cap="none">
                  <a:solidFill>
                    <a:schemeClr val="dk1"/>
                  </a:solidFill>
                  <a:latin typeface="Nunito"/>
                  <a:ea typeface="Nunito"/>
                  <a:cs typeface="Nunito"/>
                  <a:sym typeface="Nunito"/>
                </a:defRPr>
              </a:lvl1pPr>
              <a:lvl2pPr marL="914400" marR="0" lvl="1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Montserrat" panose="00000500000000000000"/>
                <a:buNone/>
                <a:defRPr sz="1865" b="0" i="0" u="none" strike="noStrike" cap="none">
                  <a:solidFill>
                    <a:schemeClr val="dk1"/>
                  </a:solidFill>
                  <a:latin typeface="Montserrat" panose="00000500000000000000"/>
                  <a:ea typeface="Montserrat" panose="00000500000000000000"/>
                  <a:cs typeface="Montserrat" panose="00000500000000000000"/>
                  <a:sym typeface="Montserrat" panose="00000500000000000000"/>
                </a:defRPr>
              </a:lvl2pPr>
              <a:lvl3pPr marL="1371600" marR="0" lvl="2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Montserrat" panose="00000500000000000000"/>
                <a:buNone/>
                <a:defRPr sz="1865" b="0" i="0" u="none" strike="noStrike" cap="none">
                  <a:solidFill>
                    <a:schemeClr val="dk1"/>
                  </a:solidFill>
                  <a:latin typeface="Montserrat" panose="00000500000000000000"/>
                  <a:ea typeface="Montserrat" panose="00000500000000000000"/>
                  <a:cs typeface="Montserrat" panose="00000500000000000000"/>
                  <a:sym typeface="Montserrat" panose="00000500000000000000"/>
                </a:defRPr>
              </a:lvl3pPr>
              <a:lvl4pPr marL="1828800" marR="0" lvl="3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Montserrat" panose="00000500000000000000"/>
                <a:buNone/>
                <a:defRPr sz="1865" b="0" i="0" u="none" strike="noStrike" cap="none">
                  <a:solidFill>
                    <a:schemeClr val="dk1"/>
                  </a:solidFill>
                  <a:latin typeface="Montserrat" panose="00000500000000000000"/>
                  <a:ea typeface="Montserrat" panose="00000500000000000000"/>
                  <a:cs typeface="Montserrat" panose="00000500000000000000"/>
                  <a:sym typeface="Montserrat" panose="00000500000000000000"/>
                </a:defRPr>
              </a:lvl4pPr>
              <a:lvl5pPr marL="2286000" marR="0" lvl="4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Montserrat" panose="00000500000000000000"/>
                <a:buNone/>
                <a:defRPr sz="1865" b="0" i="0" u="none" strike="noStrike" cap="none">
                  <a:solidFill>
                    <a:schemeClr val="dk1"/>
                  </a:solidFill>
                  <a:latin typeface="Montserrat" panose="00000500000000000000"/>
                  <a:ea typeface="Montserrat" panose="00000500000000000000"/>
                  <a:cs typeface="Montserrat" panose="00000500000000000000"/>
                  <a:sym typeface="Montserrat" panose="00000500000000000000"/>
                </a:defRPr>
              </a:lvl5pPr>
              <a:lvl6pPr marL="2743200" marR="0" lvl="5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Montserrat" panose="00000500000000000000"/>
                <a:buNone/>
                <a:defRPr sz="1865" b="0" i="0" u="none" strike="noStrike" cap="none">
                  <a:solidFill>
                    <a:schemeClr val="dk1"/>
                  </a:solidFill>
                  <a:latin typeface="Montserrat" panose="00000500000000000000"/>
                  <a:ea typeface="Montserrat" panose="00000500000000000000"/>
                  <a:cs typeface="Montserrat" panose="00000500000000000000"/>
                  <a:sym typeface="Montserrat" panose="00000500000000000000"/>
                </a:defRPr>
              </a:lvl6pPr>
              <a:lvl7pPr marL="3200400" marR="0" lvl="6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Montserrat" panose="00000500000000000000"/>
                <a:buNone/>
                <a:defRPr sz="1865" b="0" i="0" u="none" strike="noStrike" cap="none">
                  <a:solidFill>
                    <a:schemeClr val="dk1"/>
                  </a:solidFill>
                  <a:latin typeface="Montserrat" panose="00000500000000000000"/>
                  <a:ea typeface="Montserrat" panose="00000500000000000000"/>
                  <a:cs typeface="Montserrat" panose="00000500000000000000"/>
                  <a:sym typeface="Montserrat" panose="00000500000000000000"/>
                </a:defRPr>
              </a:lvl7pPr>
              <a:lvl8pPr marL="3657600" marR="0" lvl="7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Montserrat" panose="00000500000000000000"/>
                <a:buNone/>
                <a:defRPr sz="1865" b="0" i="0" u="none" strike="noStrike" cap="none">
                  <a:solidFill>
                    <a:schemeClr val="dk1"/>
                  </a:solidFill>
                  <a:latin typeface="Montserrat" panose="00000500000000000000"/>
                  <a:ea typeface="Montserrat" panose="00000500000000000000"/>
                  <a:cs typeface="Montserrat" panose="00000500000000000000"/>
                  <a:sym typeface="Montserrat" panose="00000500000000000000"/>
                </a:defRPr>
              </a:lvl8pPr>
              <a:lvl9pPr marL="4114800" marR="0" lvl="8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Montserrat" panose="00000500000000000000"/>
                <a:buNone/>
                <a:defRPr sz="1865" b="0" i="0" u="none" strike="noStrike" cap="none">
                  <a:solidFill>
                    <a:schemeClr val="dk1"/>
                  </a:solidFill>
                  <a:latin typeface="Montserrat" panose="00000500000000000000"/>
                  <a:ea typeface="Montserrat" panose="00000500000000000000"/>
                  <a:cs typeface="Montserrat" panose="00000500000000000000"/>
                  <a:sym typeface="Montserrat" panose="00000500000000000000"/>
                </a:defRPr>
              </a:lvl9pPr>
            </a:lstStyle>
            <a:p>
              <a:pPr marL="0" indent="0"/>
              <a:r>
                <a:rPr lang="en-US" sz="8000" kern="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Nghe – </a:t>
              </a:r>
              <a:r>
                <a:rPr lang="en-US" sz="8000" kern="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viết</a:t>
              </a:r>
              <a:endParaRPr lang="en-US" sz="80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/>
          <p:cNvSpPr/>
          <p:nvPr/>
        </p:nvSpPr>
        <p:spPr>
          <a:xfrm>
            <a:off x="3302091" y="5284621"/>
            <a:ext cx="8301990" cy="777240"/>
          </a:xfrm>
          <a:prstGeom prst="roundRect">
            <a:avLst/>
          </a:prstGeom>
          <a:solidFill>
            <a:srgbClr val="B2DE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tx1"/>
                </a:solidFill>
                <a:latin typeface="HP001 4 hàng" panose="020B0603050302020204" pitchFamily="34" charset="0"/>
              </a:rPr>
              <a:t>Đoạn</a:t>
            </a:r>
            <a:r>
              <a:rPr lang="en-US" sz="3200" b="1" dirty="0">
                <a:solidFill>
                  <a:schemeClr val="tx1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HP001 4 hàng" panose="020B0603050302020204" pitchFamily="34" charset="0"/>
              </a:rPr>
              <a:t>văn</a:t>
            </a:r>
            <a:r>
              <a:rPr lang="en-US" sz="3200" b="1" dirty="0">
                <a:solidFill>
                  <a:schemeClr val="tx1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HP001 4 hàng" panose="020B0603050302020204" pitchFamily="34" charset="0"/>
              </a:rPr>
              <a:t>có</a:t>
            </a:r>
            <a:r>
              <a:rPr lang="en-US" sz="3200" b="1" dirty="0">
                <a:solidFill>
                  <a:schemeClr val="tx1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HP001 4 hàng" panose="020B0603050302020204" pitchFamily="34" charset="0"/>
              </a:rPr>
              <a:t>mấy</a:t>
            </a:r>
            <a:r>
              <a:rPr lang="en-US" sz="3200" b="1" dirty="0">
                <a:solidFill>
                  <a:schemeClr val="tx1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HP001 4 hàng" panose="020B0603050302020204" pitchFamily="34" charset="0"/>
              </a:rPr>
              <a:t>câu</a:t>
            </a:r>
            <a:r>
              <a:rPr lang="en-US" sz="3200" b="1" dirty="0">
                <a:solidFill>
                  <a:schemeClr val="tx1"/>
                </a:solidFill>
                <a:latin typeface="HP001 4 hàng" panose="020B0603050302020204" pitchFamily="34" charset="0"/>
              </a:rPr>
              <a:t>?</a:t>
            </a:r>
          </a:p>
        </p:txBody>
      </p:sp>
      <p:sp>
        <p:nvSpPr>
          <p:cNvPr id="5" name="Rectangle: Rounded Corners 4"/>
          <p:cNvSpPr/>
          <p:nvPr/>
        </p:nvSpPr>
        <p:spPr>
          <a:xfrm>
            <a:off x="3302091" y="5284621"/>
            <a:ext cx="8301990" cy="777240"/>
          </a:xfrm>
          <a:prstGeom prst="roundRect">
            <a:avLst/>
          </a:prstGeom>
          <a:solidFill>
            <a:srgbClr val="FF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tx1"/>
                </a:solidFill>
                <a:latin typeface="HP001 4 hàng" panose="020B0603050302020204" pitchFamily="34" charset="0"/>
              </a:rPr>
              <a:t>Đoạn</a:t>
            </a:r>
            <a:r>
              <a:rPr lang="en-US" sz="3200" b="1" dirty="0">
                <a:solidFill>
                  <a:schemeClr val="tx1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HP001 4 hàng" panose="020B0603050302020204" pitchFamily="34" charset="0"/>
              </a:rPr>
              <a:t>văn</a:t>
            </a:r>
            <a:r>
              <a:rPr lang="en-US" sz="3200" b="1" dirty="0">
                <a:solidFill>
                  <a:schemeClr val="tx1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HP001 4 hàng" panose="020B0603050302020204" pitchFamily="34" charset="0"/>
              </a:rPr>
              <a:t>có</a:t>
            </a:r>
            <a:r>
              <a:rPr lang="en-US" sz="3200" b="1" dirty="0">
                <a:solidFill>
                  <a:schemeClr val="tx1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HP001 4 hàng" panose="020B0603050302020204" pitchFamily="34" charset="0"/>
              </a:rPr>
              <a:t>những</a:t>
            </a:r>
            <a:r>
              <a:rPr lang="en-US" sz="3200" b="1" dirty="0">
                <a:solidFill>
                  <a:schemeClr val="tx1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HP001 4 hàng" panose="020B0603050302020204" pitchFamily="34" charset="0"/>
              </a:rPr>
              <a:t>chữ</a:t>
            </a:r>
            <a:r>
              <a:rPr lang="en-US" sz="3200" b="1" dirty="0">
                <a:solidFill>
                  <a:schemeClr val="tx1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HP001 4 hàng" panose="020B0603050302020204" pitchFamily="34" charset="0"/>
              </a:rPr>
              <a:t>nào</a:t>
            </a:r>
            <a:r>
              <a:rPr lang="en-US" sz="3200" b="1" dirty="0">
                <a:solidFill>
                  <a:schemeClr val="tx1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HP001 4 hàng" panose="020B0603050302020204" pitchFamily="34" charset="0"/>
              </a:rPr>
              <a:t>cần</a:t>
            </a:r>
            <a:r>
              <a:rPr lang="en-US" sz="3200" b="1" dirty="0">
                <a:solidFill>
                  <a:schemeClr val="tx1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HP001 4 hàng" panose="020B0603050302020204" pitchFamily="34" charset="0"/>
              </a:rPr>
              <a:t>viết</a:t>
            </a:r>
            <a:r>
              <a:rPr lang="en-US" sz="3200" b="1" dirty="0">
                <a:solidFill>
                  <a:schemeClr val="tx1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HP001 4 hàng" panose="020B0603050302020204" pitchFamily="34" charset="0"/>
              </a:rPr>
              <a:t>hoa</a:t>
            </a:r>
            <a:r>
              <a:rPr lang="en-US" sz="3200" b="1" dirty="0">
                <a:solidFill>
                  <a:schemeClr val="tx1"/>
                </a:solidFill>
                <a:latin typeface="HP001 4 hàng" panose="020B0603050302020204" pitchFamily="34" charset="0"/>
              </a:rPr>
              <a:t>?</a:t>
            </a:r>
          </a:p>
        </p:txBody>
      </p:sp>
      <p:sp>
        <p:nvSpPr>
          <p:cNvPr id="6" name="Rectangle: Rounded Corners 5"/>
          <p:cNvSpPr/>
          <p:nvPr/>
        </p:nvSpPr>
        <p:spPr>
          <a:xfrm>
            <a:off x="2743291" y="5284621"/>
            <a:ext cx="8301990" cy="777240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tx1"/>
                </a:solidFill>
                <a:latin typeface="HP001 4 hàng" panose="020B0603050302020204" pitchFamily="34" charset="0"/>
              </a:rPr>
              <a:t>Đoạn</a:t>
            </a:r>
            <a:r>
              <a:rPr lang="en-US" sz="3200" b="1" dirty="0">
                <a:solidFill>
                  <a:schemeClr val="tx1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HP001 4 hàng" panose="020B0603050302020204" pitchFamily="34" charset="0"/>
              </a:rPr>
              <a:t>văn</a:t>
            </a:r>
            <a:r>
              <a:rPr lang="en-US" sz="3200" b="1" dirty="0">
                <a:solidFill>
                  <a:schemeClr val="tx1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HP001 4 hàng" panose="020B0603050302020204" pitchFamily="34" charset="0"/>
              </a:rPr>
              <a:t>nói</a:t>
            </a:r>
            <a:r>
              <a:rPr lang="en-US" sz="3200" b="1" dirty="0">
                <a:solidFill>
                  <a:schemeClr val="tx1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HP001 4 hàng" panose="020B0603050302020204" pitchFamily="34" charset="0"/>
              </a:rPr>
              <a:t>về</a:t>
            </a:r>
            <a:r>
              <a:rPr lang="en-US" sz="3200" b="1" dirty="0">
                <a:solidFill>
                  <a:schemeClr val="tx1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HP001 4 hàng" panose="020B0603050302020204" pitchFamily="34" charset="0"/>
              </a:rPr>
              <a:t>điều</a:t>
            </a:r>
            <a:r>
              <a:rPr lang="en-US" sz="3200" b="1" dirty="0">
                <a:solidFill>
                  <a:schemeClr val="tx1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HP001 4 hàng" panose="020B0603050302020204" pitchFamily="34" charset="0"/>
              </a:rPr>
              <a:t>gì</a:t>
            </a:r>
            <a:r>
              <a:rPr lang="en-US" sz="3200" b="1" dirty="0">
                <a:solidFill>
                  <a:schemeClr val="tx1"/>
                </a:solidFill>
                <a:latin typeface="HP001 4 hàng" panose="020B0603050302020204" pitchFamily="34" charset="0"/>
              </a:rPr>
              <a:t>?</a:t>
            </a:r>
          </a:p>
        </p:txBody>
      </p:sp>
      <p:sp>
        <p:nvSpPr>
          <p:cNvPr id="12" name="Rectangle: Rounded Corners 11"/>
          <p:cNvSpPr/>
          <p:nvPr/>
        </p:nvSpPr>
        <p:spPr>
          <a:xfrm>
            <a:off x="2743291" y="5284621"/>
            <a:ext cx="9216390" cy="777240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00FF"/>
                </a:solidFill>
                <a:latin typeface="HP001 4 hàng" panose="020B0603050302020204" pitchFamily="34" charset="0"/>
              </a:rPr>
              <a:t>Đoạn</a:t>
            </a:r>
            <a:r>
              <a:rPr lang="en-US" sz="3200" b="1" dirty="0">
                <a:solidFill>
                  <a:srgbClr val="0000FF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HP001 4 hàng" panose="020B0603050302020204" pitchFamily="34" charset="0"/>
              </a:rPr>
              <a:t>văn</a:t>
            </a:r>
            <a:r>
              <a:rPr lang="en-US" sz="3200" b="1" dirty="0">
                <a:solidFill>
                  <a:srgbClr val="0000FF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HP001 4 hàng" panose="020B0603050302020204" pitchFamily="34" charset="0"/>
              </a:rPr>
              <a:t>nói</a:t>
            </a:r>
            <a:r>
              <a:rPr lang="en-US" sz="3200" b="1" dirty="0">
                <a:solidFill>
                  <a:srgbClr val="0000FF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HP001 4 hàng" panose="020B0603050302020204" pitchFamily="34" charset="0"/>
              </a:rPr>
              <a:t>về</a:t>
            </a:r>
            <a:r>
              <a:rPr lang="en-US" sz="3200" b="1" dirty="0">
                <a:solidFill>
                  <a:srgbClr val="0000FF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HP001 4 hàng" panose="020B0603050302020204" pitchFamily="34" charset="0"/>
              </a:rPr>
              <a:t>tình</a:t>
            </a:r>
            <a:r>
              <a:rPr lang="en-US" sz="3200" b="1" dirty="0">
                <a:solidFill>
                  <a:srgbClr val="0000FF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HP001 4 hàng" panose="020B0603050302020204" pitchFamily="34" charset="0"/>
              </a:rPr>
              <a:t>bạn</a:t>
            </a:r>
            <a:r>
              <a:rPr lang="en-US" sz="3200" b="1" dirty="0">
                <a:solidFill>
                  <a:srgbClr val="0000FF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HP001 4 hàng" panose="020B0603050302020204" pitchFamily="34" charset="0"/>
              </a:rPr>
              <a:t>của</a:t>
            </a:r>
            <a:r>
              <a:rPr lang="en-US" sz="3200" b="1" dirty="0">
                <a:solidFill>
                  <a:srgbClr val="0000FF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HP001 4 hàng" panose="020B0603050302020204" pitchFamily="34" charset="0"/>
              </a:rPr>
              <a:t>hai</a:t>
            </a:r>
            <a:r>
              <a:rPr lang="en-US" sz="3200" b="1" dirty="0">
                <a:solidFill>
                  <a:srgbClr val="0000FF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HP001 4 hàng" panose="020B0603050302020204" pitchFamily="34" charset="0"/>
              </a:rPr>
              <a:t>chú</a:t>
            </a:r>
            <a:r>
              <a:rPr lang="en-US" sz="3200" b="1" dirty="0">
                <a:solidFill>
                  <a:srgbClr val="0000FF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HP001 4 hàng" panose="020B0603050302020204" pitchFamily="34" charset="0"/>
              </a:rPr>
              <a:t>nhím</a:t>
            </a:r>
            <a:r>
              <a:rPr lang="en-US" sz="3200" b="1" dirty="0">
                <a:solidFill>
                  <a:srgbClr val="0000FF"/>
                </a:solidFill>
                <a:latin typeface="HP001 4 hàng" panose="020B0603050302020204" pitchFamily="34" charset="0"/>
              </a:rPr>
              <a:t>.</a:t>
            </a:r>
          </a:p>
        </p:txBody>
      </p:sp>
      <p:sp>
        <p:nvSpPr>
          <p:cNvPr id="13" name="Oval 12"/>
          <p:cNvSpPr>
            <a:spLocks noChangeArrowheads="1"/>
          </p:cNvSpPr>
          <p:nvPr/>
        </p:nvSpPr>
        <p:spPr bwMode="auto">
          <a:xfrm>
            <a:off x="1028184" y="1497885"/>
            <a:ext cx="585230" cy="535886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4" name="Oval 13"/>
          <p:cNvSpPr>
            <a:spLocks noChangeArrowheads="1"/>
          </p:cNvSpPr>
          <p:nvPr/>
        </p:nvSpPr>
        <p:spPr bwMode="auto">
          <a:xfrm>
            <a:off x="4322928" y="2188833"/>
            <a:ext cx="585230" cy="535886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5" name="Oval 14"/>
          <p:cNvSpPr>
            <a:spLocks noChangeArrowheads="1"/>
          </p:cNvSpPr>
          <p:nvPr/>
        </p:nvSpPr>
        <p:spPr bwMode="auto">
          <a:xfrm>
            <a:off x="1260412" y="2883355"/>
            <a:ext cx="585230" cy="535886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22515" y="767278"/>
            <a:ext cx="11234056" cy="43601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400"/>
              </a:spcBef>
              <a:spcAft>
                <a:spcPts val="400"/>
              </a:spcAft>
            </a:pPr>
            <a:r>
              <a:rPr lang="en-US" sz="4000" b="1" i="0" u="none" strike="noStrike" dirty="0" err="1">
                <a:solidFill>
                  <a:srgbClr val="0000FF"/>
                </a:solidFill>
                <a:effectLst/>
                <a:latin typeface="HP001 4H" panose="020B0603050302020204" pitchFamily="34" charset="0"/>
              </a:rPr>
              <a:t>hím</a:t>
            </a:r>
            <a:r>
              <a:rPr lang="en-US" sz="4000" b="1" i="0" u="none" strike="noStrike" dirty="0">
                <a:solidFill>
                  <a:srgbClr val="0000FF"/>
                </a:solidFill>
                <a:effectLst/>
                <a:latin typeface="HP001 4H" panose="020B0603050302020204" pitchFamily="34" charset="0"/>
              </a:rPr>
              <a:t> </a:t>
            </a:r>
            <a:r>
              <a:rPr lang="en-US" sz="4000" b="1" i="0" u="none" strike="noStrike" dirty="0" err="1">
                <a:solidFill>
                  <a:srgbClr val="0000FF"/>
                </a:solidFill>
                <a:effectLst/>
                <a:latin typeface="HP001 4H" panose="020B0603050302020204" pitchFamily="34" charset="0"/>
              </a:rPr>
              <a:t>nâu</a:t>
            </a:r>
            <a:r>
              <a:rPr lang="en-US" sz="4000" b="1" i="0" u="none" strike="noStrike" dirty="0">
                <a:solidFill>
                  <a:srgbClr val="0000FF"/>
                </a:solidFill>
                <a:effectLst/>
                <a:latin typeface="HP001 4H" panose="020B0603050302020204" pitchFamily="34" charset="0"/>
              </a:rPr>
              <a:t> </a:t>
            </a:r>
            <a:r>
              <a:rPr lang="en-US" sz="4000" b="1" i="0" u="none" strike="noStrike" dirty="0" err="1">
                <a:solidFill>
                  <a:srgbClr val="0000FF"/>
                </a:solidFill>
                <a:effectLst/>
                <a:latin typeface="HP001 4H" panose="020B0603050302020204" pitchFamily="34" charset="0"/>
              </a:rPr>
              <a:t>kết</a:t>
            </a:r>
            <a:r>
              <a:rPr lang="en-US" sz="4000" b="1" i="0" u="none" strike="noStrike" dirty="0">
                <a:solidFill>
                  <a:srgbClr val="0000FF"/>
                </a:solidFill>
                <a:effectLst/>
                <a:latin typeface="HP001 4H" panose="020B0603050302020204" pitchFamily="34" charset="0"/>
              </a:rPr>
              <a:t> </a:t>
            </a:r>
            <a:r>
              <a:rPr lang="en-US" sz="4000" b="1" i="0" u="none" strike="noStrike" dirty="0" err="1">
                <a:solidFill>
                  <a:srgbClr val="0000FF"/>
                </a:solidFill>
                <a:effectLst/>
                <a:latin typeface="HP001 4H" panose="020B0603050302020204" pitchFamily="34" charset="0"/>
              </a:rPr>
              <a:t>bạn</a:t>
            </a:r>
            <a:endParaRPr lang="en-US" sz="4000" b="1" i="0" u="none" strike="noStrike" dirty="0">
              <a:solidFill>
                <a:srgbClr val="0000FF"/>
              </a:solidFill>
              <a:effectLst/>
              <a:latin typeface="HP001 4H" panose="020B0603050302020204" pitchFamily="34" charset="0"/>
            </a:endParaRPr>
          </a:p>
          <a:p>
            <a:pPr algn="ctr">
              <a:spcBef>
                <a:spcPts val="400"/>
              </a:spcBef>
              <a:spcAft>
                <a:spcPts val="400"/>
              </a:spcAft>
            </a:pPr>
            <a:endParaRPr lang="en-US" sz="2400" b="1" dirty="0">
              <a:solidFill>
                <a:srgbClr val="0000FF"/>
              </a:solidFill>
              <a:latin typeface="HP001 4H" panose="020B0603050302020204" pitchFamily="34" charset="0"/>
            </a:endParaRPr>
          </a:p>
          <a:p>
            <a:pPr algn="just">
              <a:spcBef>
                <a:spcPts val="400"/>
              </a:spcBef>
              <a:spcAft>
                <a:spcPts val="400"/>
              </a:spcAft>
            </a:pPr>
            <a:r>
              <a:rPr lang="en-US" sz="4000" b="1" i="0" u="none" strike="noStrike" dirty="0">
                <a:solidFill>
                  <a:srgbClr val="0000FF"/>
                </a:solidFill>
                <a:effectLst/>
                <a:latin typeface="HP001 4H" panose="020B0603050302020204" pitchFamily="34" charset="0"/>
              </a:rPr>
              <a:t>      </a:t>
            </a:r>
            <a:r>
              <a:rPr lang="en-US" sz="4000" b="1" i="0" u="none" strike="noStrike" dirty="0" err="1">
                <a:solidFill>
                  <a:srgbClr val="0000FF"/>
                </a:solidFill>
                <a:effectLst/>
                <a:latin typeface="HP001 4H" panose="020B0603050302020204" pitchFamily="34" charset="0"/>
              </a:rPr>
              <a:t>hấy</a:t>
            </a:r>
            <a:r>
              <a:rPr lang="en-US" sz="4000" b="1" i="0" u="none" strike="noStrike" dirty="0">
                <a:solidFill>
                  <a:srgbClr val="0000FF"/>
                </a:solidFill>
                <a:effectLst/>
                <a:latin typeface="HP001 4H" panose="020B0603050302020204" pitchFamily="34" charset="0"/>
              </a:rPr>
              <a:t> </a:t>
            </a:r>
            <a:r>
              <a:rPr lang="en-US" sz="4000" b="1" i="0" u="none" strike="noStrike" dirty="0" err="1">
                <a:solidFill>
                  <a:srgbClr val="0000FF"/>
                </a:solidFill>
                <a:effectLst/>
                <a:latin typeface="HP001 4H" panose="020B0603050302020204" pitchFamily="34" charset="0"/>
              </a:rPr>
              <a:t>nhím</a:t>
            </a:r>
            <a:r>
              <a:rPr lang="en-US" sz="4000" b="1" i="0" u="none" strike="noStrike" dirty="0">
                <a:solidFill>
                  <a:srgbClr val="0000FF"/>
                </a:solidFill>
                <a:effectLst/>
                <a:latin typeface="HP001 4H" panose="020B0603050302020204" pitchFamily="34" charset="0"/>
              </a:rPr>
              <a:t> </a:t>
            </a:r>
            <a:r>
              <a:rPr lang="en-US" sz="4000" b="1" i="0" u="none" strike="noStrike" dirty="0" err="1">
                <a:solidFill>
                  <a:srgbClr val="0000FF"/>
                </a:solidFill>
                <a:effectLst/>
                <a:latin typeface="HP001 4H" panose="020B0603050302020204" pitchFamily="34" charset="0"/>
              </a:rPr>
              <a:t>trắng</a:t>
            </a:r>
            <a:r>
              <a:rPr lang="en-US" sz="4000" b="1" i="0" u="none" strike="noStrike" dirty="0">
                <a:solidFill>
                  <a:srgbClr val="0000FF"/>
                </a:solidFill>
                <a:effectLst/>
                <a:latin typeface="HP001 4H" panose="020B0603050302020204" pitchFamily="34" charset="0"/>
              </a:rPr>
              <a:t> </a:t>
            </a:r>
            <a:r>
              <a:rPr lang="en-US" sz="4000" b="1" i="0" u="none" strike="noStrike" dirty="0" err="1">
                <a:solidFill>
                  <a:srgbClr val="0000FF"/>
                </a:solidFill>
                <a:effectLst/>
                <a:latin typeface="HP001 4H" panose="020B0603050302020204" pitchFamily="34" charset="0"/>
              </a:rPr>
              <a:t>tốt</a:t>
            </a:r>
            <a:r>
              <a:rPr lang="en-US" sz="4000" b="1" i="0" u="none" strike="noStrike" dirty="0">
                <a:solidFill>
                  <a:srgbClr val="0000FF"/>
                </a:solidFill>
                <a:effectLst/>
                <a:latin typeface="HP001 4H" panose="020B0603050302020204" pitchFamily="34" charset="0"/>
              </a:rPr>
              <a:t> </a:t>
            </a:r>
            <a:r>
              <a:rPr lang="en-US" sz="4000" b="1" i="0" u="none" strike="noStrike" dirty="0" err="1">
                <a:solidFill>
                  <a:srgbClr val="0000FF"/>
                </a:solidFill>
                <a:effectLst/>
                <a:latin typeface="HP001 4H" panose="020B0603050302020204" pitchFamily="34" charset="0"/>
              </a:rPr>
              <a:t>bụng</a:t>
            </a:r>
            <a:r>
              <a:rPr lang="en-US" sz="4000" b="1" i="0" u="none" strike="noStrike" dirty="0">
                <a:solidFill>
                  <a:srgbClr val="0000FF"/>
                </a:solidFill>
                <a:effectLst/>
                <a:latin typeface="HP001 4H" panose="020B0603050302020204" pitchFamily="34" charset="0"/>
              </a:rPr>
              <a:t>, </a:t>
            </a:r>
            <a:r>
              <a:rPr lang="en-US" sz="4000" b="1" i="0" u="none" strike="noStrike" dirty="0" err="1">
                <a:solidFill>
                  <a:srgbClr val="0000FF"/>
                </a:solidFill>
                <a:effectLst/>
                <a:latin typeface="HP001 4H" panose="020B0603050302020204" pitchFamily="34" charset="0"/>
              </a:rPr>
              <a:t>nhím</a:t>
            </a:r>
            <a:r>
              <a:rPr lang="en-US" sz="4000" b="1" i="0" u="none" strike="noStrike" dirty="0">
                <a:solidFill>
                  <a:srgbClr val="0000FF"/>
                </a:solidFill>
                <a:effectLst/>
                <a:latin typeface="HP001 4H" panose="020B0603050302020204" pitchFamily="34" charset="0"/>
              </a:rPr>
              <a:t> </a:t>
            </a:r>
            <a:r>
              <a:rPr lang="en-US" sz="4000" b="1" i="0" u="none" strike="noStrike" dirty="0" err="1">
                <a:solidFill>
                  <a:srgbClr val="0000FF"/>
                </a:solidFill>
                <a:effectLst/>
                <a:latin typeface="HP001 4H" panose="020B0603050302020204" pitchFamily="34" charset="0"/>
              </a:rPr>
              <a:t>này</a:t>
            </a:r>
            <a:r>
              <a:rPr lang="en-US" sz="4000" b="1" i="0" u="none" strike="noStrike" dirty="0">
                <a:solidFill>
                  <a:srgbClr val="0000FF"/>
                </a:solidFill>
                <a:effectLst/>
                <a:latin typeface="HP001 4H" panose="020B0603050302020204" pitchFamily="34" charset="0"/>
              </a:rPr>
              <a:t> </a:t>
            </a:r>
            <a:r>
              <a:rPr lang="en-US" sz="4000" b="1" i="0" u="none" strike="noStrike" dirty="0" err="1">
                <a:solidFill>
                  <a:srgbClr val="0000FF"/>
                </a:solidFill>
                <a:effectLst/>
                <a:latin typeface="HP001 4H" panose="020B0603050302020204" pitchFamily="34" charset="0"/>
              </a:rPr>
              <a:t>đã</a:t>
            </a:r>
            <a:r>
              <a:rPr lang="en-US" sz="4000" b="1" i="0" u="none" strike="noStrike" dirty="0">
                <a:solidFill>
                  <a:srgbClr val="0000FF"/>
                </a:solidFill>
                <a:effectLst/>
                <a:latin typeface="HP001 4H" panose="020B0603050302020204" pitchFamily="34" charset="0"/>
              </a:rPr>
              <a:t> </a:t>
            </a:r>
            <a:r>
              <a:rPr lang="en-US" sz="4000" b="1" i="0" u="none" strike="noStrike" dirty="0" err="1">
                <a:solidFill>
                  <a:srgbClr val="0000FF"/>
                </a:solidFill>
                <a:effectLst/>
                <a:latin typeface="HP001 4H" panose="020B0603050302020204" pitchFamily="34" charset="0"/>
              </a:rPr>
              <a:t>nhận</a:t>
            </a:r>
            <a:r>
              <a:rPr lang="en-US" sz="4000" b="1" i="0" u="none" strike="noStrike" dirty="0">
                <a:solidFill>
                  <a:srgbClr val="0000FF"/>
                </a:solidFill>
                <a:effectLst/>
                <a:latin typeface="HP001 4H" panose="020B0603050302020204" pitchFamily="34" charset="0"/>
              </a:rPr>
              <a:t> </a:t>
            </a:r>
            <a:r>
              <a:rPr lang="en-US" sz="4000" b="1" i="0" u="none" strike="noStrike" dirty="0" err="1">
                <a:solidFill>
                  <a:srgbClr val="0000FF"/>
                </a:solidFill>
                <a:effectLst/>
                <a:latin typeface="HP001 4H" panose="020B0603050302020204" pitchFamily="34" charset="0"/>
              </a:rPr>
              <a:t>lời</a:t>
            </a:r>
            <a:r>
              <a:rPr lang="en-US" sz="4000" b="1" i="0" u="none" strike="noStrike" dirty="0">
                <a:solidFill>
                  <a:srgbClr val="0000FF"/>
                </a:solidFill>
                <a:effectLst/>
                <a:latin typeface="HP001 4H" panose="020B0603050302020204" pitchFamily="34" charset="0"/>
              </a:rPr>
              <a:t> </a:t>
            </a:r>
            <a:r>
              <a:rPr lang="en-US" sz="4000" b="1" i="0" u="none" strike="noStrike" dirty="0" err="1">
                <a:solidFill>
                  <a:srgbClr val="0000FF"/>
                </a:solidFill>
                <a:effectLst/>
                <a:latin typeface="HP001 4H" panose="020B0603050302020204" pitchFamily="34" charset="0"/>
              </a:rPr>
              <a:t>kết</a:t>
            </a:r>
            <a:r>
              <a:rPr lang="en-US" sz="4000" b="1" i="0" u="none" strike="noStrike" dirty="0">
                <a:solidFill>
                  <a:srgbClr val="0000FF"/>
                </a:solidFill>
                <a:effectLst/>
                <a:latin typeface="HP001 4H" panose="020B0603050302020204" pitchFamily="34" charset="0"/>
              </a:rPr>
              <a:t> </a:t>
            </a:r>
            <a:r>
              <a:rPr lang="en-US" sz="4000" b="1" i="0" u="none" strike="noStrike" dirty="0" err="1">
                <a:solidFill>
                  <a:srgbClr val="0000FF"/>
                </a:solidFill>
                <a:effectLst/>
                <a:latin typeface="HP001 4H" panose="020B0603050302020204" pitchFamily="34" charset="0"/>
              </a:rPr>
              <a:t>bạn</a:t>
            </a:r>
            <a:r>
              <a:rPr lang="en-US" sz="4000" b="1" i="0" u="none" strike="noStrike" dirty="0">
                <a:solidFill>
                  <a:srgbClr val="0000FF"/>
                </a:solidFill>
                <a:effectLst/>
                <a:latin typeface="HP001 4H" panose="020B0603050302020204" pitchFamily="34" charset="0"/>
              </a:rPr>
              <a:t>.   ả </a:t>
            </a:r>
            <a:r>
              <a:rPr lang="en-US" sz="4000" b="1" i="0" u="none" strike="noStrike" dirty="0" err="1">
                <a:solidFill>
                  <a:srgbClr val="0000FF"/>
                </a:solidFill>
                <a:effectLst/>
                <a:latin typeface="HP001 4H" panose="020B0603050302020204" pitchFamily="34" charset="0"/>
              </a:rPr>
              <a:t>hai</a:t>
            </a:r>
            <a:r>
              <a:rPr lang="en-US" sz="4000" b="1" i="0" u="none" strike="noStrike" dirty="0">
                <a:solidFill>
                  <a:srgbClr val="0000FF"/>
                </a:solidFill>
                <a:effectLst/>
                <a:latin typeface="HP001 4H" panose="020B0603050302020204" pitchFamily="34" charset="0"/>
              </a:rPr>
              <a:t> </a:t>
            </a:r>
            <a:r>
              <a:rPr lang="en-US" sz="4000" b="1" i="0" u="none" strike="noStrike" dirty="0" err="1">
                <a:solidFill>
                  <a:srgbClr val="0000FF"/>
                </a:solidFill>
                <a:effectLst/>
                <a:latin typeface="HP001 4H" panose="020B0603050302020204" pitchFamily="34" charset="0"/>
              </a:rPr>
              <a:t>cùng</a:t>
            </a:r>
            <a:r>
              <a:rPr lang="en-US" sz="4000" b="1" i="0" u="none" strike="noStrike" dirty="0">
                <a:solidFill>
                  <a:srgbClr val="0000FF"/>
                </a:solidFill>
                <a:effectLst/>
                <a:latin typeface="HP001 4H" panose="020B0603050302020204" pitchFamily="34" charset="0"/>
              </a:rPr>
              <a:t> </a:t>
            </a:r>
            <a:r>
              <a:rPr lang="en-US" sz="4000" b="1" i="0" u="none" strike="noStrike" dirty="0" err="1">
                <a:solidFill>
                  <a:srgbClr val="0000FF"/>
                </a:solidFill>
                <a:effectLst/>
                <a:latin typeface="HP001 4H" panose="020B0603050302020204" pitchFamily="34" charset="0"/>
              </a:rPr>
              <a:t>trang</a:t>
            </a:r>
            <a:r>
              <a:rPr lang="en-US" sz="4000" b="1" i="0" u="none" strike="noStrike" dirty="0">
                <a:solidFill>
                  <a:srgbClr val="0000FF"/>
                </a:solidFill>
                <a:effectLst/>
                <a:latin typeface="HP001 4H" panose="020B0603050302020204" pitchFamily="34" charset="0"/>
              </a:rPr>
              <a:t> </a:t>
            </a:r>
            <a:r>
              <a:rPr lang="en-US" sz="4000" b="1" i="0" u="none" strike="noStrike" dirty="0" err="1">
                <a:solidFill>
                  <a:srgbClr val="0000FF"/>
                </a:solidFill>
                <a:effectLst/>
                <a:latin typeface="HP001 4H" panose="020B0603050302020204" pitchFamily="34" charset="0"/>
              </a:rPr>
              <a:t>trí</a:t>
            </a:r>
            <a:r>
              <a:rPr lang="en-US" sz="4000" b="1" i="0" u="none" strike="noStrike" dirty="0">
                <a:solidFill>
                  <a:srgbClr val="0000FF"/>
                </a:solidFill>
                <a:effectLst/>
                <a:latin typeface="HP001 4H" panose="020B0603050302020204" pitchFamily="34" charset="0"/>
              </a:rPr>
              <a:t> </a:t>
            </a:r>
            <a:r>
              <a:rPr lang="en-US" sz="4000" b="1" i="0" u="none" strike="noStrike" dirty="0" err="1">
                <a:solidFill>
                  <a:srgbClr val="0000FF"/>
                </a:solidFill>
                <a:effectLst/>
                <a:latin typeface="HP001 4H" panose="020B0603050302020204" pitchFamily="34" charset="0"/>
              </a:rPr>
              <a:t>chỗ</a:t>
            </a:r>
            <a:r>
              <a:rPr lang="en-US" sz="4000" b="1" i="0" u="none" strike="noStrike" dirty="0">
                <a:solidFill>
                  <a:srgbClr val="0000FF"/>
                </a:solidFill>
                <a:effectLst/>
                <a:latin typeface="HP001 4H" panose="020B0603050302020204" pitchFamily="34" charset="0"/>
              </a:rPr>
              <a:t> ở </a:t>
            </a:r>
            <a:r>
              <a:rPr lang="en-US" sz="4000" b="1" i="0" u="none" strike="noStrike" dirty="0" err="1">
                <a:solidFill>
                  <a:srgbClr val="0000FF"/>
                </a:solidFill>
                <a:effectLst/>
                <a:latin typeface="HP001 4H" panose="020B0603050302020204" pitchFamily="34" charset="0"/>
              </a:rPr>
              <a:t>cho</a:t>
            </a:r>
            <a:r>
              <a:rPr lang="en-US" sz="4000" b="1" i="0" u="none" strike="noStrike" dirty="0">
                <a:solidFill>
                  <a:srgbClr val="0000FF"/>
                </a:solidFill>
                <a:effectLst/>
                <a:latin typeface="HP001 4H" panose="020B0603050302020204" pitchFamily="34" charset="0"/>
              </a:rPr>
              <a:t> </a:t>
            </a:r>
            <a:r>
              <a:rPr lang="en-US" sz="4000" b="1" i="0" u="none" strike="noStrike" dirty="0" err="1">
                <a:solidFill>
                  <a:srgbClr val="0000FF"/>
                </a:solidFill>
                <a:effectLst/>
                <a:latin typeface="HP001 4H" panose="020B0603050302020204" pitchFamily="34" charset="0"/>
              </a:rPr>
              <a:t>đẹp</a:t>
            </a:r>
            <a:r>
              <a:rPr lang="en-US" sz="4000" b="1" i="0" u="none" strike="noStrike" dirty="0">
                <a:solidFill>
                  <a:srgbClr val="0000FF"/>
                </a:solidFill>
                <a:effectLst/>
                <a:latin typeface="HP001 4H" panose="020B0603050302020204" pitchFamily="34" charset="0"/>
              </a:rPr>
              <a:t>.   </a:t>
            </a:r>
            <a:r>
              <a:rPr lang="en-US" sz="4000" b="1" i="0" u="none" strike="noStrike" dirty="0" err="1">
                <a:solidFill>
                  <a:srgbClr val="0000FF"/>
                </a:solidFill>
                <a:effectLst/>
                <a:latin typeface="HP001 4H" panose="020B0603050302020204" pitchFamily="34" charset="0"/>
              </a:rPr>
              <a:t>húng</a:t>
            </a:r>
            <a:r>
              <a:rPr lang="en-US" sz="4000" b="1" i="0" u="none" strike="noStrike" dirty="0">
                <a:solidFill>
                  <a:srgbClr val="0000FF"/>
                </a:solidFill>
                <a:effectLst/>
                <a:latin typeface="HP001 4H" panose="020B0603050302020204" pitchFamily="34" charset="0"/>
              </a:rPr>
              <a:t> </a:t>
            </a:r>
            <a:r>
              <a:rPr lang="en-US" sz="4000" b="1" i="0" u="none" strike="noStrike" dirty="0" err="1">
                <a:solidFill>
                  <a:srgbClr val="0000FF"/>
                </a:solidFill>
                <a:effectLst/>
                <a:latin typeface="HP001 4H" panose="020B0603050302020204" pitchFamily="34" charset="0"/>
              </a:rPr>
              <a:t>trải</a:t>
            </a:r>
            <a:r>
              <a:rPr lang="en-US" sz="4000" b="1" i="0" u="none" strike="noStrike" dirty="0">
                <a:solidFill>
                  <a:srgbClr val="0000FF"/>
                </a:solidFill>
                <a:effectLst/>
                <a:latin typeface="HP001 4H" panose="020B0603050302020204" pitchFamily="34" charset="0"/>
              </a:rPr>
              <a:t> qua </a:t>
            </a:r>
            <a:r>
              <a:rPr lang="en-US" sz="4000" b="1" i="0" u="none" strike="noStrike" dirty="0" err="1">
                <a:solidFill>
                  <a:srgbClr val="0000FF"/>
                </a:solidFill>
                <a:effectLst/>
                <a:latin typeface="HP001 4H" panose="020B0603050302020204" pitchFamily="34" charset="0"/>
              </a:rPr>
              <a:t>những</a:t>
            </a:r>
            <a:r>
              <a:rPr lang="en-US" sz="4000" b="1" i="0" u="none" strike="noStrike" dirty="0">
                <a:solidFill>
                  <a:srgbClr val="0000FF"/>
                </a:solidFill>
                <a:effectLst/>
                <a:latin typeface="HP001 4H" panose="020B0603050302020204" pitchFamily="34" charset="0"/>
              </a:rPr>
              <a:t> </a:t>
            </a:r>
            <a:r>
              <a:rPr lang="en-US" sz="4000" b="1" i="0" u="none" strike="noStrike" dirty="0" err="1">
                <a:solidFill>
                  <a:srgbClr val="0000FF"/>
                </a:solidFill>
                <a:effectLst/>
                <a:latin typeface="HP001 4H" panose="020B0603050302020204" pitchFamily="34" charset="0"/>
              </a:rPr>
              <a:t>ngày</a:t>
            </a:r>
            <a:r>
              <a:rPr lang="en-US" sz="4000" b="1" i="0" u="none" strike="noStrike" dirty="0">
                <a:solidFill>
                  <a:srgbClr val="0000FF"/>
                </a:solidFill>
                <a:effectLst/>
                <a:latin typeface="HP001 4H" panose="020B0603050302020204" pitchFamily="34" charset="0"/>
              </a:rPr>
              <a:t> </a:t>
            </a:r>
            <a:r>
              <a:rPr lang="en-US" sz="4000" b="1" i="0" u="none" strike="noStrike" dirty="0" err="1">
                <a:solidFill>
                  <a:srgbClr val="0000FF"/>
                </a:solidFill>
                <a:effectLst/>
                <a:latin typeface="HP001 4H" panose="020B0603050302020204" pitchFamily="34" charset="0"/>
              </a:rPr>
              <a:t>vui</a:t>
            </a:r>
            <a:r>
              <a:rPr lang="en-US" sz="4000" b="1" i="0" u="none" strike="noStrike" dirty="0">
                <a:solidFill>
                  <a:srgbClr val="0000FF"/>
                </a:solidFill>
                <a:effectLst/>
                <a:latin typeface="HP001 4H" panose="020B0603050302020204" pitchFamily="34" charset="0"/>
              </a:rPr>
              <a:t> </a:t>
            </a:r>
            <a:r>
              <a:rPr lang="en-US" sz="4000" b="1" i="0" u="none" strike="noStrike" dirty="0" err="1">
                <a:solidFill>
                  <a:srgbClr val="0000FF"/>
                </a:solidFill>
                <a:effectLst/>
                <a:latin typeface="HP001 4H" panose="020B0603050302020204" pitchFamily="34" charset="0"/>
              </a:rPr>
              <a:t>vẻ</a:t>
            </a:r>
            <a:r>
              <a:rPr lang="en-US" sz="4000" b="1" i="0" u="none" strike="noStrike" dirty="0">
                <a:solidFill>
                  <a:srgbClr val="0000FF"/>
                </a:solidFill>
                <a:effectLst/>
                <a:latin typeface="HP001 4H" panose="020B0603050302020204" pitchFamily="34" charset="0"/>
              </a:rPr>
              <a:t>, </a:t>
            </a:r>
            <a:r>
              <a:rPr lang="en-US" sz="4000" b="1" i="0" u="none" strike="noStrike" dirty="0" err="1">
                <a:solidFill>
                  <a:srgbClr val="0000FF"/>
                </a:solidFill>
                <a:effectLst/>
                <a:latin typeface="HP001 4H" panose="020B0603050302020204" pitchFamily="34" charset="0"/>
              </a:rPr>
              <a:t>ấm</a:t>
            </a:r>
            <a:r>
              <a:rPr lang="en-US" sz="4000" b="1" i="0" u="none" strike="noStrike" dirty="0">
                <a:solidFill>
                  <a:srgbClr val="0000FF"/>
                </a:solidFill>
                <a:effectLst/>
                <a:latin typeface="HP001 4H" panose="020B0603050302020204" pitchFamily="34" charset="0"/>
              </a:rPr>
              <a:t> </a:t>
            </a:r>
            <a:r>
              <a:rPr lang="en-US" sz="4000" b="1" i="0" u="none" strike="noStrike" dirty="0" err="1">
                <a:solidFill>
                  <a:srgbClr val="0000FF"/>
                </a:solidFill>
                <a:effectLst/>
                <a:latin typeface="HP001 4H" panose="020B0603050302020204" pitchFamily="34" charset="0"/>
              </a:rPr>
              <a:t>áp</a:t>
            </a:r>
            <a:r>
              <a:rPr lang="en-US" sz="4000" b="1" i="0" u="none" strike="noStrike" dirty="0">
                <a:solidFill>
                  <a:srgbClr val="0000FF"/>
                </a:solidFill>
                <a:effectLst/>
                <a:latin typeface="HP001 4H" panose="020B0603050302020204" pitchFamily="34" charset="0"/>
              </a:rPr>
              <a:t> </a:t>
            </a:r>
            <a:r>
              <a:rPr lang="en-US" sz="4000" b="1" i="0" u="none" strike="noStrike" dirty="0" err="1">
                <a:solidFill>
                  <a:srgbClr val="0000FF"/>
                </a:solidFill>
                <a:effectLst/>
                <a:latin typeface="HP001 4H" panose="020B0603050302020204" pitchFamily="34" charset="0"/>
              </a:rPr>
              <a:t>vì</a:t>
            </a:r>
            <a:r>
              <a:rPr lang="en-US" sz="4000" b="1" i="0" u="none" strike="noStrike" dirty="0">
                <a:solidFill>
                  <a:srgbClr val="0000FF"/>
                </a:solidFill>
                <a:effectLst/>
                <a:latin typeface="HP001 4H" panose="020B0603050302020204" pitchFamily="34" charset="0"/>
              </a:rPr>
              <a:t> </a:t>
            </a:r>
            <a:r>
              <a:rPr lang="en-US" sz="4000" b="1" i="0" u="none" strike="noStrike" dirty="0" err="1">
                <a:solidFill>
                  <a:srgbClr val="0000FF"/>
                </a:solidFill>
                <a:effectLst/>
                <a:latin typeface="HP001 4H" panose="020B0603050302020204" pitchFamily="34" charset="0"/>
              </a:rPr>
              <a:t>không</a:t>
            </a:r>
            <a:r>
              <a:rPr lang="en-US" sz="4000" b="1" i="0" u="none" strike="noStrike" dirty="0">
                <a:solidFill>
                  <a:srgbClr val="0000FF"/>
                </a:solidFill>
                <a:effectLst/>
                <a:latin typeface="HP001 4H" panose="020B0603050302020204" pitchFamily="34" charset="0"/>
              </a:rPr>
              <a:t> </a:t>
            </a:r>
            <a:r>
              <a:rPr lang="en-US" sz="4000" b="1" i="0" u="none" strike="noStrike" dirty="0" err="1">
                <a:solidFill>
                  <a:srgbClr val="0000FF"/>
                </a:solidFill>
                <a:effectLst/>
                <a:latin typeface="HP001 4H" panose="020B0603050302020204" pitchFamily="34" charset="0"/>
              </a:rPr>
              <a:t>phải</a:t>
            </a:r>
            <a:r>
              <a:rPr lang="en-US" sz="4000" b="1" i="0" u="none" strike="noStrike" dirty="0">
                <a:solidFill>
                  <a:srgbClr val="0000FF"/>
                </a:solidFill>
                <a:effectLst/>
                <a:latin typeface="HP001 4H" panose="020B0603050302020204" pitchFamily="34" charset="0"/>
              </a:rPr>
              <a:t> </a:t>
            </a:r>
            <a:r>
              <a:rPr lang="en-US" sz="4000" b="1" i="0" u="none" strike="noStrike" dirty="0" err="1">
                <a:solidFill>
                  <a:srgbClr val="0000FF"/>
                </a:solidFill>
                <a:effectLst/>
                <a:latin typeface="HP001 4H" panose="020B0603050302020204" pitchFamily="34" charset="0"/>
              </a:rPr>
              <a:t>sống</a:t>
            </a:r>
            <a:r>
              <a:rPr lang="en-US" sz="4000" b="1" i="0" u="none" strike="noStrike" dirty="0">
                <a:solidFill>
                  <a:srgbClr val="0000FF"/>
                </a:solidFill>
                <a:effectLst/>
                <a:latin typeface="HP001 4H" panose="020B0603050302020204" pitchFamily="34" charset="0"/>
              </a:rPr>
              <a:t> </a:t>
            </a:r>
            <a:r>
              <a:rPr lang="en-US" sz="4000" b="1" i="0" u="none" strike="noStrike" dirty="0" err="1">
                <a:solidFill>
                  <a:srgbClr val="0000FF"/>
                </a:solidFill>
                <a:effectLst/>
                <a:latin typeface="HP001 4H" panose="020B0603050302020204" pitchFamily="34" charset="0"/>
              </a:rPr>
              <a:t>một</a:t>
            </a:r>
            <a:r>
              <a:rPr lang="en-US" sz="4000" b="1" i="0" u="none" strike="noStrike" dirty="0">
                <a:solidFill>
                  <a:srgbClr val="0000FF"/>
                </a:solidFill>
                <a:effectLst/>
                <a:latin typeface="HP001 4H" panose="020B0603050302020204" pitchFamily="34" charset="0"/>
              </a:rPr>
              <a:t> </a:t>
            </a:r>
            <a:r>
              <a:rPr lang="en-US" sz="4000" b="1" i="0" u="none" strike="noStrike" dirty="0" err="1">
                <a:solidFill>
                  <a:srgbClr val="0000FF"/>
                </a:solidFill>
                <a:effectLst/>
                <a:latin typeface="HP001 4H" panose="020B0603050302020204" pitchFamily="34" charset="0"/>
              </a:rPr>
              <a:t>mình</a:t>
            </a:r>
            <a:r>
              <a:rPr lang="en-US" sz="4000" b="1" i="0" u="none" strike="noStrike" dirty="0">
                <a:solidFill>
                  <a:srgbClr val="0000FF"/>
                </a:solidFill>
                <a:effectLst/>
                <a:latin typeface="HP001 4H" panose="020B0603050302020204" pitchFamily="34" charset="0"/>
              </a:rPr>
              <a:t> </a:t>
            </a:r>
            <a:r>
              <a:rPr lang="en-US" sz="4000" b="1" i="0" u="none" strike="noStrike" dirty="0" err="1">
                <a:solidFill>
                  <a:srgbClr val="0000FF"/>
                </a:solidFill>
                <a:effectLst/>
                <a:latin typeface="HP001 4H" panose="020B0603050302020204" pitchFamily="34" charset="0"/>
              </a:rPr>
              <a:t>giữa</a:t>
            </a:r>
            <a:r>
              <a:rPr lang="en-US" sz="4000" b="1" i="0" u="none" strike="noStrike" dirty="0">
                <a:solidFill>
                  <a:srgbClr val="0000FF"/>
                </a:solidFill>
                <a:effectLst/>
                <a:latin typeface="HP001 4H" panose="020B0603050302020204" pitchFamily="34" charset="0"/>
              </a:rPr>
              <a:t> </a:t>
            </a:r>
            <a:r>
              <a:rPr lang="en-US" sz="4000" b="1" i="0" u="none" strike="noStrike" dirty="0" err="1">
                <a:solidFill>
                  <a:srgbClr val="0000FF"/>
                </a:solidFill>
                <a:effectLst/>
                <a:latin typeface="HP001 4H" panose="020B0603050302020204" pitchFamily="34" charset="0"/>
              </a:rPr>
              <a:t>mùa</a:t>
            </a:r>
            <a:r>
              <a:rPr lang="en-US" sz="4000" b="1" i="0" u="none" strike="noStrike" dirty="0">
                <a:solidFill>
                  <a:srgbClr val="0000FF"/>
                </a:solidFill>
                <a:effectLst/>
                <a:latin typeface="HP001 4H" panose="020B0603050302020204" pitchFamily="34" charset="0"/>
              </a:rPr>
              <a:t> </a:t>
            </a:r>
            <a:r>
              <a:rPr lang="en-US" sz="4000" b="1" i="0" u="none" strike="noStrike" dirty="0" err="1">
                <a:solidFill>
                  <a:srgbClr val="0000FF"/>
                </a:solidFill>
                <a:effectLst/>
                <a:latin typeface="HP001 4H" panose="020B0603050302020204" pitchFamily="34" charset="0"/>
              </a:rPr>
              <a:t>đông</a:t>
            </a:r>
            <a:r>
              <a:rPr lang="en-US" sz="4000" b="1" i="0" u="none" strike="noStrike" dirty="0">
                <a:solidFill>
                  <a:srgbClr val="0000FF"/>
                </a:solidFill>
                <a:effectLst/>
                <a:latin typeface="HP001 4H" panose="020B0603050302020204" pitchFamily="34" charset="0"/>
              </a:rPr>
              <a:t> </a:t>
            </a:r>
            <a:r>
              <a:rPr lang="en-US" sz="4000" b="1" i="0" u="none" strike="noStrike" dirty="0" err="1">
                <a:solidFill>
                  <a:srgbClr val="0000FF"/>
                </a:solidFill>
                <a:effectLst/>
                <a:latin typeface="HP001 4H" panose="020B0603050302020204" pitchFamily="34" charset="0"/>
              </a:rPr>
              <a:t>lạnh</a:t>
            </a:r>
            <a:r>
              <a:rPr lang="en-US" sz="4000" b="1" i="0" u="none" strike="noStrike" dirty="0">
                <a:solidFill>
                  <a:srgbClr val="0000FF"/>
                </a:solidFill>
                <a:effectLst/>
                <a:latin typeface="HP001 4H" panose="020B0603050302020204" pitchFamily="34" charset="0"/>
              </a:rPr>
              <a:t> </a:t>
            </a:r>
            <a:r>
              <a:rPr lang="en-US" sz="4000" b="1" i="0" u="none" strike="noStrike" dirty="0" err="1">
                <a:solidFill>
                  <a:srgbClr val="0000FF"/>
                </a:solidFill>
                <a:effectLst/>
                <a:latin typeface="HP001 4H" panose="020B0603050302020204" pitchFamily="34" charset="0"/>
              </a:rPr>
              <a:t>giá</a:t>
            </a:r>
            <a:r>
              <a:rPr lang="en-US" sz="4000" b="1" i="0" u="none" strike="noStrike" dirty="0">
                <a:solidFill>
                  <a:srgbClr val="0000FF"/>
                </a:solidFill>
                <a:effectLst/>
                <a:latin typeface="HP001 4H" panose="020B0603050302020204" pitchFamily="34" charset="0"/>
              </a:rPr>
              <a:t>.</a:t>
            </a:r>
            <a:endParaRPr lang="en-US" sz="4000" b="1" dirty="0">
              <a:solidFill>
                <a:srgbClr val="0000FF"/>
              </a:solidFill>
              <a:latin typeface="HP001 4H" panose="020B060305030202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512457" y="767278"/>
            <a:ext cx="89988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0000FF"/>
                </a:solidFill>
                <a:latin typeface="HP001 4H" panose="020B0603050302020204" pitchFamily="34" charset="0"/>
              </a:rPr>
              <a:t>N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1320799" y="1923003"/>
            <a:ext cx="7112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i="0" u="none" strike="noStrike" dirty="0">
                <a:solidFill>
                  <a:srgbClr val="0000FF"/>
                </a:solidFill>
                <a:effectLst/>
                <a:latin typeface="HP001 4H" panose="020B0603050302020204" pitchFamily="34" charset="0"/>
              </a:rPr>
              <a:t>T</a:t>
            </a:r>
            <a:endParaRPr lang="en-US" sz="4000" dirty="0"/>
          </a:p>
        </p:txBody>
      </p:sp>
      <p:sp>
        <p:nvSpPr>
          <p:cNvPr id="27" name="TextBox 26"/>
          <p:cNvSpPr txBox="1"/>
          <p:nvPr/>
        </p:nvSpPr>
        <p:spPr>
          <a:xfrm>
            <a:off x="4615543" y="2535363"/>
            <a:ext cx="7112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i="0" u="none" strike="noStrike" dirty="0">
                <a:solidFill>
                  <a:srgbClr val="0000FF"/>
                </a:solidFill>
                <a:effectLst/>
                <a:latin typeface="HP001 4H" panose="020B0603050302020204" pitchFamily="34" charset="0"/>
              </a:rPr>
              <a:t>C</a:t>
            </a:r>
            <a:endParaRPr lang="en-US" sz="4000" dirty="0"/>
          </a:p>
        </p:txBody>
      </p:sp>
      <p:sp>
        <p:nvSpPr>
          <p:cNvPr id="28" name="TextBox 27"/>
          <p:cNvSpPr txBox="1"/>
          <p:nvPr/>
        </p:nvSpPr>
        <p:spPr>
          <a:xfrm>
            <a:off x="1553027" y="3151298"/>
            <a:ext cx="7112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i="0" u="none" strike="noStrike" dirty="0">
                <a:solidFill>
                  <a:srgbClr val="0000FF"/>
                </a:solidFill>
                <a:effectLst/>
                <a:latin typeface="HP001 4H" panose="020B0603050302020204" pitchFamily="34" charset="0"/>
              </a:rPr>
              <a:t>C</a:t>
            </a:r>
            <a:endParaRPr lang="en-US" sz="4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0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6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6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16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6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6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500"/>
                            </p:stCondLst>
                            <p:childTnLst>
                              <p:par>
                                <p:cTn id="69" presetID="16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7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6" grpId="0" animBg="1"/>
      <p:bldP spid="6" grpId="1" animBg="1"/>
      <p:bldP spid="12" grpId="0" animBg="1"/>
      <p:bldP spid="12" grpId="1" animBg="1"/>
      <p:bldP spid="13" grpId="0"/>
      <p:bldP spid="14" grpId="0"/>
      <p:bldP spid="15" grpId="0"/>
      <p:bldP spid="25" grpId="0"/>
      <p:bldP spid="26" grpId="0"/>
      <p:bldP spid="27" grpId="0"/>
      <p:bldP spid="28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386;p32"/>
          <p:cNvSpPr txBox="1"/>
          <p:nvPr/>
        </p:nvSpPr>
        <p:spPr>
          <a:xfrm>
            <a:off x="134372" y="432117"/>
            <a:ext cx="7166760" cy="8480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 panose="00000500000000000000"/>
              <a:buNone/>
              <a:defRPr sz="1865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 panose="00000500000000000000"/>
              <a:buNone/>
              <a:defRPr sz="1865" b="0" i="0" u="none" strike="noStrike" cap="none">
                <a:solidFill>
                  <a:schemeClr val="dk1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 panose="00000500000000000000"/>
              <a:buNone/>
              <a:defRPr sz="1865" b="0" i="0" u="none" strike="noStrike" cap="none">
                <a:solidFill>
                  <a:schemeClr val="dk1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 panose="00000500000000000000"/>
              <a:buNone/>
              <a:defRPr sz="1865" b="0" i="0" u="none" strike="noStrike" cap="none">
                <a:solidFill>
                  <a:schemeClr val="dk1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 panose="00000500000000000000"/>
              <a:buNone/>
              <a:defRPr sz="1865" b="0" i="0" u="none" strike="noStrike" cap="none">
                <a:solidFill>
                  <a:schemeClr val="dk1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 panose="00000500000000000000"/>
              <a:buNone/>
              <a:defRPr sz="1865" b="0" i="0" u="none" strike="noStrike" cap="none">
                <a:solidFill>
                  <a:schemeClr val="dk1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 panose="00000500000000000000"/>
              <a:buNone/>
              <a:defRPr sz="1865" b="0" i="0" u="none" strike="noStrike" cap="none">
                <a:solidFill>
                  <a:schemeClr val="dk1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 panose="00000500000000000000"/>
              <a:buNone/>
              <a:defRPr sz="1865" b="0" i="0" u="none" strike="noStrike" cap="none">
                <a:solidFill>
                  <a:schemeClr val="dk1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 panose="00000500000000000000"/>
              <a:buNone/>
              <a:defRPr sz="1865" b="0" i="0" u="none" strike="noStrike" cap="none">
                <a:solidFill>
                  <a:schemeClr val="dk1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9pPr>
          </a:lstStyle>
          <a:p>
            <a:pPr marL="0" indent="0"/>
            <a:r>
              <a:rPr lang="en-US" sz="36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6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6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 </a:t>
            </a:r>
            <a:r>
              <a:rPr lang="en-US" sz="36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36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</a:t>
            </a:r>
            <a:r>
              <a:rPr lang="en-US" sz="36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36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36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endParaRPr lang="en-US" sz="3600" kern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 Box 4"/>
          <p:cNvSpPr txBox="1"/>
          <p:nvPr/>
        </p:nvSpPr>
        <p:spPr>
          <a:xfrm>
            <a:off x="363354" y="1269298"/>
            <a:ext cx="5055221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Suối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g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ặp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endParaRPr lang="en-US" sz="3600" dirty="0">
              <a:latin typeface="Arial-Rounded" panose="020B0500000000000000" pitchFamily="34" charset="0"/>
              <a:cs typeface="Arial-Rounded" panose="020B0500000000000000" pitchFamily="34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G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óp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sông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lớn</a:t>
            </a:r>
            <a:endParaRPr lang="en-US" sz="3600" dirty="0">
              <a:latin typeface="Arial-Rounded" panose="020B0500000000000000" pitchFamily="34" charset="0"/>
              <a:cs typeface="Arial-Rounded" panose="020B0500000000000000" pitchFamily="34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Sông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ra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endParaRPr lang="en-US" sz="3600" dirty="0">
              <a:latin typeface="Arial-Rounded" panose="020B0500000000000000" pitchFamily="34" charset="0"/>
              <a:cs typeface="Arial-Rounded" panose="020B0500000000000000" pitchFamily="34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mênh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mông</a:t>
            </a:r>
            <a:endParaRPr lang="en-US" sz="3600" dirty="0">
              <a:latin typeface="Arial-Rounded" panose="020B0500000000000000" pitchFamily="34" charset="0"/>
              <a:cs typeface="Arial-Rounded" panose="020B0500000000000000" pitchFamily="34" charset="0"/>
            </a:endParaRPr>
          </a:p>
          <a:p>
            <a:pPr algn="r">
              <a:spcBef>
                <a:spcPts val="600"/>
              </a:spcBef>
              <a:spcAft>
                <a:spcPts val="600"/>
              </a:spcAft>
            </a:pPr>
            <a:r>
              <a:rPr lang="en-US" sz="2800" dirty="0">
                <a:latin typeface="Arial-Rounded" panose="020B0500000000000000" pitchFamily="34" charset="0"/>
                <a:cs typeface="Arial-Rounded" panose="020B0500000000000000" pitchFamily="34" charset="0"/>
              </a:rPr>
              <a:t>(Theo Nguyễn Bao)</a:t>
            </a:r>
          </a:p>
        </p:txBody>
      </p:sp>
      <p:sp>
        <p:nvSpPr>
          <p:cNvPr id="7" name="Text Box 2"/>
          <p:cNvSpPr txBox="1"/>
          <p:nvPr/>
        </p:nvSpPr>
        <p:spPr>
          <a:xfrm>
            <a:off x="6554974" y="1269298"/>
            <a:ext cx="531176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Quả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g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ấc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mà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chín</a:t>
            </a:r>
            <a:endParaRPr lang="en-US" sz="3200" dirty="0">
              <a:latin typeface="Arial-Rounded" panose="020B0500000000000000" pitchFamily="34" charset="0"/>
              <a:cs typeface="Arial-Rounded" panose="020B0500000000000000" pitchFamily="34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g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ặp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endParaRPr lang="en-US" sz="3200" dirty="0">
              <a:latin typeface="Arial-Rounded" panose="020B0500000000000000" pitchFamily="34" charset="0"/>
              <a:cs typeface="Arial-Rounded" panose="020B0500000000000000" pitchFamily="34" charset="0"/>
            </a:endParaRPr>
          </a:p>
          <a:p>
            <a:pPr algn="r">
              <a:spcBef>
                <a:spcPts val="600"/>
              </a:spcBef>
              <a:spcAft>
                <a:spcPts val="600"/>
              </a:spcAft>
            </a:pPr>
            <a:r>
              <a:rPr lang="en-US" sz="2800" dirty="0">
                <a:latin typeface="Arial-Rounded" panose="020B0500000000000000" pitchFamily="34" charset="0"/>
                <a:cs typeface="Arial-Rounded" panose="020B0500000000000000" pitchFamily="34" charset="0"/>
              </a:rPr>
              <a:t>(Theo Nguyễn </a:t>
            </a:r>
            <a:r>
              <a:rPr lang="en-US" sz="28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Đức</a:t>
            </a:r>
            <a:r>
              <a:rPr lang="en-US" sz="2800" dirty="0">
                <a:latin typeface="Arial-Rounded" panose="020B0500000000000000" pitchFamily="34" charset="0"/>
                <a:cs typeface="Arial-Rounded" panose="020B0500000000000000" pitchFamily="34" charset="0"/>
              </a:rPr>
              <a:t> Quang)</a:t>
            </a:r>
          </a:p>
        </p:txBody>
      </p:sp>
      <p:sp>
        <p:nvSpPr>
          <p:cNvPr id="9" name="Text Box 7"/>
          <p:cNvSpPr txBox="1"/>
          <p:nvPr/>
        </p:nvSpPr>
        <p:spPr>
          <a:xfrm>
            <a:off x="6554974" y="3429000"/>
            <a:ext cx="485403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gh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é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cửa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endParaRPr lang="en-US" sz="3200" dirty="0">
              <a:latin typeface="Arial-Rounded" panose="020B0500000000000000" pitchFamily="34" charset="0"/>
              <a:cs typeface="Arial-Rounded" panose="020B0500000000000000" pitchFamily="34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Xem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endParaRPr lang="en-US" sz="3200" dirty="0">
              <a:latin typeface="Arial-Rounded" panose="020B0500000000000000" pitchFamily="34" charset="0"/>
              <a:cs typeface="Arial-Rounded" panose="020B0500000000000000" pitchFamily="34" charset="0"/>
            </a:endParaRPr>
          </a:p>
          <a:p>
            <a:pPr algn="r">
              <a:spcBef>
                <a:spcPts val="600"/>
              </a:spcBef>
              <a:spcAft>
                <a:spcPts val="600"/>
              </a:spcAft>
            </a:pPr>
            <a:r>
              <a:rPr lang="en-US" sz="2800" dirty="0">
                <a:latin typeface="Arial-Rounded" panose="020B0500000000000000" pitchFamily="34" charset="0"/>
                <a:cs typeface="Arial-Rounded" panose="020B0500000000000000" pitchFamily="34" charset="0"/>
              </a:rPr>
              <a:t>(Theo Nguyễn </a:t>
            </a:r>
            <a:r>
              <a:rPr lang="en-US" sz="28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Xuân</a:t>
            </a:r>
            <a:r>
              <a:rPr lang="en-US" sz="28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Sanh</a:t>
            </a:r>
            <a:r>
              <a:rPr lang="en-US" sz="2800" dirty="0">
                <a:latin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</p:txBody>
      </p:sp>
      <p:sp>
        <p:nvSpPr>
          <p:cNvPr id="4" name="Rectangle 3"/>
          <p:cNvSpPr/>
          <p:nvPr/>
        </p:nvSpPr>
        <p:spPr>
          <a:xfrm>
            <a:off x="1708969" y="1460755"/>
            <a:ext cx="304801" cy="377371"/>
          </a:xfrm>
          <a:prstGeom prst="rect">
            <a:avLst/>
          </a:prstGeom>
          <a:solidFill>
            <a:srgbClr val="D846B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7670800" y="1411149"/>
            <a:ext cx="304801" cy="377371"/>
          </a:xfrm>
          <a:prstGeom prst="rect">
            <a:avLst/>
          </a:prstGeom>
          <a:solidFill>
            <a:srgbClr val="D846B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325265" y="2080256"/>
            <a:ext cx="442686" cy="410235"/>
          </a:xfrm>
          <a:prstGeom prst="rect">
            <a:avLst/>
          </a:prstGeom>
          <a:solidFill>
            <a:srgbClr val="D846B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7656732" y="2083697"/>
            <a:ext cx="304801" cy="377371"/>
          </a:xfrm>
          <a:prstGeom prst="rect">
            <a:avLst/>
          </a:prstGeom>
          <a:solidFill>
            <a:srgbClr val="D846B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7975601" y="3529365"/>
            <a:ext cx="442686" cy="410235"/>
          </a:xfrm>
          <a:prstGeom prst="rect">
            <a:avLst/>
          </a:prstGeom>
          <a:solidFill>
            <a:srgbClr val="D846B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3444939" y="5671516"/>
            <a:ext cx="2740156" cy="584775"/>
          </a:xfrm>
          <a:prstGeom prst="rect">
            <a:avLst/>
          </a:prstGeom>
          <a:solidFill>
            <a:srgbClr val="00B050"/>
          </a:solidFill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FFFF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Khi </a:t>
            </a:r>
            <a:r>
              <a:rPr lang="en-US" sz="3200" dirty="0" err="1">
                <a:solidFill>
                  <a:srgbClr val="FFFF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solidFill>
                  <a:srgbClr val="FFFF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viết</a:t>
            </a:r>
            <a:r>
              <a:rPr lang="en-US" sz="3200" dirty="0">
                <a:solidFill>
                  <a:srgbClr val="FFFF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g? </a:t>
            </a:r>
            <a:endParaRPr lang="en-US" sz="3200" dirty="0">
              <a:solidFill>
                <a:srgbClr val="FFFF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337921" y="5639383"/>
            <a:ext cx="7830576" cy="584775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vi-VN" sz="3200" dirty="0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Khi đứng trước các âm </a:t>
            </a:r>
            <a:r>
              <a:rPr lang="en-US" sz="3200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</a:t>
            </a:r>
            <a:r>
              <a:rPr lang="vi-VN" sz="3200" dirty="0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 , ê, e” thì viết âm gh.</a:t>
            </a:r>
            <a:endParaRPr lang="en-US" sz="3200" dirty="0">
              <a:solidFill>
                <a:srgbClr val="00B05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581628" y="5645032"/>
            <a:ext cx="2970146" cy="584775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Khi </a:t>
            </a:r>
            <a:r>
              <a:rPr lang="en-US" sz="3200" dirty="0" err="1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viết</a:t>
            </a:r>
            <a:r>
              <a:rPr lang="en-US" sz="3200" dirty="0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gh</a:t>
            </a:r>
            <a:r>
              <a:rPr lang="en-US" sz="3200" dirty="0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3200" dirty="0">
              <a:solidFill>
                <a:srgbClr val="00B05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639685" y="5681773"/>
            <a:ext cx="9227049" cy="584775"/>
          </a:xfrm>
          <a:prstGeom prst="rect">
            <a:avLst/>
          </a:prstGeom>
          <a:solidFill>
            <a:srgbClr val="00B050"/>
          </a:solidFill>
        </p:spPr>
        <p:txBody>
          <a:bodyPr wrap="square">
            <a:spAutoFit/>
          </a:bodyPr>
          <a:lstStyle/>
          <a:p>
            <a:r>
              <a:rPr lang="vi-VN" sz="3200" dirty="0">
                <a:solidFill>
                  <a:srgbClr val="FFFF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Khi đứng trước các âm còn lại o, a, ư,… thì viết </a:t>
            </a:r>
            <a:r>
              <a:rPr lang="en-US" sz="3200" dirty="0" err="1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âm</a:t>
            </a:r>
            <a:r>
              <a:rPr lang="en-US" sz="3200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solidFill>
                  <a:srgbClr val="FFFF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</a:t>
            </a:r>
            <a:r>
              <a:rPr lang="en-US" sz="3200" dirty="0">
                <a:solidFill>
                  <a:srgbClr val="FFFF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3200" dirty="0">
              <a:solidFill>
                <a:srgbClr val="FFFF00"/>
              </a:solidFill>
            </a:endParaRPr>
          </a:p>
        </p:txBody>
      </p:sp>
      <p:sp>
        <p:nvSpPr>
          <p:cNvPr id="24" name="Flowchart: Alternate Process 23"/>
          <p:cNvSpPr/>
          <p:nvPr/>
        </p:nvSpPr>
        <p:spPr>
          <a:xfrm>
            <a:off x="4586068" y="1879488"/>
            <a:ext cx="1965706" cy="1314604"/>
          </a:xfrm>
          <a:prstGeom prst="flowChartAlternateProcess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B050"/>
                </a:solidFill>
              </a:rPr>
              <a:t>Hoạt</a:t>
            </a:r>
            <a:r>
              <a:rPr lang="en-US" sz="3200" b="1" dirty="0">
                <a:solidFill>
                  <a:srgbClr val="00B050"/>
                </a:solidFill>
              </a:rPr>
              <a:t> </a:t>
            </a:r>
            <a:r>
              <a:rPr lang="en-US" sz="3200" b="1" dirty="0" err="1">
                <a:solidFill>
                  <a:srgbClr val="00B050"/>
                </a:solidFill>
              </a:rPr>
              <a:t>động</a:t>
            </a:r>
            <a:r>
              <a:rPr lang="en-US" sz="3200" b="1" dirty="0">
                <a:solidFill>
                  <a:srgbClr val="00B050"/>
                </a:solidFill>
              </a:rPr>
              <a:t> </a:t>
            </a:r>
            <a:r>
              <a:rPr lang="en-US" sz="3200" b="1" dirty="0" err="1">
                <a:solidFill>
                  <a:srgbClr val="00B050"/>
                </a:solidFill>
              </a:rPr>
              <a:t>nhóm</a:t>
            </a:r>
            <a:r>
              <a:rPr lang="en-US" sz="3200" b="1" dirty="0">
                <a:solidFill>
                  <a:srgbClr val="00B050"/>
                </a:solidFill>
              </a:rPr>
              <a:t> </a:t>
            </a:r>
            <a:r>
              <a:rPr lang="en-US" sz="3200" b="1" dirty="0" err="1">
                <a:solidFill>
                  <a:srgbClr val="00B050"/>
                </a:solidFill>
              </a:rPr>
              <a:t>đôi</a:t>
            </a:r>
            <a:endParaRPr lang="en-US" sz="3200" b="1" dirty="0">
              <a:solidFill>
                <a:srgbClr val="00B05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5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1" grpId="0" animBg="1"/>
      <p:bldP spid="16" grpId="0" animBg="1"/>
      <p:bldP spid="17" grpId="0" animBg="1"/>
      <p:bldP spid="18" grpId="0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7862" y="318821"/>
            <a:ext cx="4507523" cy="897109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3. </a:t>
            </a:r>
            <a:r>
              <a:rPr lang="en-US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Chọn</a:t>
            </a:r>
            <a:r>
              <a:rPr lang="en-US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a </a:t>
            </a:r>
            <a:r>
              <a:rPr lang="en-US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hoặc</a:t>
            </a:r>
            <a:r>
              <a:rPr lang="en-US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b</a:t>
            </a:r>
          </a:p>
        </p:txBody>
      </p:sp>
      <p:sp>
        <p:nvSpPr>
          <p:cNvPr id="4" name="Title 1"/>
          <p:cNvSpPr>
            <a:spLocks noGrp="1"/>
          </p:cNvSpPr>
          <p:nvPr/>
        </p:nvSpPr>
        <p:spPr>
          <a:xfrm>
            <a:off x="614680" y="1182907"/>
            <a:ext cx="10515600" cy="7302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3600" dirty="0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lang="en-US" sz="3600" dirty="0" err="1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3600" dirty="0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3600" dirty="0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600" dirty="0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3600" dirty="0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chứa</a:t>
            </a:r>
            <a:r>
              <a:rPr lang="en-US" sz="3600" dirty="0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iu</a:t>
            </a:r>
            <a:r>
              <a:rPr lang="en-US" sz="3600" dirty="0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hoặc</a:t>
            </a:r>
            <a:r>
              <a:rPr lang="en-US" sz="3600" dirty="0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ưu</a:t>
            </a:r>
            <a:r>
              <a:rPr lang="en-US" sz="3600" dirty="0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5" name="Cloud 4"/>
          <p:cNvSpPr/>
          <p:nvPr/>
        </p:nvSpPr>
        <p:spPr>
          <a:xfrm>
            <a:off x="-56272" y="1913207"/>
            <a:ext cx="5763069" cy="1910764"/>
          </a:xfrm>
          <a:prstGeom prst="cloud">
            <a:avLst/>
          </a:prstGeom>
          <a:solidFill>
            <a:srgbClr val="FFFF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iu</a:t>
            </a:r>
            <a:r>
              <a:rPr lang="en-US" sz="2400" dirty="0">
                <a:solidFill>
                  <a:srgbClr val="00B05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sz="2400" dirty="0" err="1">
                <a:solidFill>
                  <a:srgbClr val="00B05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ríu</a:t>
            </a:r>
            <a:r>
              <a:rPr lang="en-US" sz="2400" dirty="0">
                <a:solidFill>
                  <a:srgbClr val="00B05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rít</a:t>
            </a:r>
            <a:r>
              <a:rPr lang="en-US" sz="2400" dirty="0">
                <a:solidFill>
                  <a:srgbClr val="00B05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solidFill>
                  <a:srgbClr val="00B05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nâng</a:t>
            </a:r>
            <a:r>
              <a:rPr lang="en-US" sz="2400" dirty="0">
                <a:solidFill>
                  <a:srgbClr val="00B05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niu</a:t>
            </a:r>
            <a:r>
              <a:rPr lang="en-US" sz="2400" dirty="0">
                <a:solidFill>
                  <a:srgbClr val="00B05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solidFill>
                  <a:srgbClr val="00B05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buồn</a:t>
            </a:r>
            <a:r>
              <a:rPr lang="en-US" sz="2400" dirty="0">
                <a:solidFill>
                  <a:srgbClr val="00B05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thiu</a:t>
            </a:r>
            <a:r>
              <a:rPr lang="en-US" sz="2400" dirty="0">
                <a:solidFill>
                  <a:srgbClr val="00B05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solidFill>
                  <a:srgbClr val="00B05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2400" dirty="0">
                <a:solidFill>
                  <a:srgbClr val="00B05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rìu</a:t>
            </a:r>
            <a:r>
              <a:rPr lang="en-US" sz="2400" dirty="0">
                <a:solidFill>
                  <a:srgbClr val="00B05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solidFill>
                  <a:srgbClr val="00B05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bĩu</a:t>
            </a:r>
            <a:r>
              <a:rPr lang="en-US" sz="2400" dirty="0">
                <a:solidFill>
                  <a:srgbClr val="00B05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môi</a:t>
            </a:r>
            <a:r>
              <a:rPr lang="en-US" sz="2400" dirty="0">
                <a:solidFill>
                  <a:srgbClr val="00B05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solidFill>
                  <a:srgbClr val="00B05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khẳng</a:t>
            </a:r>
            <a:r>
              <a:rPr lang="en-US" sz="2400" dirty="0">
                <a:solidFill>
                  <a:srgbClr val="00B05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khiu</a:t>
            </a:r>
            <a:r>
              <a:rPr lang="en-US" sz="2400" dirty="0">
                <a:solidFill>
                  <a:srgbClr val="00B05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solidFill>
                  <a:srgbClr val="00B05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nặng</a:t>
            </a:r>
            <a:r>
              <a:rPr lang="en-US" sz="2400" dirty="0">
                <a:solidFill>
                  <a:srgbClr val="00B05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trĩu</a:t>
            </a:r>
            <a:r>
              <a:rPr lang="en-US" sz="2400" dirty="0">
                <a:solidFill>
                  <a:srgbClr val="00B05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solidFill>
                  <a:srgbClr val="00B05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dễ</a:t>
            </a:r>
            <a:r>
              <a:rPr lang="en-US" sz="2400" dirty="0">
                <a:solidFill>
                  <a:srgbClr val="00B05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chịu</a:t>
            </a:r>
            <a:r>
              <a:rPr lang="en-US" sz="2400" dirty="0">
                <a:solidFill>
                  <a:srgbClr val="00B05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,...</a:t>
            </a:r>
          </a:p>
        </p:txBody>
      </p:sp>
      <p:sp>
        <p:nvSpPr>
          <p:cNvPr id="6" name="Title 1"/>
          <p:cNvSpPr>
            <a:spLocks noGrp="1"/>
          </p:cNvSpPr>
          <p:nvPr/>
        </p:nvSpPr>
        <p:spPr>
          <a:xfrm>
            <a:off x="614680" y="3823971"/>
            <a:ext cx="10515600" cy="9449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lang="en-US" dirty="0" err="1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dirty="0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dirty="0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dirty="0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dirty="0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chứa</a:t>
            </a:r>
            <a:r>
              <a:rPr lang="en-US" dirty="0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iên</a:t>
            </a:r>
            <a:r>
              <a:rPr lang="en-US" dirty="0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hoặc</a:t>
            </a:r>
            <a:r>
              <a:rPr lang="en-US" dirty="0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iêng</a:t>
            </a:r>
            <a:endParaRPr lang="en-US" dirty="0">
              <a:solidFill>
                <a:srgbClr val="0000FF"/>
              </a:solidFill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Cloud 8"/>
          <p:cNvSpPr/>
          <p:nvPr/>
        </p:nvSpPr>
        <p:spPr>
          <a:xfrm>
            <a:off x="1" y="4768949"/>
            <a:ext cx="5706796" cy="1760758"/>
          </a:xfrm>
          <a:prstGeom prst="cloud">
            <a:avLst/>
          </a:prstGeom>
          <a:solidFill>
            <a:srgbClr val="F5B5C7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iên</a:t>
            </a:r>
            <a:r>
              <a:rPr lang="en-US" sz="2400" dirty="0">
                <a:solidFill>
                  <a:srgbClr val="00B05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sz="2400" dirty="0" err="1">
                <a:solidFill>
                  <a:srgbClr val="00B05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mái</a:t>
            </a:r>
            <a:r>
              <a:rPr lang="en-US" sz="2400" dirty="0">
                <a:solidFill>
                  <a:srgbClr val="00B05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hiên</a:t>
            </a:r>
            <a:r>
              <a:rPr lang="en-US" sz="2400" dirty="0">
                <a:solidFill>
                  <a:srgbClr val="00B05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solidFill>
                  <a:srgbClr val="00B05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lang="en-US" sz="2400" dirty="0">
                <a:solidFill>
                  <a:srgbClr val="00B05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tiên</a:t>
            </a:r>
            <a:r>
              <a:rPr lang="en-US" sz="2400" dirty="0">
                <a:solidFill>
                  <a:srgbClr val="00B05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solidFill>
                  <a:srgbClr val="00B05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tiến</a:t>
            </a:r>
            <a:r>
              <a:rPr lang="en-US" sz="2400" dirty="0">
                <a:solidFill>
                  <a:srgbClr val="00B05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bộ</a:t>
            </a:r>
            <a:r>
              <a:rPr lang="en-US" sz="2400" dirty="0">
                <a:solidFill>
                  <a:srgbClr val="00B05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solidFill>
                  <a:srgbClr val="00B05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cửa</a:t>
            </a:r>
            <a:r>
              <a:rPr lang="en-US" sz="2400" dirty="0">
                <a:solidFill>
                  <a:srgbClr val="00B05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lang="en-US" sz="2400" dirty="0">
                <a:solidFill>
                  <a:srgbClr val="00B05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, con </a:t>
            </a:r>
            <a:r>
              <a:rPr lang="en-US" sz="2400" dirty="0" err="1">
                <a:solidFill>
                  <a:srgbClr val="00B05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2400" dirty="0">
                <a:solidFill>
                  <a:srgbClr val="00B05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,...</a:t>
            </a:r>
          </a:p>
        </p:txBody>
      </p:sp>
      <p:sp>
        <p:nvSpPr>
          <p:cNvPr id="8" name="Cloud 7"/>
          <p:cNvSpPr/>
          <p:nvPr/>
        </p:nvSpPr>
        <p:spPr>
          <a:xfrm>
            <a:off x="6307012" y="1732452"/>
            <a:ext cx="5763068" cy="1910764"/>
          </a:xfrm>
          <a:prstGeom prst="cloud">
            <a:avLst/>
          </a:prstGeom>
          <a:solidFill>
            <a:srgbClr val="F5B5C7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ưu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vi-VN" sz="2400" dirty="0">
                <a:solidFill>
                  <a:srgbClr val="00B05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lưu luyến, bưu thiếp, cứu giúp, hạt lựu, mưu trí, sưu tầm, tựu trường...</a:t>
            </a:r>
            <a:endParaRPr lang="en-US" sz="2400" dirty="0">
              <a:solidFill>
                <a:srgbClr val="00B050"/>
              </a:solidFill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Cloud 9"/>
          <p:cNvSpPr/>
          <p:nvPr/>
        </p:nvSpPr>
        <p:spPr>
          <a:xfrm>
            <a:off x="6307011" y="4693946"/>
            <a:ext cx="5763069" cy="1910764"/>
          </a:xfrm>
          <a:prstGeom prst="cloud">
            <a:avLst/>
          </a:prstGeom>
          <a:solidFill>
            <a:srgbClr val="FFFF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iêng</a:t>
            </a:r>
            <a:r>
              <a:rPr lang="en-US" sz="2400" dirty="0">
                <a:solidFill>
                  <a:srgbClr val="00B05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vi-VN" sz="2400" dirty="0">
                <a:solidFill>
                  <a:srgbClr val="00B05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chao liệng, ngả nghiêng, siêng năng, lười biếng,...</a:t>
            </a:r>
            <a:endParaRPr lang="en-US" sz="2400" dirty="0">
              <a:solidFill>
                <a:srgbClr val="00B050"/>
              </a:solidFill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Arrow: Pentagon 2"/>
          <p:cNvSpPr/>
          <p:nvPr/>
        </p:nvSpPr>
        <p:spPr>
          <a:xfrm rot="10800000">
            <a:off x="6307010" y="138064"/>
            <a:ext cx="3033937" cy="1077865"/>
          </a:xfrm>
          <a:prstGeom prst="homePlat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1" name="Title 1"/>
          <p:cNvSpPr>
            <a:spLocks noGrp="1"/>
          </p:cNvSpPr>
          <p:nvPr/>
        </p:nvSpPr>
        <p:spPr>
          <a:xfrm>
            <a:off x="6758744" y="318821"/>
            <a:ext cx="2582203" cy="7302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3600" b="1" dirty="0" err="1">
                <a:solidFill>
                  <a:srgbClr val="FFFF00"/>
                </a:solidFill>
              </a:rPr>
              <a:t>Làm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việc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cá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nhân</a:t>
            </a:r>
            <a:endParaRPr lang="en-US" sz="36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8" presetClass="entr" presetSubtype="12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2" grpId="3"/>
      <p:bldP spid="4" grpId="0"/>
      <p:bldP spid="4" grpId="1"/>
      <p:bldP spid="4" grpId="3"/>
      <p:bldP spid="5" grpId="0" animBg="1"/>
      <p:bldP spid="5" grpId="1" animBg="1"/>
      <p:bldP spid="6" grpId="0"/>
      <p:bldP spid="6" grpId="1"/>
      <p:bldP spid="6" grpId="3"/>
      <p:bldP spid="9" grpId="0" bldLvl="0" animBg="1"/>
      <p:bldP spid="9" grpId="1" animBg="1"/>
      <p:bldP spid="8" grpId="0" bldLvl="0" animBg="1"/>
      <p:bldP spid="8" grpId="1" animBg="1"/>
      <p:bldP spid="10" grpId="0" animBg="1"/>
      <p:bldP spid="10" grpId="1" animBg="1"/>
      <p:bldP spid="3" grpId="0" animBg="1"/>
      <p:bldP spid="11" grpId="1"/>
      <p:bldP spid="11" grpId="2"/>
      <p:bldP spid="11" grpId="3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14"/>
          <p:cNvGrpSpPr/>
          <p:nvPr/>
        </p:nvGrpSpPr>
        <p:grpSpPr>
          <a:xfrm>
            <a:off x="3593822" y="2063133"/>
            <a:ext cx="4675537" cy="1954845"/>
            <a:chOff x="2118480" y="1316166"/>
            <a:chExt cx="1512168" cy="1512168"/>
          </a:xfrm>
        </p:grpSpPr>
        <p:sp>
          <p:nvSpPr>
            <p:cNvPr id="3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4" name="TextBox 67"/>
            <p:cNvSpPr txBox="1"/>
            <p:nvPr/>
          </p:nvSpPr>
          <p:spPr>
            <a:xfrm>
              <a:off x="2208337" y="1556684"/>
              <a:ext cx="1378326" cy="10321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8000" b="0" i="0" u="none" strike="noStrike" kern="1200" cap="none" spc="30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Tiết</a:t>
              </a:r>
              <a:r>
                <a:rPr kumimoji="0" lang="en-US" altLang="zh-CN" sz="80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 4</a:t>
              </a:r>
              <a:endParaRPr kumimoji="0" lang="zh-CN" altLang="en-US" sz="80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endParaRPr>
            </a:p>
          </p:txBody>
        </p: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461;p28"/>
          <p:cNvSpPr txBox="1"/>
          <p:nvPr/>
        </p:nvSpPr>
        <p:spPr>
          <a:xfrm>
            <a:off x="717452" y="1840546"/>
            <a:ext cx="5697415" cy="20416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93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hivo Light"/>
              <a:buChar char="༝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1pPr>
            <a:lvl2pPr marL="914400" marR="0" lvl="1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2pPr>
            <a:lvl3pPr marL="1371600" marR="0" lvl="2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3pPr>
            <a:lvl4pPr marL="1828800" marR="0" lvl="3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4pPr>
            <a:lvl5pPr marL="2286000" marR="0" lvl="4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5pPr>
            <a:lvl6pPr marL="2743200" marR="0" lvl="5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6pPr>
            <a:lvl7pPr marL="3200400" marR="0" lvl="6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7pPr>
            <a:lvl8pPr marL="3657600" marR="0" lvl="7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8pPr>
            <a:lvl9pPr marL="4114800" marR="0" lvl="8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9pPr>
          </a:lstStyle>
          <a:p>
            <a:pPr marL="0" indent="0" algn="ctr">
              <a:spcBef>
                <a:spcPts val="800"/>
              </a:spcBef>
              <a:buFont typeface="Chivo Light"/>
              <a:buNone/>
            </a:pPr>
            <a:r>
              <a:rPr lang="en-US" sz="96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96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en-US" sz="9600" b="1" kern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"/>
          <p:cNvSpPr txBox="1"/>
          <p:nvPr/>
        </p:nvSpPr>
        <p:spPr>
          <a:xfrm>
            <a:off x="506437" y="179485"/>
            <a:ext cx="10681677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B05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1. </a:t>
            </a:r>
            <a:r>
              <a:rPr lang="en-US" sz="3600" b="1" dirty="0" err="1">
                <a:solidFill>
                  <a:srgbClr val="00B05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Xếp</a:t>
            </a:r>
            <a:r>
              <a:rPr lang="en-US" sz="3600" b="1" dirty="0">
                <a:solidFill>
                  <a:srgbClr val="00B05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3600" b="1" dirty="0">
                <a:solidFill>
                  <a:srgbClr val="00B05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3600" b="1" dirty="0">
                <a:solidFill>
                  <a:srgbClr val="00B05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r>
              <a:rPr lang="en-US" sz="3600" b="1" dirty="0">
                <a:solidFill>
                  <a:srgbClr val="00B05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dưới</a:t>
            </a:r>
            <a:r>
              <a:rPr lang="en-US" sz="3600" b="1" dirty="0">
                <a:solidFill>
                  <a:srgbClr val="00B05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đây</a:t>
            </a:r>
            <a:r>
              <a:rPr lang="en-US" sz="3600" b="1" dirty="0">
                <a:solidFill>
                  <a:srgbClr val="00B05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3600" b="1" dirty="0">
                <a:solidFill>
                  <a:srgbClr val="00B05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r>
              <a:rPr lang="en-US" sz="3600" b="1" dirty="0">
                <a:solidFill>
                  <a:srgbClr val="00B05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thích</a:t>
            </a:r>
            <a:r>
              <a:rPr lang="en-US" sz="3600" b="1" dirty="0">
                <a:solidFill>
                  <a:srgbClr val="00B05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hợp</a:t>
            </a:r>
            <a:endParaRPr lang="en-US" sz="3600" b="1" dirty="0">
              <a:solidFill>
                <a:srgbClr val="00B050"/>
              </a:solidFill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207" y="1036955"/>
            <a:ext cx="2320144" cy="8001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34777" y="1051242"/>
            <a:ext cx="2161223" cy="77152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48425" y="1070292"/>
            <a:ext cx="2433199" cy="75247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2629" y="1932901"/>
            <a:ext cx="2161222" cy="75247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53050" y="1913850"/>
            <a:ext cx="2100848" cy="790575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30602" y="1951950"/>
            <a:ext cx="2285927" cy="752475"/>
          </a:xfrm>
          <a:prstGeom prst="rect">
            <a:avLst/>
          </a:prstGeom>
        </p:spPr>
      </p:pic>
      <p:sp>
        <p:nvSpPr>
          <p:cNvPr id="6" name="Rounded Rectangle 3"/>
          <p:cNvSpPr/>
          <p:nvPr/>
        </p:nvSpPr>
        <p:spPr>
          <a:xfrm>
            <a:off x="351692" y="3081635"/>
            <a:ext cx="4987714" cy="78105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hoạt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endParaRPr lang="en-US" sz="2800" dirty="0">
              <a:solidFill>
                <a:schemeClr val="tx1"/>
              </a:solidFill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Rounded Rectangle 4"/>
          <p:cNvSpPr/>
          <p:nvPr/>
        </p:nvSpPr>
        <p:spPr>
          <a:xfrm>
            <a:off x="6738228" y="3049509"/>
            <a:ext cx="5048675" cy="78105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Arial-Rounded" panose="020B0500000000000000" pitchFamily="34" charset="0"/>
                <a:cs typeface="Arial-Rounded" panose="020B0500000000000000" pitchFamily="34" charset="0"/>
              </a:rPr>
              <a:t>Từ ngữ chỉ đặc điểm</a:t>
            </a:r>
          </a:p>
        </p:txBody>
      </p:sp>
      <p:sp>
        <p:nvSpPr>
          <p:cNvPr id="33" name="Title 1"/>
          <p:cNvSpPr>
            <a:spLocks noGrp="1"/>
          </p:cNvSpPr>
          <p:nvPr>
            <p:ph type="title"/>
          </p:nvPr>
        </p:nvSpPr>
        <p:spPr>
          <a:xfrm>
            <a:off x="2282629" y="6118504"/>
            <a:ext cx="6347973" cy="739496"/>
          </a:xfrm>
          <a:solidFill>
            <a:srgbClr val="EC8EFC"/>
          </a:solidFill>
        </p:spPr>
        <p:txBody>
          <a:bodyPr>
            <a:norm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hoạt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36" name="Title 1"/>
          <p:cNvSpPr txBox="1"/>
          <p:nvPr/>
        </p:nvSpPr>
        <p:spPr>
          <a:xfrm>
            <a:off x="2282629" y="6105570"/>
            <a:ext cx="6347973" cy="739496"/>
          </a:xfrm>
          <a:prstGeom prst="rect">
            <a:avLst/>
          </a:prstGeom>
          <a:solidFill>
            <a:srgbClr val="B2DE82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đặc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điểm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xit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exit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7.40741E-7 L -0.01563 0.46736 " pathEditMode="relative" rAng="0" ptsTypes="AA">
                                      <p:cBhvr>
                                        <p:cTn id="8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1" y="233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7.40741E-7 L 0.22422 0.45093 " pathEditMode="relative" rAng="0" ptsTypes="AA">
                                      <p:cBhvr>
                                        <p:cTn id="8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211" y="225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3.7037E-7 L -0.31848 0.47222 " pathEditMode="relative" rAng="0" ptsTypes="AA">
                                      <p:cBhvr>
                                        <p:cTn id="9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924" y="23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4.44444E-6 L -0.03112 0.49606 " pathEditMode="relative" rAng="0" ptsTypes="AA">
                                      <p:cBhvr>
                                        <p:cTn id="9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3" y="247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4.44444E-6 L 0.37031 0.32361 " pathEditMode="relative" rAng="0" ptsTypes="AA">
                                      <p:cBhvr>
                                        <p:cTn id="10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516" y="161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3.33333E-6 L -0.01367 0.49121 " pathEditMode="relative" rAng="0" ptsTypes="AA">
                                      <p:cBhvr>
                                        <p:cTn id="10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0" y="245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/>
      <p:bldP spid="6" grpId="1" animBg="1"/>
      <p:bldP spid="6" grpId="2" animBg="1"/>
      <p:bldP spid="7" grpId="1" animBg="1"/>
      <p:bldP spid="7" grpId="2" animBg="1"/>
      <p:bldP spid="33" grpId="0" animBg="1"/>
      <p:bldP spid="33" grpId="1"/>
      <p:bldP spid="33" grpId="2"/>
      <p:bldP spid="33" grpId="3" animBg="1"/>
      <p:bldP spid="36" grpId="0" animBg="1"/>
      <p:bldP spid="36" grpId="1"/>
      <p:bldP spid="36" grpId="2"/>
      <p:bldP spid="36" grpId="3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drawing&#10;&#10;Description automatically generated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356" y="2086118"/>
            <a:ext cx="1085182" cy="2450804"/>
          </a:xfrm>
          <a:prstGeom prst="rect">
            <a:avLst/>
          </a:prstGeom>
        </p:spPr>
      </p:pic>
      <p:pic>
        <p:nvPicPr>
          <p:cNvPr id="114" name="Picture 113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567842" y="2100263"/>
            <a:ext cx="1099830" cy="2513897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0" y="1914525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4" y="1914525"/>
            <a:ext cx="640513" cy="613611"/>
          </a:xfrm>
          <a:prstGeom prst="rect">
            <a:avLst/>
          </a:prstGeom>
        </p:spPr>
      </p:pic>
      <p:pic>
        <p:nvPicPr>
          <p:cNvPr id="79" name="Picture 78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781300" y="1686779"/>
            <a:ext cx="7320735" cy="4624457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440" end="15675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623" y="49337"/>
            <a:ext cx="1519850" cy="1519850"/>
          </a:xfrm>
          <a:prstGeom prst="rect">
            <a:avLst/>
          </a:prstGeom>
        </p:spPr>
      </p:pic>
      <p:sp>
        <p:nvSpPr>
          <p:cNvPr id="5" name="Speech Bubble: Rectangle 4"/>
          <p:cNvSpPr/>
          <p:nvPr/>
        </p:nvSpPr>
        <p:spPr>
          <a:xfrm>
            <a:off x="4154099" y="740979"/>
            <a:ext cx="5515524" cy="1173546"/>
          </a:xfrm>
          <a:prstGeom prst="wedgeRectCallout">
            <a:avLst>
              <a:gd name="adj1" fmla="val -28073"/>
              <a:gd name="adj2" fmla="val 9053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CHƠI POWERPOINT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4271258" y="3574514"/>
            <a:ext cx="5281205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1200" normalizeH="0" baseline="0" noProof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TRẠM</a:t>
            </a:r>
            <a:r>
              <a:rPr kumimoji="0" lang="en-US" sz="4800" b="1" i="0" u="none" strike="noStrike" kern="1200" normalizeH="0" noProof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XE BUÝT</a:t>
            </a:r>
            <a:endParaRPr kumimoji="0" lang="en-US" sz="4800" b="1" i="0" u="none" strike="noStrike" kern="1200" normalizeH="0" baseline="0" noProof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33" name="Fail! (sound effect)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413928" y="5407754"/>
            <a:ext cx="609600" cy="609600"/>
          </a:xfrm>
          <a:prstGeom prst="rect">
            <a:avLst/>
          </a:prstGeom>
        </p:spPr>
      </p:pic>
      <p:pic>
        <p:nvPicPr>
          <p:cNvPr id="12" name="Bike_Rides">
            <a:hlinkClick r:id="" action="ppaction://media"/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413928" y="3028902"/>
            <a:ext cx="609600" cy="6096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5644205" y="5555689"/>
            <a:ext cx="15949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5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PLAY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1201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10" presetClass="entr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6" presetClass="emph" presetSubtype="0" repeatCount="indefinite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4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3"/>
                </p:tgtEl>
              </p:cMediaNode>
            </p:audio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5" grpId="0" animBg="1"/>
      <p:bldP spid="26" grpId="0"/>
      <p:bldP spid="13" grpId="0"/>
      <p:bldP spid="13" grpId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"/>
          <p:cNvSpPr txBox="1"/>
          <p:nvPr/>
        </p:nvSpPr>
        <p:spPr>
          <a:xfrm>
            <a:off x="154745" y="330835"/>
            <a:ext cx="11968675" cy="1076325"/>
          </a:xfrm>
          <a:prstGeom prst="rect">
            <a:avLst/>
          </a:prstGeom>
          <a:solidFill>
            <a:srgbClr val="92D050"/>
          </a:solidFill>
        </p:spPr>
        <p:txBody>
          <a:bodyPr wrap="square" rtlCol="0" anchor="t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2. </a:t>
            </a:r>
            <a:r>
              <a:rPr lang="en-US" sz="3200" b="1" dirty="0" err="1">
                <a:solidFill>
                  <a:srgbClr val="FFFF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Chọn</a:t>
            </a:r>
            <a:r>
              <a:rPr lang="en-US" sz="3200" b="1" dirty="0">
                <a:solidFill>
                  <a:srgbClr val="FFFF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3200" b="1" dirty="0">
                <a:solidFill>
                  <a:srgbClr val="FFFF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r>
              <a:rPr lang="en-US" sz="3200" b="1" dirty="0">
                <a:solidFill>
                  <a:srgbClr val="FFFF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3200" b="1" dirty="0">
                <a:solidFill>
                  <a:srgbClr val="FFFF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hoạt</a:t>
            </a:r>
            <a:r>
              <a:rPr lang="en-US" sz="3200" b="1" dirty="0">
                <a:solidFill>
                  <a:srgbClr val="FFFF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3200" b="1" dirty="0">
                <a:solidFill>
                  <a:srgbClr val="FFFF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3200" b="1" dirty="0">
                <a:solidFill>
                  <a:srgbClr val="FFFF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3200" b="1" dirty="0">
                <a:solidFill>
                  <a:srgbClr val="FFFF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3200" b="1" dirty="0">
                <a:solidFill>
                  <a:srgbClr val="FFFF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3200" b="1" dirty="0" err="1">
                <a:solidFill>
                  <a:srgbClr val="FFFF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3200" b="1" dirty="0">
                <a:solidFill>
                  <a:srgbClr val="FFFF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tập</a:t>
            </a:r>
            <a:r>
              <a:rPr lang="en-US" sz="3200" b="1" dirty="0">
                <a:solidFill>
                  <a:srgbClr val="FFFF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1 </a:t>
            </a:r>
            <a:r>
              <a:rPr lang="en-US" sz="3200" b="1" dirty="0" err="1">
                <a:solidFill>
                  <a:srgbClr val="FFFF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thay</a:t>
            </a:r>
            <a:r>
              <a:rPr lang="en-US" sz="3200" b="1" dirty="0">
                <a:solidFill>
                  <a:srgbClr val="FFFF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3200" b="1" dirty="0">
                <a:solidFill>
                  <a:srgbClr val="FFFF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ô </a:t>
            </a:r>
            <a:r>
              <a:rPr lang="en-US" sz="3200" b="1" dirty="0" err="1">
                <a:solidFill>
                  <a:srgbClr val="FFFF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vuông</a:t>
            </a:r>
            <a:r>
              <a:rPr lang="en-US" sz="3200" b="1" dirty="0">
                <a:solidFill>
                  <a:srgbClr val="FFFF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154745" y="1547446"/>
            <a:ext cx="11968675" cy="1569660"/>
            <a:chOff x="154745" y="1547446"/>
            <a:chExt cx="11968675" cy="1569660"/>
          </a:xfrm>
        </p:grpSpPr>
        <p:sp>
          <p:nvSpPr>
            <p:cNvPr id="13" name="Rectangle: Rounded Corners 12"/>
            <p:cNvSpPr/>
            <p:nvPr/>
          </p:nvSpPr>
          <p:spPr>
            <a:xfrm>
              <a:off x="154745" y="1547446"/>
              <a:ext cx="8398412" cy="1569660"/>
            </a:xfrm>
            <a:prstGeom prst="roundRect">
              <a:avLst>
                <a:gd name="adj" fmla="val 33695"/>
              </a:avLst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 rtl="0">
                <a:spcBef>
                  <a:spcPts val="600"/>
                </a:spcBef>
                <a:spcAft>
                  <a:spcPts val="600"/>
                </a:spcAft>
              </a:pPr>
              <a:r>
                <a:rPr lang="en-US" sz="3200" b="0" i="0" u="none" strike="noStrike" dirty="0">
                  <a:solidFill>
                    <a:srgbClr val="00B05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a. </a:t>
              </a:r>
              <a:r>
                <a:rPr lang="vi-VN" sz="3200" b="0" i="0" u="none" strike="noStrike" dirty="0">
                  <a:solidFill>
                    <a:srgbClr val="00B05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Mẹ cho Hải cái bánh rất ngon. Hải mang</a:t>
              </a:r>
              <a:r>
                <a:rPr lang="en-US" sz="3200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3200" b="0" i="0" u="none" strike="noStrike" dirty="0">
                  <a:solidFill>
                    <a:srgbClr val="00B05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đến cho Hà và Xuân cùng ăn. Mẹ khen: “Con biết</a:t>
              </a:r>
              <a:endParaRPr lang="en-US" sz="3200" b="0" i="0" u="none" strike="noStrike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just" rtl="0">
                <a:spcBef>
                  <a:spcPts val="600"/>
                </a:spcBef>
                <a:spcAft>
                  <a:spcPts val="600"/>
                </a:spcAft>
              </a:pPr>
              <a:r>
                <a:rPr lang="en-US" sz="3200" b="0" i="0" u="none" strike="noStrike" dirty="0">
                  <a:solidFill>
                    <a:srgbClr val="00B05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  </a:t>
              </a:r>
              <a:r>
                <a:rPr lang="vi-VN" sz="3200" b="0" i="0" u="none" strike="noStrike" dirty="0">
                  <a:solidFill>
                    <a:srgbClr val="00B05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cùng bạn bè rồi đấy.”</a:t>
              </a:r>
              <a:endParaRPr lang="vi-VN" sz="3200" b="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693834" y="1547446"/>
              <a:ext cx="3429586" cy="1569659"/>
            </a:xfrm>
            <a:prstGeom prst="rect">
              <a:avLst/>
            </a:prstGeom>
          </p:spPr>
        </p:pic>
      </p:grpSp>
      <p:grpSp>
        <p:nvGrpSpPr>
          <p:cNvPr id="21" name="Group 20"/>
          <p:cNvGrpSpPr/>
          <p:nvPr/>
        </p:nvGrpSpPr>
        <p:grpSpPr>
          <a:xfrm>
            <a:off x="120455" y="3229191"/>
            <a:ext cx="12037254" cy="1657350"/>
            <a:chOff x="154745" y="3213547"/>
            <a:chExt cx="12037254" cy="1657350"/>
          </a:xfrm>
        </p:grpSpPr>
        <p:sp>
          <p:nvSpPr>
            <p:cNvPr id="14" name="Rectangle: Rounded Corners 13"/>
            <p:cNvSpPr/>
            <p:nvPr/>
          </p:nvSpPr>
          <p:spPr>
            <a:xfrm>
              <a:off x="154745" y="3257392"/>
              <a:ext cx="8398412" cy="1569660"/>
            </a:xfrm>
            <a:prstGeom prst="roundRect">
              <a:avLst>
                <a:gd name="adj" fmla="val 33695"/>
              </a:avLst>
            </a:prstGeom>
            <a:solidFill>
              <a:srgbClr val="AFE4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rtl="0">
                <a:spcBef>
                  <a:spcPts val="600"/>
                </a:spcBef>
                <a:spcAft>
                  <a:spcPts val="600"/>
                </a:spcAft>
              </a:pPr>
              <a:r>
                <a:rPr lang="en-US" sz="3200" b="0" i="0" u="none" strike="noStrike" dirty="0">
                  <a:solidFill>
                    <a:srgbClr val="0000FF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  <a:r>
                <a:rPr lang="vi-VN" sz="3200" b="0" i="0" u="none" strike="noStrike" dirty="0">
                  <a:solidFill>
                    <a:srgbClr val="0000FF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. Biết Hải ốm, phải nghỉ học, Xuân mang sách vở sang, giảng bài cho bạn. Hải xúc động vì bạn đã </a:t>
              </a:r>
              <a:r>
                <a:rPr lang="en-US" sz="3200" b="0" i="0" u="none" strike="noStrike" dirty="0">
                  <a:solidFill>
                    <a:srgbClr val="0000FF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</a:t>
              </a:r>
              <a:r>
                <a:rPr lang="vi-VN" sz="3200" b="0" i="0" u="none" strike="noStrike" dirty="0">
                  <a:solidFill>
                    <a:srgbClr val="0000FF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0" i="0" u="none" strike="noStrike" dirty="0">
                  <a:solidFill>
                    <a:srgbClr val="0000FF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</a:t>
              </a:r>
              <a:r>
                <a:rPr lang="vi-VN" sz="3200" b="0" i="0" u="none" strike="noStrike" dirty="0">
                  <a:solidFill>
                    <a:srgbClr val="0000FF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khi mình bị ốm.</a:t>
              </a:r>
              <a:endParaRPr lang="vi-VN" sz="3200" b="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693834" y="3213547"/>
              <a:ext cx="3498165" cy="1657350"/>
            </a:xfrm>
            <a:prstGeom prst="rect">
              <a:avLst/>
            </a:prstGeom>
          </p:spPr>
        </p:pic>
      </p:grpSp>
      <p:grpSp>
        <p:nvGrpSpPr>
          <p:cNvPr id="24" name="Group 23"/>
          <p:cNvGrpSpPr/>
          <p:nvPr/>
        </p:nvGrpSpPr>
        <p:grpSpPr>
          <a:xfrm>
            <a:off x="154745" y="5094673"/>
            <a:ext cx="12037255" cy="1627042"/>
            <a:chOff x="154745" y="4953993"/>
            <a:chExt cx="12037255" cy="1627042"/>
          </a:xfrm>
        </p:grpSpPr>
        <p:sp>
          <p:nvSpPr>
            <p:cNvPr id="15" name="Rectangle: Rounded Corners 14"/>
            <p:cNvSpPr/>
            <p:nvPr/>
          </p:nvSpPr>
          <p:spPr>
            <a:xfrm>
              <a:off x="154745" y="5011375"/>
              <a:ext cx="8721970" cy="1569660"/>
            </a:xfrm>
            <a:prstGeom prst="roundRect">
              <a:avLst>
                <a:gd name="adj" fmla="val 33695"/>
              </a:avLst>
            </a:prstGeom>
            <a:solidFill>
              <a:srgbClr val="B2DE8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rtl="0">
                <a:spcBef>
                  <a:spcPts val="600"/>
                </a:spcBef>
                <a:spcAft>
                  <a:spcPts val="600"/>
                </a:spcAft>
              </a:pPr>
              <a:r>
                <a:rPr lang="en-US" sz="3200" b="0" i="0" u="none" strike="noStrike" dirty="0">
                  <a:solidFill>
                    <a:srgbClr val="6600FF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  <a:r>
                <a:rPr lang="vi-VN" sz="3200" b="0" i="0" u="none" strike="noStrike" dirty="0">
                  <a:solidFill>
                    <a:srgbClr val="6600FF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. Hải và Xuân đều muốn ngồi bàn đầu. Nhưng ở đó chỉ còn một chỗ. Xuân xin </a:t>
              </a:r>
              <a:r>
                <a:rPr lang="en-US" sz="3200" b="0" i="0" u="none" strike="noStrike" dirty="0" err="1">
                  <a:solidFill>
                    <a:srgbClr val="6600FF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cô</a:t>
              </a:r>
              <a:r>
                <a:rPr lang="vi-VN" sz="3200" b="0" i="0" u="none" strike="noStrike" dirty="0">
                  <a:solidFill>
                    <a:srgbClr val="6600FF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cho Hải được</a:t>
              </a:r>
              <a:r>
                <a:rPr lang="en-US" sz="3200" dirty="0">
                  <a:solidFill>
                    <a:srgbClr val="66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3200" b="0" i="0" u="none" strike="noStrike" dirty="0">
                  <a:solidFill>
                    <a:srgbClr val="6600FF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ngồi chỗ mới. Cô khen Xuân đã biế</a:t>
              </a:r>
              <a:r>
                <a:rPr lang="en-US" sz="3200" b="0" i="0" u="none" strike="noStrike" dirty="0">
                  <a:solidFill>
                    <a:srgbClr val="6600FF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t                    </a:t>
              </a:r>
              <a:r>
                <a:rPr lang="vi-VN" sz="3200" b="0" i="0" u="none" strike="noStrike" dirty="0">
                  <a:solidFill>
                    <a:srgbClr val="6600FF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vi-VN" sz="3200" b="0" dirty="0">
                <a:solidFill>
                  <a:srgbClr val="66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031458" y="4953993"/>
              <a:ext cx="3160542" cy="1627042"/>
            </a:xfrm>
            <a:prstGeom prst="rect">
              <a:avLst/>
            </a:prstGeom>
          </p:spPr>
        </p:pic>
      </p:grpSp>
      <p:sp>
        <p:nvSpPr>
          <p:cNvPr id="25" name="Title 1"/>
          <p:cNvSpPr>
            <a:spLocks noGrp="1"/>
          </p:cNvSpPr>
          <p:nvPr>
            <p:ph type="title"/>
          </p:nvPr>
        </p:nvSpPr>
        <p:spPr>
          <a:xfrm>
            <a:off x="331764" y="2613688"/>
            <a:ext cx="1482968" cy="623714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chia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6" name="Title 1"/>
          <p:cNvSpPr txBox="1"/>
          <p:nvPr/>
        </p:nvSpPr>
        <p:spPr>
          <a:xfrm>
            <a:off x="753795" y="4272867"/>
            <a:ext cx="1511103" cy="62371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đỡ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itle 1"/>
          <p:cNvSpPr txBox="1"/>
          <p:nvPr/>
        </p:nvSpPr>
        <p:spPr>
          <a:xfrm>
            <a:off x="6307894" y="6126137"/>
            <a:ext cx="2245263" cy="62371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nhường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753795" y="2613688"/>
            <a:ext cx="633046" cy="481925"/>
          </a:xfrm>
          <a:prstGeom prst="rect">
            <a:avLst/>
          </a:prstGeom>
          <a:solidFill>
            <a:srgbClr val="F22CF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1157068" y="4303644"/>
            <a:ext cx="724486" cy="510916"/>
          </a:xfrm>
          <a:prstGeom prst="rect">
            <a:avLst/>
          </a:prstGeom>
          <a:solidFill>
            <a:srgbClr val="F22CF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6449746" y="6197031"/>
            <a:ext cx="633046" cy="481925"/>
          </a:xfrm>
          <a:prstGeom prst="rect">
            <a:avLst/>
          </a:prstGeom>
          <a:solidFill>
            <a:srgbClr val="F22CF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5" grpId="0"/>
      <p:bldP spid="25" grpId="1"/>
      <p:bldP spid="25" grpId="2"/>
      <p:bldP spid="26" grpId="0"/>
      <p:bldP spid="26" grpId="1"/>
      <p:bldP spid="26" grpId="2"/>
      <p:bldP spid="30" grpId="0"/>
      <p:bldP spid="30" grpId="1"/>
      <p:bldP spid="30" grpId="2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"/>
          <p:cNvSpPr txBox="1"/>
          <p:nvPr/>
        </p:nvSpPr>
        <p:spPr>
          <a:xfrm>
            <a:off x="608378" y="186495"/>
            <a:ext cx="10741905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3. </a:t>
            </a:r>
            <a:r>
              <a:rPr lang="en-US" sz="3200" dirty="0" err="1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sz="3200" dirty="0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3200" dirty="0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200" dirty="0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3200" dirty="0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3200" dirty="0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hoạt</a:t>
            </a:r>
            <a:r>
              <a:rPr lang="en-US" sz="3200" dirty="0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3200" dirty="0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200" dirty="0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3200" dirty="0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200" dirty="0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3200" dirty="0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lang="en-US" sz="3200" dirty="0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4435" y="880388"/>
            <a:ext cx="6245836" cy="4405216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954435" y="5669280"/>
            <a:ext cx="6245836" cy="622551"/>
          </a:xfrm>
          <a:solidFill>
            <a:srgbClr val="92D050"/>
          </a:solidFill>
        </p:spPr>
        <p:txBody>
          <a:bodyPr>
            <a:normAutofit/>
          </a:bodyPr>
          <a:lstStyle/>
          <a:p>
            <a:r>
              <a:rPr lang="en-US" sz="2800" dirty="0">
                <a:solidFill>
                  <a:srgbClr val="FFFF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Quan </a:t>
            </a:r>
            <a:r>
              <a:rPr lang="en-US" sz="2800" dirty="0" err="1">
                <a:solidFill>
                  <a:srgbClr val="FFFF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sát</a:t>
            </a:r>
            <a:r>
              <a:rPr lang="en-US" sz="2800" dirty="0">
                <a:solidFill>
                  <a:srgbClr val="FFFF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lang="en-US" sz="2800" dirty="0">
                <a:solidFill>
                  <a:srgbClr val="FFFF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800" dirty="0">
                <a:solidFill>
                  <a:srgbClr val="FFFF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nêu</a:t>
            </a:r>
            <a:r>
              <a:rPr lang="en-US" sz="2800" dirty="0">
                <a:solidFill>
                  <a:srgbClr val="FFFF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nội</a:t>
            </a:r>
            <a:r>
              <a:rPr lang="en-US" sz="2800" dirty="0">
                <a:solidFill>
                  <a:srgbClr val="FFFF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dung </a:t>
            </a:r>
            <a:r>
              <a:rPr lang="en-US" sz="2800" dirty="0" err="1">
                <a:solidFill>
                  <a:srgbClr val="FFFF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endParaRPr lang="en-US" sz="2800" dirty="0">
              <a:solidFill>
                <a:srgbClr val="FFFF00"/>
              </a:solidFill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Title 1"/>
          <p:cNvSpPr txBox="1"/>
          <p:nvPr/>
        </p:nvSpPr>
        <p:spPr>
          <a:xfrm>
            <a:off x="3109070" y="5633517"/>
            <a:ext cx="5317588" cy="622551"/>
          </a:xfrm>
          <a:prstGeom prst="rect">
            <a:avLst/>
          </a:prstGeom>
          <a:solidFill>
            <a:srgbClr val="AFE4FF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Lan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Hải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mượn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bút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11" name="Title 1"/>
          <p:cNvSpPr txBox="1"/>
          <p:nvPr/>
        </p:nvSpPr>
        <p:spPr>
          <a:xfrm>
            <a:off x="2954435" y="5677783"/>
            <a:ext cx="6245836" cy="622551"/>
          </a:xfrm>
          <a:prstGeom prst="rect">
            <a:avLst/>
          </a:prstGeom>
          <a:solidFill>
            <a:srgbClr val="92D050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gái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trai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mượn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bút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12" name="Title 1"/>
          <p:cNvSpPr txBox="1"/>
          <p:nvPr/>
        </p:nvSpPr>
        <p:spPr>
          <a:xfrm>
            <a:off x="2283546" y="5669280"/>
            <a:ext cx="8815864" cy="622551"/>
          </a:xfrm>
          <a:prstGeom prst="rect">
            <a:avLst/>
          </a:prstGeom>
          <a:solidFill>
            <a:srgbClr val="AFE4FF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hoạt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endParaRPr lang="en-US" sz="2800" dirty="0">
              <a:solidFill>
                <a:srgbClr val="FF0000"/>
              </a:solidFill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xit" presetSubtype="4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0" presetClass="exit" presetSubtype="0" accel="10000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7" presetClass="exit" presetSubtype="1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1"/>
      <p:bldP spid="9" grpId="0" animBg="1"/>
      <p:bldP spid="9" grpId="1" animBg="1"/>
      <p:bldP spid="9" grpId="2" animBg="1"/>
      <p:bldP spid="9" grpId="3" animBg="1"/>
      <p:bldP spid="10" grpId="0" animBg="1"/>
      <p:bldP spid="10" grpId="1"/>
      <p:bldP spid="10" grpId="2"/>
      <p:bldP spid="11" grpId="0" animBg="1"/>
      <p:bldP spid="11" grpId="1" animBg="1"/>
      <p:bldP spid="11" grpId="2" animBg="1"/>
      <p:bldP spid="11" grpId="3" animBg="1"/>
      <p:bldP spid="12" grpId="0" animBg="1"/>
      <p:bldP spid="12" grpId="1"/>
      <p:bldP spid="12" grpId="2"/>
      <p:bldP spid="12" grpId="3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663" y="42862"/>
            <a:ext cx="4943475" cy="33909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53350" y="0"/>
            <a:ext cx="4438650" cy="31718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83565" y="3581400"/>
            <a:ext cx="4572000" cy="3276600"/>
          </a:xfrm>
          <a:prstGeom prst="rect">
            <a:avLst/>
          </a:prstGeom>
        </p:spPr>
      </p:pic>
      <p:sp>
        <p:nvSpPr>
          <p:cNvPr id="9" name="Cloud 8"/>
          <p:cNvSpPr/>
          <p:nvPr/>
        </p:nvSpPr>
        <p:spPr>
          <a:xfrm>
            <a:off x="5291138" y="1139483"/>
            <a:ext cx="2462212" cy="2032342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14"/>
          <p:cNvGrpSpPr/>
          <p:nvPr/>
        </p:nvGrpSpPr>
        <p:grpSpPr>
          <a:xfrm>
            <a:off x="3593822" y="2063133"/>
            <a:ext cx="4675537" cy="1954845"/>
            <a:chOff x="2118480" y="1316166"/>
            <a:chExt cx="1512168" cy="1512168"/>
          </a:xfrm>
        </p:grpSpPr>
        <p:sp>
          <p:nvSpPr>
            <p:cNvPr id="3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4" name="TextBox 67"/>
            <p:cNvSpPr txBox="1"/>
            <p:nvPr/>
          </p:nvSpPr>
          <p:spPr>
            <a:xfrm>
              <a:off x="2208337" y="1556684"/>
              <a:ext cx="1378326" cy="10321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8000" b="0" i="0" u="none" strike="noStrike" kern="1200" cap="none" spc="30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Tiết</a:t>
              </a:r>
              <a:r>
                <a:rPr kumimoji="0" lang="en-US" altLang="zh-CN" sz="80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 5</a:t>
              </a:r>
              <a:endParaRPr kumimoji="0" lang="zh-CN" altLang="en-US" sz="80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endParaRPr>
            </a:p>
          </p:txBody>
        </p: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461;p28"/>
          <p:cNvSpPr txBox="1"/>
          <p:nvPr/>
        </p:nvSpPr>
        <p:spPr>
          <a:xfrm>
            <a:off x="717452" y="1840546"/>
            <a:ext cx="5697415" cy="20416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93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hivo Light"/>
              <a:buChar char="༝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1pPr>
            <a:lvl2pPr marL="914400" marR="0" lvl="1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2pPr>
            <a:lvl3pPr marL="1371600" marR="0" lvl="2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3pPr>
            <a:lvl4pPr marL="1828800" marR="0" lvl="3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4pPr>
            <a:lvl5pPr marL="2286000" marR="0" lvl="4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5pPr>
            <a:lvl6pPr marL="2743200" marR="0" lvl="5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6pPr>
            <a:lvl7pPr marL="3200400" marR="0" lvl="6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7pPr>
            <a:lvl8pPr marL="3657600" marR="0" lvl="7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8pPr>
            <a:lvl9pPr marL="4114800" marR="0" lvl="8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9pPr>
          </a:lstStyle>
          <a:p>
            <a:pPr marL="0" indent="0" algn="ctr">
              <a:spcBef>
                <a:spcPts val="800"/>
              </a:spcBef>
              <a:buFont typeface="Chivo Light"/>
              <a:buNone/>
            </a:pPr>
            <a:r>
              <a:rPr lang="en-US" sz="96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96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en-US" sz="9600" b="1" kern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88686" y="798286"/>
            <a:ext cx="12003314" cy="4804229"/>
            <a:chOff x="1588126" y="1353865"/>
            <a:chExt cx="9762045" cy="3435849"/>
          </a:xfrm>
        </p:grpSpPr>
        <p:grpSp>
          <p:nvGrpSpPr>
            <p:cNvPr id="2" name="Google Shape;378;p32"/>
            <p:cNvGrpSpPr/>
            <p:nvPr/>
          </p:nvGrpSpPr>
          <p:grpSpPr>
            <a:xfrm>
              <a:off x="1588126" y="1353865"/>
              <a:ext cx="9762045" cy="3435849"/>
              <a:chOff x="589295" y="2199196"/>
              <a:chExt cx="2577800" cy="446948"/>
            </a:xfrm>
          </p:grpSpPr>
          <p:sp>
            <p:nvSpPr>
              <p:cNvPr id="3" name="Google Shape;379;p32"/>
              <p:cNvSpPr/>
              <p:nvPr/>
            </p:nvSpPr>
            <p:spPr>
              <a:xfrm>
                <a:off x="589295" y="2337204"/>
                <a:ext cx="2577800" cy="191900"/>
              </a:xfrm>
              <a:custGeom>
                <a:avLst/>
                <a:gdLst/>
                <a:ahLst/>
                <a:cxnLst/>
                <a:rect l="l" t="t" r="r" b="b"/>
                <a:pathLst>
                  <a:path w="103112" h="7676" extrusionOk="0">
                    <a:moveTo>
                      <a:pt x="68689" y="0"/>
                    </a:moveTo>
                    <a:cubicBezTo>
                      <a:pt x="68006" y="0"/>
                      <a:pt x="67325" y="39"/>
                      <a:pt x="66659" y="122"/>
                    </a:cubicBezTo>
                    <a:cubicBezTo>
                      <a:pt x="65933" y="183"/>
                      <a:pt x="64838" y="202"/>
                      <a:pt x="63559" y="202"/>
                    </a:cubicBezTo>
                    <a:cubicBezTo>
                      <a:pt x="61490" y="202"/>
                      <a:pt x="58940" y="153"/>
                      <a:pt x="56701" y="153"/>
                    </a:cubicBezTo>
                    <a:cubicBezTo>
                      <a:pt x="55317" y="153"/>
                      <a:pt x="54051" y="172"/>
                      <a:pt x="53091" y="233"/>
                    </a:cubicBezTo>
                    <a:cubicBezTo>
                      <a:pt x="52810" y="253"/>
                      <a:pt x="52614" y="261"/>
                      <a:pt x="52472" y="261"/>
                    </a:cubicBezTo>
                    <a:cubicBezTo>
                      <a:pt x="51814" y="261"/>
                      <a:pt x="52362" y="85"/>
                      <a:pt x="51205" y="85"/>
                    </a:cubicBezTo>
                    <a:cubicBezTo>
                      <a:pt x="50650" y="85"/>
                      <a:pt x="48580" y="122"/>
                      <a:pt x="45770" y="159"/>
                    </a:cubicBezTo>
                    <a:cubicBezTo>
                      <a:pt x="34074" y="411"/>
                      <a:pt x="26612" y="643"/>
                      <a:pt x="23595" y="643"/>
                    </a:cubicBezTo>
                    <a:cubicBezTo>
                      <a:pt x="22636" y="643"/>
                      <a:pt x="22126" y="619"/>
                      <a:pt x="22072" y="566"/>
                    </a:cubicBezTo>
                    <a:cubicBezTo>
                      <a:pt x="22049" y="537"/>
                      <a:pt x="22015" y="525"/>
                      <a:pt x="21972" y="525"/>
                    </a:cubicBezTo>
                    <a:cubicBezTo>
                      <a:pt x="21774" y="525"/>
                      <a:pt x="21400" y="777"/>
                      <a:pt x="21177" y="777"/>
                    </a:cubicBezTo>
                    <a:cubicBezTo>
                      <a:pt x="21137" y="777"/>
                      <a:pt x="21102" y="769"/>
                      <a:pt x="21074" y="751"/>
                    </a:cubicBezTo>
                    <a:cubicBezTo>
                      <a:pt x="12013" y="1258"/>
                      <a:pt x="5487" y="1610"/>
                      <a:pt x="3815" y="1610"/>
                    </a:cubicBezTo>
                    <a:cubicBezTo>
                      <a:pt x="3659" y="1610"/>
                      <a:pt x="3545" y="1607"/>
                      <a:pt x="3476" y="1601"/>
                    </a:cubicBezTo>
                    <a:cubicBezTo>
                      <a:pt x="3243" y="1568"/>
                      <a:pt x="3047" y="1551"/>
                      <a:pt x="2878" y="1551"/>
                    </a:cubicBezTo>
                    <a:cubicBezTo>
                      <a:pt x="2484" y="1551"/>
                      <a:pt x="2241" y="1642"/>
                      <a:pt x="2034" y="1823"/>
                    </a:cubicBezTo>
                    <a:cubicBezTo>
                      <a:pt x="1221" y="2599"/>
                      <a:pt x="1" y="7442"/>
                      <a:pt x="925" y="7664"/>
                    </a:cubicBezTo>
                    <a:cubicBezTo>
                      <a:pt x="979" y="7672"/>
                      <a:pt x="1071" y="7675"/>
                      <a:pt x="1197" y="7675"/>
                    </a:cubicBezTo>
                    <a:cubicBezTo>
                      <a:pt x="3026" y="7675"/>
                      <a:pt x="12055" y="6926"/>
                      <a:pt x="16854" y="6926"/>
                    </a:cubicBezTo>
                    <a:cubicBezTo>
                      <a:pt x="18119" y="6926"/>
                      <a:pt x="19090" y="6978"/>
                      <a:pt x="19558" y="7109"/>
                    </a:cubicBezTo>
                    <a:cubicBezTo>
                      <a:pt x="22240" y="6905"/>
                      <a:pt x="30321" y="6242"/>
                      <a:pt x="35306" y="6242"/>
                    </a:cubicBezTo>
                    <a:cubicBezTo>
                      <a:pt x="36644" y="6242"/>
                      <a:pt x="37759" y="6290"/>
                      <a:pt x="38487" y="6407"/>
                    </a:cubicBezTo>
                    <a:cubicBezTo>
                      <a:pt x="39300" y="6074"/>
                      <a:pt x="43626" y="6000"/>
                      <a:pt x="45327" y="6000"/>
                    </a:cubicBezTo>
                    <a:cubicBezTo>
                      <a:pt x="46783" y="5990"/>
                      <a:pt x="47769" y="5986"/>
                      <a:pt x="48537" y="5986"/>
                    </a:cubicBezTo>
                    <a:cubicBezTo>
                      <a:pt x="50634" y="5986"/>
                      <a:pt x="51099" y="6020"/>
                      <a:pt x="55050" y="6074"/>
                    </a:cubicBezTo>
                    <a:cubicBezTo>
                      <a:pt x="56788" y="6074"/>
                      <a:pt x="58008" y="6074"/>
                      <a:pt x="58156" y="6037"/>
                    </a:cubicBezTo>
                    <a:cubicBezTo>
                      <a:pt x="58465" y="5944"/>
                      <a:pt x="59242" y="5903"/>
                      <a:pt x="60073" y="5903"/>
                    </a:cubicBezTo>
                    <a:cubicBezTo>
                      <a:pt x="61225" y="5903"/>
                      <a:pt x="62482" y="5982"/>
                      <a:pt x="62740" y="6111"/>
                    </a:cubicBezTo>
                    <a:cubicBezTo>
                      <a:pt x="63078" y="6286"/>
                      <a:pt x="63481" y="6341"/>
                      <a:pt x="63892" y="6341"/>
                    </a:cubicBezTo>
                    <a:cubicBezTo>
                      <a:pt x="64610" y="6341"/>
                      <a:pt x="65357" y="6173"/>
                      <a:pt x="65839" y="6173"/>
                    </a:cubicBezTo>
                    <a:cubicBezTo>
                      <a:pt x="66018" y="6173"/>
                      <a:pt x="66161" y="6196"/>
                      <a:pt x="66252" y="6259"/>
                    </a:cubicBezTo>
                    <a:cubicBezTo>
                      <a:pt x="68041" y="6144"/>
                      <a:pt x="68659" y="6018"/>
                      <a:pt x="71435" y="6018"/>
                    </a:cubicBezTo>
                    <a:cubicBezTo>
                      <a:pt x="73993" y="6018"/>
                      <a:pt x="78384" y="6125"/>
                      <a:pt x="87215" y="6444"/>
                    </a:cubicBezTo>
                    <a:lnTo>
                      <a:pt x="90283" y="6555"/>
                    </a:lnTo>
                    <a:cubicBezTo>
                      <a:pt x="90895" y="6498"/>
                      <a:pt x="91521" y="6475"/>
                      <a:pt x="92148" y="6475"/>
                    </a:cubicBezTo>
                    <a:cubicBezTo>
                      <a:pt x="94856" y="6475"/>
                      <a:pt x="97587" y="6904"/>
                      <a:pt x="99283" y="6904"/>
                    </a:cubicBezTo>
                    <a:cubicBezTo>
                      <a:pt x="100019" y="6904"/>
                      <a:pt x="100560" y="6823"/>
                      <a:pt x="100820" y="6592"/>
                    </a:cubicBezTo>
                    <a:cubicBezTo>
                      <a:pt x="101781" y="5742"/>
                      <a:pt x="103112" y="2044"/>
                      <a:pt x="102779" y="1120"/>
                    </a:cubicBezTo>
                    <a:cubicBezTo>
                      <a:pt x="102704" y="895"/>
                      <a:pt x="98934" y="805"/>
                      <a:pt x="96381" y="805"/>
                    </a:cubicBezTo>
                    <a:cubicBezTo>
                      <a:pt x="95163" y="805"/>
                      <a:pt x="94222" y="826"/>
                      <a:pt x="94091" y="861"/>
                    </a:cubicBezTo>
                    <a:cubicBezTo>
                      <a:pt x="94040" y="879"/>
                      <a:pt x="93986" y="886"/>
                      <a:pt x="93934" y="886"/>
                    </a:cubicBezTo>
                    <a:cubicBezTo>
                      <a:pt x="93761" y="886"/>
                      <a:pt x="93602" y="807"/>
                      <a:pt x="93573" y="751"/>
                    </a:cubicBezTo>
                    <a:cubicBezTo>
                      <a:pt x="93573" y="714"/>
                      <a:pt x="89802" y="492"/>
                      <a:pt x="89729" y="492"/>
                    </a:cubicBezTo>
                    <a:cubicBezTo>
                      <a:pt x="89433" y="455"/>
                      <a:pt x="86179" y="270"/>
                      <a:pt x="85884" y="270"/>
                    </a:cubicBezTo>
                    <a:cubicBezTo>
                      <a:pt x="85884" y="198"/>
                      <a:pt x="85791" y="157"/>
                      <a:pt x="85646" y="157"/>
                    </a:cubicBezTo>
                    <a:cubicBezTo>
                      <a:pt x="85566" y="157"/>
                      <a:pt x="85471" y="170"/>
                      <a:pt x="85366" y="196"/>
                    </a:cubicBezTo>
                    <a:cubicBezTo>
                      <a:pt x="84886" y="309"/>
                      <a:pt x="83003" y="357"/>
                      <a:pt x="80740" y="357"/>
                    </a:cubicBezTo>
                    <a:cubicBezTo>
                      <a:pt x="80041" y="357"/>
                      <a:pt x="79305" y="353"/>
                      <a:pt x="78563" y="344"/>
                    </a:cubicBezTo>
                    <a:cubicBezTo>
                      <a:pt x="75421" y="344"/>
                      <a:pt x="72204" y="270"/>
                      <a:pt x="71169" y="159"/>
                    </a:cubicBezTo>
                    <a:cubicBezTo>
                      <a:pt x="70357" y="57"/>
                      <a:pt x="69522" y="0"/>
                      <a:pt x="68689" y="0"/>
                    </a:cubicBezTo>
                    <a:close/>
                  </a:path>
                </a:pathLst>
              </a:custGeom>
              <a:solidFill>
                <a:srgbClr val="C4F15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" name="Google Shape;380;p32"/>
              <p:cNvSpPr/>
              <p:nvPr/>
            </p:nvSpPr>
            <p:spPr>
              <a:xfrm>
                <a:off x="961850" y="2466994"/>
                <a:ext cx="1943775" cy="179150"/>
              </a:xfrm>
              <a:custGeom>
                <a:avLst/>
                <a:gdLst/>
                <a:ahLst/>
                <a:cxnLst/>
                <a:rect l="l" t="t" r="r" b="b"/>
                <a:pathLst>
                  <a:path w="77751" h="7166" extrusionOk="0">
                    <a:moveTo>
                      <a:pt x="64615" y="1"/>
                    </a:moveTo>
                    <a:cubicBezTo>
                      <a:pt x="64546" y="1"/>
                      <a:pt x="64460" y="21"/>
                      <a:pt x="64367" y="68"/>
                    </a:cubicBezTo>
                    <a:cubicBezTo>
                      <a:pt x="63663" y="321"/>
                      <a:pt x="58750" y="489"/>
                      <a:pt x="55765" y="489"/>
                    </a:cubicBezTo>
                    <a:cubicBezTo>
                      <a:pt x="54833" y="489"/>
                      <a:pt x="54089" y="472"/>
                      <a:pt x="53719" y="437"/>
                    </a:cubicBezTo>
                    <a:cubicBezTo>
                      <a:pt x="53172" y="349"/>
                      <a:pt x="52625" y="303"/>
                      <a:pt x="52083" y="303"/>
                    </a:cubicBezTo>
                    <a:cubicBezTo>
                      <a:pt x="51488" y="303"/>
                      <a:pt x="50898" y="358"/>
                      <a:pt x="50318" y="474"/>
                    </a:cubicBezTo>
                    <a:cubicBezTo>
                      <a:pt x="48359" y="733"/>
                      <a:pt x="42739" y="511"/>
                      <a:pt x="40151" y="733"/>
                    </a:cubicBezTo>
                    <a:cubicBezTo>
                      <a:pt x="39958" y="751"/>
                      <a:pt x="39816" y="758"/>
                      <a:pt x="39710" y="758"/>
                    </a:cubicBezTo>
                    <a:cubicBezTo>
                      <a:pt x="39142" y="758"/>
                      <a:pt x="39581" y="548"/>
                      <a:pt x="38709" y="548"/>
                    </a:cubicBezTo>
                    <a:cubicBezTo>
                      <a:pt x="37484" y="575"/>
                      <a:pt x="26790" y="851"/>
                      <a:pt x="20802" y="851"/>
                    </a:cubicBezTo>
                    <a:cubicBezTo>
                      <a:pt x="18482" y="851"/>
                      <a:pt x="16868" y="810"/>
                      <a:pt x="16786" y="696"/>
                    </a:cubicBezTo>
                    <a:cubicBezTo>
                      <a:pt x="16773" y="665"/>
                      <a:pt x="16750" y="653"/>
                      <a:pt x="16719" y="653"/>
                    </a:cubicBezTo>
                    <a:cubicBezTo>
                      <a:pt x="16587" y="653"/>
                      <a:pt x="16313" y="873"/>
                      <a:pt x="16137" y="873"/>
                    </a:cubicBezTo>
                    <a:cubicBezTo>
                      <a:pt x="16102" y="873"/>
                      <a:pt x="16071" y="864"/>
                      <a:pt x="16046" y="844"/>
                    </a:cubicBezTo>
                    <a:cubicBezTo>
                      <a:pt x="16046" y="844"/>
                      <a:pt x="8469" y="1095"/>
                      <a:pt x="4755" y="1095"/>
                    </a:cubicBezTo>
                    <a:cubicBezTo>
                      <a:pt x="3742" y="1095"/>
                      <a:pt x="3017" y="1076"/>
                      <a:pt x="2811" y="1029"/>
                    </a:cubicBezTo>
                    <a:cubicBezTo>
                      <a:pt x="2594" y="991"/>
                      <a:pt x="2425" y="970"/>
                      <a:pt x="2288" y="970"/>
                    </a:cubicBezTo>
                    <a:cubicBezTo>
                      <a:pt x="2029" y="970"/>
                      <a:pt x="1884" y="1044"/>
                      <a:pt x="1739" y="1214"/>
                    </a:cubicBezTo>
                    <a:cubicBezTo>
                      <a:pt x="1073" y="1916"/>
                      <a:pt x="1" y="6722"/>
                      <a:pt x="703" y="6981"/>
                    </a:cubicBezTo>
                    <a:cubicBezTo>
                      <a:pt x="822" y="7012"/>
                      <a:pt x="1152" y="7024"/>
                      <a:pt x="1636" y="7024"/>
                    </a:cubicBezTo>
                    <a:cubicBezTo>
                      <a:pt x="3438" y="7024"/>
                      <a:pt x="7375" y="6855"/>
                      <a:pt x="10514" y="6855"/>
                    </a:cubicBezTo>
                    <a:cubicBezTo>
                      <a:pt x="12564" y="6855"/>
                      <a:pt x="14273" y="6927"/>
                      <a:pt x="14826" y="7166"/>
                    </a:cubicBezTo>
                    <a:cubicBezTo>
                      <a:pt x="16483" y="7055"/>
                      <a:pt x="22288" y="6615"/>
                      <a:pt x="26120" y="6615"/>
                    </a:cubicBezTo>
                    <a:cubicBezTo>
                      <a:pt x="27418" y="6615"/>
                      <a:pt x="28489" y="6665"/>
                      <a:pt x="29097" y="6796"/>
                    </a:cubicBezTo>
                    <a:cubicBezTo>
                      <a:pt x="29642" y="6539"/>
                      <a:pt x="32150" y="6474"/>
                      <a:pt x="34955" y="6474"/>
                    </a:cubicBezTo>
                    <a:cubicBezTo>
                      <a:pt x="37844" y="6474"/>
                      <a:pt x="41049" y="6543"/>
                      <a:pt x="42752" y="6543"/>
                    </a:cubicBezTo>
                    <a:cubicBezTo>
                      <a:pt x="43436" y="6543"/>
                      <a:pt x="43878" y="6532"/>
                      <a:pt x="43959" y="6500"/>
                    </a:cubicBezTo>
                    <a:cubicBezTo>
                      <a:pt x="44243" y="6376"/>
                      <a:pt x="44981" y="6320"/>
                      <a:pt x="45707" y="6320"/>
                    </a:cubicBezTo>
                    <a:cubicBezTo>
                      <a:pt x="46491" y="6320"/>
                      <a:pt x="47262" y="6385"/>
                      <a:pt x="47434" y="6500"/>
                    </a:cubicBezTo>
                    <a:cubicBezTo>
                      <a:pt x="47673" y="6656"/>
                      <a:pt x="47958" y="6707"/>
                      <a:pt x="48252" y="6707"/>
                    </a:cubicBezTo>
                    <a:cubicBezTo>
                      <a:pt x="48810" y="6707"/>
                      <a:pt x="49402" y="6525"/>
                      <a:pt x="49782" y="6525"/>
                    </a:cubicBezTo>
                    <a:cubicBezTo>
                      <a:pt x="49918" y="6525"/>
                      <a:pt x="50026" y="6548"/>
                      <a:pt x="50096" y="6611"/>
                    </a:cubicBezTo>
                    <a:lnTo>
                      <a:pt x="53313" y="6242"/>
                    </a:lnTo>
                    <a:lnTo>
                      <a:pt x="68286" y="6242"/>
                    </a:lnTo>
                    <a:cubicBezTo>
                      <a:pt x="69090" y="6094"/>
                      <a:pt x="69945" y="6048"/>
                      <a:pt x="70786" y="6048"/>
                    </a:cubicBezTo>
                    <a:cubicBezTo>
                      <a:pt x="72188" y="6048"/>
                      <a:pt x="73551" y="6176"/>
                      <a:pt x="74576" y="6176"/>
                    </a:cubicBezTo>
                    <a:cubicBezTo>
                      <a:pt x="75396" y="6176"/>
                      <a:pt x="76000" y="6094"/>
                      <a:pt x="76234" y="5798"/>
                    </a:cubicBezTo>
                    <a:cubicBezTo>
                      <a:pt x="76937" y="4874"/>
                      <a:pt x="77750" y="1103"/>
                      <a:pt x="77455" y="178"/>
                    </a:cubicBezTo>
                    <a:cubicBezTo>
                      <a:pt x="77426" y="102"/>
                      <a:pt x="77000" y="73"/>
                      <a:pt x="76377" y="73"/>
                    </a:cubicBezTo>
                    <a:cubicBezTo>
                      <a:pt x="74582" y="73"/>
                      <a:pt x="71158" y="318"/>
                      <a:pt x="70911" y="400"/>
                    </a:cubicBezTo>
                    <a:cubicBezTo>
                      <a:pt x="70874" y="425"/>
                      <a:pt x="70829" y="437"/>
                      <a:pt x="70782" y="437"/>
                    </a:cubicBezTo>
                    <a:cubicBezTo>
                      <a:pt x="70689" y="437"/>
                      <a:pt x="70590" y="388"/>
                      <a:pt x="70541" y="289"/>
                    </a:cubicBezTo>
                    <a:cubicBezTo>
                      <a:pt x="70504" y="215"/>
                      <a:pt x="64774" y="142"/>
                      <a:pt x="64774" y="105"/>
                    </a:cubicBezTo>
                    <a:cubicBezTo>
                      <a:pt x="64774" y="40"/>
                      <a:pt x="64711" y="1"/>
                      <a:pt x="64615" y="1"/>
                    </a:cubicBezTo>
                    <a:close/>
                  </a:path>
                </a:pathLst>
              </a:custGeom>
              <a:solidFill>
                <a:srgbClr val="C4F15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" name="Google Shape;381;p32"/>
              <p:cNvSpPr/>
              <p:nvPr/>
            </p:nvSpPr>
            <p:spPr>
              <a:xfrm>
                <a:off x="1085712" y="2199196"/>
                <a:ext cx="1696050" cy="207250"/>
              </a:xfrm>
              <a:custGeom>
                <a:avLst/>
                <a:gdLst/>
                <a:ahLst/>
                <a:cxnLst/>
                <a:rect l="l" t="t" r="r" b="b"/>
                <a:pathLst>
                  <a:path w="67842" h="8290" extrusionOk="0">
                    <a:moveTo>
                      <a:pt x="66961" y="1"/>
                    </a:moveTo>
                    <a:cubicBezTo>
                      <a:pt x="65549" y="1"/>
                      <a:pt x="62061" y="407"/>
                      <a:pt x="61852" y="526"/>
                    </a:cubicBezTo>
                    <a:cubicBezTo>
                      <a:pt x="61813" y="552"/>
                      <a:pt x="61769" y="564"/>
                      <a:pt x="61725" y="564"/>
                    </a:cubicBezTo>
                    <a:cubicBezTo>
                      <a:pt x="61646" y="564"/>
                      <a:pt x="61567" y="524"/>
                      <a:pt x="61520" y="452"/>
                    </a:cubicBezTo>
                    <a:cubicBezTo>
                      <a:pt x="61501" y="415"/>
                      <a:pt x="60882" y="406"/>
                      <a:pt x="60258" y="406"/>
                    </a:cubicBezTo>
                    <a:cubicBezTo>
                      <a:pt x="59634" y="406"/>
                      <a:pt x="59006" y="415"/>
                      <a:pt x="58969" y="415"/>
                    </a:cubicBezTo>
                    <a:lnTo>
                      <a:pt x="56455" y="415"/>
                    </a:lnTo>
                    <a:cubicBezTo>
                      <a:pt x="56455" y="351"/>
                      <a:pt x="56405" y="311"/>
                      <a:pt x="56326" y="311"/>
                    </a:cubicBezTo>
                    <a:cubicBezTo>
                      <a:pt x="56270" y="311"/>
                      <a:pt x="56199" y="332"/>
                      <a:pt x="56122" y="378"/>
                    </a:cubicBezTo>
                    <a:cubicBezTo>
                      <a:pt x="55434" y="706"/>
                      <a:pt x="49756" y="1062"/>
                      <a:pt x="47543" y="1062"/>
                    </a:cubicBezTo>
                    <a:cubicBezTo>
                      <a:pt x="47258" y="1062"/>
                      <a:pt x="47031" y="1056"/>
                      <a:pt x="46879" y="1044"/>
                    </a:cubicBezTo>
                    <a:cubicBezTo>
                      <a:pt x="46480" y="984"/>
                      <a:pt x="46081" y="955"/>
                      <a:pt x="45681" y="955"/>
                    </a:cubicBezTo>
                    <a:cubicBezTo>
                      <a:pt x="45082" y="955"/>
                      <a:pt x="44483" y="1021"/>
                      <a:pt x="43884" y="1154"/>
                    </a:cubicBezTo>
                    <a:cubicBezTo>
                      <a:pt x="42184" y="1487"/>
                      <a:pt x="37267" y="1339"/>
                      <a:pt x="35048" y="1598"/>
                    </a:cubicBezTo>
                    <a:cubicBezTo>
                      <a:pt x="34831" y="1628"/>
                      <a:pt x="34687" y="1640"/>
                      <a:pt x="34587" y="1640"/>
                    </a:cubicBezTo>
                    <a:cubicBezTo>
                      <a:pt x="34225" y="1640"/>
                      <a:pt x="34458" y="1484"/>
                      <a:pt x="33934" y="1484"/>
                    </a:cubicBezTo>
                    <a:cubicBezTo>
                      <a:pt x="33892" y="1484"/>
                      <a:pt x="33844" y="1485"/>
                      <a:pt x="33791" y="1487"/>
                    </a:cubicBezTo>
                    <a:cubicBezTo>
                      <a:pt x="33015" y="1487"/>
                      <a:pt x="28357" y="1709"/>
                      <a:pt x="23772" y="1857"/>
                    </a:cubicBezTo>
                    <a:cubicBezTo>
                      <a:pt x="21499" y="1912"/>
                      <a:pt x="19253" y="1949"/>
                      <a:pt x="17561" y="1949"/>
                    </a:cubicBezTo>
                    <a:cubicBezTo>
                      <a:pt x="15870" y="1949"/>
                      <a:pt x="14733" y="1912"/>
                      <a:pt x="14678" y="1820"/>
                    </a:cubicBezTo>
                    <a:cubicBezTo>
                      <a:pt x="14665" y="1789"/>
                      <a:pt x="14644" y="1777"/>
                      <a:pt x="14616" y="1777"/>
                    </a:cubicBezTo>
                    <a:cubicBezTo>
                      <a:pt x="14499" y="1777"/>
                      <a:pt x="14268" y="1997"/>
                      <a:pt x="14123" y="1997"/>
                    </a:cubicBezTo>
                    <a:cubicBezTo>
                      <a:pt x="14094" y="1997"/>
                      <a:pt x="14069" y="1988"/>
                      <a:pt x="14049" y="1968"/>
                    </a:cubicBezTo>
                    <a:cubicBezTo>
                      <a:pt x="13238" y="2024"/>
                      <a:pt x="7539" y="2228"/>
                      <a:pt x="4444" y="2228"/>
                    </a:cubicBezTo>
                    <a:cubicBezTo>
                      <a:pt x="3448" y="2228"/>
                      <a:pt x="2721" y="2207"/>
                      <a:pt x="2514" y="2153"/>
                    </a:cubicBezTo>
                    <a:cubicBezTo>
                      <a:pt x="2324" y="2102"/>
                      <a:pt x="2173" y="2077"/>
                      <a:pt x="2049" y="2077"/>
                    </a:cubicBezTo>
                    <a:cubicBezTo>
                      <a:pt x="1812" y="2077"/>
                      <a:pt x="1674" y="2168"/>
                      <a:pt x="1553" y="2338"/>
                    </a:cubicBezTo>
                    <a:cubicBezTo>
                      <a:pt x="961" y="3003"/>
                      <a:pt x="0" y="7809"/>
                      <a:pt x="629" y="8105"/>
                    </a:cubicBezTo>
                    <a:cubicBezTo>
                      <a:pt x="748" y="8138"/>
                      <a:pt x="1069" y="8150"/>
                      <a:pt x="1533" y="8150"/>
                    </a:cubicBezTo>
                    <a:cubicBezTo>
                      <a:pt x="3158" y="8150"/>
                      <a:pt x="6544" y="7995"/>
                      <a:pt x="9240" y="7995"/>
                    </a:cubicBezTo>
                    <a:cubicBezTo>
                      <a:pt x="11028" y="7995"/>
                      <a:pt x="12512" y="8063"/>
                      <a:pt x="12977" y="8290"/>
                    </a:cubicBezTo>
                    <a:cubicBezTo>
                      <a:pt x="14473" y="8177"/>
                      <a:pt x="19764" y="7676"/>
                      <a:pt x="23120" y="7676"/>
                    </a:cubicBezTo>
                    <a:cubicBezTo>
                      <a:pt x="24159" y="7676"/>
                      <a:pt x="25012" y="7724"/>
                      <a:pt x="25510" y="7846"/>
                    </a:cubicBezTo>
                    <a:cubicBezTo>
                      <a:pt x="26102" y="7513"/>
                      <a:pt x="29244" y="7439"/>
                      <a:pt x="32276" y="7439"/>
                    </a:cubicBezTo>
                    <a:cubicBezTo>
                      <a:pt x="35344" y="7403"/>
                      <a:pt x="38302" y="7403"/>
                      <a:pt x="38524" y="7329"/>
                    </a:cubicBezTo>
                    <a:cubicBezTo>
                      <a:pt x="38781" y="7190"/>
                      <a:pt x="39547" y="7115"/>
                      <a:pt x="40249" y="7115"/>
                    </a:cubicBezTo>
                    <a:cubicBezTo>
                      <a:pt x="40858" y="7115"/>
                      <a:pt x="41418" y="7171"/>
                      <a:pt x="41555" y="7292"/>
                    </a:cubicBezTo>
                    <a:cubicBezTo>
                      <a:pt x="41753" y="7424"/>
                      <a:pt x="41980" y="7469"/>
                      <a:pt x="42214" y="7469"/>
                    </a:cubicBezTo>
                    <a:cubicBezTo>
                      <a:pt x="42731" y="7469"/>
                      <a:pt x="43282" y="7246"/>
                      <a:pt x="43626" y="7246"/>
                    </a:cubicBezTo>
                    <a:cubicBezTo>
                      <a:pt x="43736" y="7246"/>
                      <a:pt x="43825" y="7269"/>
                      <a:pt x="43884" y="7329"/>
                    </a:cubicBezTo>
                    <a:cubicBezTo>
                      <a:pt x="47397" y="6774"/>
                      <a:pt x="45363" y="6922"/>
                      <a:pt x="53238" y="6663"/>
                    </a:cubicBezTo>
                    <a:cubicBezTo>
                      <a:pt x="56492" y="6552"/>
                      <a:pt x="59782" y="6441"/>
                      <a:pt x="59782" y="6441"/>
                    </a:cubicBezTo>
                    <a:cubicBezTo>
                      <a:pt x="60732" y="6201"/>
                      <a:pt x="61778" y="6151"/>
                      <a:pt x="62766" y="6151"/>
                    </a:cubicBezTo>
                    <a:cubicBezTo>
                      <a:pt x="63460" y="6151"/>
                      <a:pt x="64127" y="6175"/>
                      <a:pt x="64711" y="6175"/>
                    </a:cubicBezTo>
                    <a:cubicBezTo>
                      <a:pt x="65721" y="6175"/>
                      <a:pt x="66486" y="6102"/>
                      <a:pt x="66732" y="5702"/>
                    </a:cubicBezTo>
                    <a:cubicBezTo>
                      <a:pt x="67287" y="4778"/>
                      <a:pt x="67842" y="970"/>
                      <a:pt x="67546" y="82"/>
                    </a:cubicBezTo>
                    <a:cubicBezTo>
                      <a:pt x="67524" y="25"/>
                      <a:pt x="67304" y="1"/>
                      <a:pt x="66961" y="1"/>
                    </a:cubicBezTo>
                    <a:close/>
                  </a:path>
                </a:pathLst>
              </a:custGeom>
              <a:solidFill>
                <a:srgbClr val="C4F15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6" name="Google Shape;386;p32"/>
            <p:cNvSpPr txBox="1"/>
            <p:nvPr/>
          </p:nvSpPr>
          <p:spPr>
            <a:xfrm>
              <a:off x="2893915" y="2505946"/>
              <a:ext cx="7466078" cy="12928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b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Montserrat" panose="00000500000000000000"/>
                <a:buNone/>
                <a:defRPr sz="1865" b="0" i="0" u="none" strike="noStrike" cap="none">
                  <a:solidFill>
                    <a:schemeClr val="dk1"/>
                  </a:solidFill>
                  <a:latin typeface="Nunito"/>
                  <a:ea typeface="Nunito"/>
                  <a:cs typeface="Nunito"/>
                  <a:sym typeface="Nunito"/>
                </a:defRPr>
              </a:lvl1pPr>
              <a:lvl2pPr marL="914400" marR="0" lvl="1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Montserrat" panose="00000500000000000000"/>
                <a:buNone/>
                <a:defRPr sz="1865" b="0" i="0" u="none" strike="noStrike" cap="none">
                  <a:solidFill>
                    <a:schemeClr val="dk1"/>
                  </a:solidFill>
                  <a:latin typeface="Montserrat" panose="00000500000000000000"/>
                  <a:ea typeface="Montserrat" panose="00000500000000000000"/>
                  <a:cs typeface="Montserrat" panose="00000500000000000000"/>
                  <a:sym typeface="Montserrat" panose="00000500000000000000"/>
                </a:defRPr>
              </a:lvl2pPr>
              <a:lvl3pPr marL="1371600" marR="0" lvl="2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Montserrat" panose="00000500000000000000"/>
                <a:buNone/>
                <a:defRPr sz="1865" b="0" i="0" u="none" strike="noStrike" cap="none">
                  <a:solidFill>
                    <a:schemeClr val="dk1"/>
                  </a:solidFill>
                  <a:latin typeface="Montserrat" panose="00000500000000000000"/>
                  <a:ea typeface="Montserrat" panose="00000500000000000000"/>
                  <a:cs typeface="Montserrat" panose="00000500000000000000"/>
                  <a:sym typeface="Montserrat" panose="00000500000000000000"/>
                </a:defRPr>
              </a:lvl3pPr>
              <a:lvl4pPr marL="1828800" marR="0" lvl="3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Montserrat" panose="00000500000000000000"/>
                <a:buNone/>
                <a:defRPr sz="1865" b="0" i="0" u="none" strike="noStrike" cap="none">
                  <a:solidFill>
                    <a:schemeClr val="dk1"/>
                  </a:solidFill>
                  <a:latin typeface="Montserrat" panose="00000500000000000000"/>
                  <a:ea typeface="Montserrat" panose="00000500000000000000"/>
                  <a:cs typeface="Montserrat" panose="00000500000000000000"/>
                  <a:sym typeface="Montserrat" panose="00000500000000000000"/>
                </a:defRPr>
              </a:lvl4pPr>
              <a:lvl5pPr marL="2286000" marR="0" lvl="4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Montserrat" panose="00000500000000000000"/>
                <a:buNone/>
                <a:defRPr sz="1865" b="0" i="0" u="none" strike="noStrike" cap="none">
                  <a:solidFill>
                    <a:schemeClr val="dk1"/>
                  </a:solidFill>
                  <a:latin typeface="Montserrat" panose="00000500000000000000"/>
                  <a:ea typeface="Montserrat" panose="00000500000000000000"/>
                  <a:cs typeface="Montserrat" panose="00000500000000000000"/>
                  <a:sym typeface="Montserrat" panose="00000500000000000000"/>
                </a:defRPr>
              </a:lvl5pPr>
              <a:lvl6pPr marL="2743200" marR="0" lvl="5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Montserrat" panose="00000500000000000000"/>
                <a:buNone/>
                <a:defRPr sz="1865" b="0" i="0" u="none" strike="noStrike" cap="none">
                  <a:solidFill>
                    <a:schemeClr val="dk1"/>
                  </a:solidFill>
                  <a:latin typeface="Montserrat" panose="00000500000000000000"/>
                  <a:ea typeface="Montserrat" panose="00000500000000000000"/>
                  <a:cs typeface="Montserrat" panose="00000500000000000000"/>
                  <a:sym typeface="Montserrat" panose="00000500000000000000"/>
                </a:defRPr>
              </a:lvl6pPr>
              <a:lvl7pPr marL="3200400" marR="0" lvl="6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Montserrat" panose="00000500000000000000"/>
                <a:buNone/>
                <a:defRPr sz="1865" b="0" i="0" u="none" strike="noStrike" cap="none">
                  <a:solidFill>
                    <a:schemeClr val="dk1"/>
                  </a:solidFill>
                  <a:latin typeface="Montserrat" panose="00000500000000000000"/>
                  <a:ea typeface="Montserrat" panose="00000500000000000000"/>
                  <a:cs typeface="Montserrat" panose="00000500000000000000"/>
                  <a:sym typeface="Montserrat" panose="00000500000000000000"/>
                </a:defRPr>
              </a:lvl7pPr>
              <a:lvl8pPr marL="3657600" marR="0" lvl="7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Montserrat" panose="00000500000000000000"/>
                <a:buNone/>
                <a:defRPr sz="1865" b="0" i="0" u="none" strike="noStrike" cap="none">
                  <a:solidFill>
                    <a:schemeClr val="dk1"/>
                  </a:solidFill>
                  <a:latin typeface="Montserrat" panose="00000500000000000000"/>
                  <a:ea typeface="Montserrat" panose="00000500000000000000"/>
                  <a:cs typeface="Montserrat" panose="00000500000000000000"/>
                  <a:sym typeface="Montserrat" panose="00000500000000000000"/>
                </a:defRPr>
              </a:lvl8pPr>
              <a:lvl9pPr marL="4114800" marR="0" lvl="8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Montserrat" panose="00000500000000000000"/>
                <a:buNone/>
                <a:defRPr sz="1865" b="0" i="0" u="none" strike="noStrike" cap="none">
                  <a:solidFill>
                    <a:schemeClr val="dk1"/>
                  </a:solidFill>
                  <a:latin typeface="Montserrat" panose="00000500000000000000"/>
                  <a:ea typeface="Montserrat" panose="00000500000000000000"/>
                  <a:cs typeface="Montserrat" panose="00000500000000000000"/>
                  <a:sym typeface="Montserrat" panose="00000500000000000000"/>
                </a:defRPr>
              </a:lvl9pPr>
            </a:lstStyle>
            <a:p>
              <a:pPr marL="0" indent="0"/>
              <a:r>
                <a:rPr lang="fr-FR" sz="5400" b="1" dirty="0" err="1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K</a:t>
              </a:r>
              <a:r>
                <a:rPr lang="fr-FR" sz="54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ể</a:t>
              </a:r>
              <a:r>
                <a:rPr lang="fr-FR" sz="54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fr-FR" sz="54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tên</a:t>
              </a:r>
              <a:r>
                <a:rPr lang="fr-FR" sz="54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fr-FR" sz="54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một</a:t>
              </a:r>
              <a:r>
                <a:rPr lang="fr-FR" sz="54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fr-FR" sz="54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số</a:t>
              </a:r>
              <a:r>
                <a:rPr lang="fr-FR" sz="54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fr-FR" sz="54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hoạt</a:t>
              </a:r>
              <a:r>
                <a:rPr lang="fr-FR" sz="54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fr-FR" sz="54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động</a:t>
              </a:r>
              <a:r>
                <a:rPr lang="fr-FR" sz="54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fr-FR" sz="54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của</a:t>
              </a:r>
              <a:r>
                <a:rPr lang="fr-FR" sz="54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fr-FR" sz="54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học</a:t>
              </a:r>
              <a:r>
                <a:rPr lang="fr-FR" sz="54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fr-FR" sz="54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sinh</a:t>
              </a:r>
              <a:r>
                <a:rPr lang="fr-FR" sz="54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fr-FR" sz="54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trong</a:t>
              </a:r>
              <a:r>
                <a:rPr lang="fr-FR" sz="54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fr-FR" sz="54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giờ</a:t>
              </a:r>
              <a:r>
                <a:rPr lang="fr-FR" sz="54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ra </a:t>
              </a:r>
              <a:r>
                <a:rPr lang="fr-FR" sz="54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chơi</a:t>
              </a:r>
              <a:r>
                <a:rPr lang="fr-FR" sz="54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.</a:t>
              </a:r>
              <a:endParaRPr lang="en-US" sz="54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821637" cy="6858000"/>
          </a:xfrm>
          <a:prstGeom prst="rect">
            <a:avLst/>
          </a:prstGeom>
        </p:spPr>
      </p:pic>
      <p:sp>
        <p:nvSpPr>
          <p:cNvPr id="4" name="Arrow: Pentagon 3"/>
          <p:cNvSpPr/>
          <p:nvPr/>
        </p:nvSpPr>
        <p:spPr>
          <a:xfrm>
            <a:off x="7821637" y="2810022"/>
            <a:ext cx="4370363" cy="1086730"/>
          </a:xfrm>
          <a:prstGeom prst="homePlate">
            <a:avLst>
              <a:gd name="adj" fmla="val 26699"/>
            </a:avLst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dirty="0">
                <a:solidFill>
                  <a:srgbClr val="FFFF00"/>
                </a:solidFill>
              </a:rPr>
              <a:t>Quan </a:t>
            </a:r>
            <a:r>
              <a:rPr lang="en-US" sz="3600" dirty="0" err="1">
                <a:solidFill>
                  <a:srgbClr val="FFFF00"/>
                </a:solidFill>
              </a:rPr>
              <a:t>sát</a:t>
            </a:r>
            <a:r>
              <a:rPr lang="en-US" sz="3600" dirty="0">
                <a:solidFill>
                  <a:srgbClr val="FFFF00"/>
                </a:solidFill>
              </a:rPr>
              <a:t> </a:t>
            </a:r>
            <a:r>
              <a:rPr lang="en-US" sz="3600" dirty="0" err="1">
                <a:solidFill>
                  <a:srgbClr val="FFFF00"/>
                </a:solidFill>
              </a:rPr>
              <a:t>tranh</a:t>
            </a:r>
            <a:r>
              <a:rPr lang="en-US" sz="3600" dirty="0">
                <a:solidFill>
                  <a:srgbClr val="FFFF00"/>
                </a:solidFill>
              </a:rPr>
              <a:t>, </a:t>
            </a:r>
            <a:r>
              <a:rPr lang="en-US" sz="3600" dirty="0" err="1">
                <a:solidFill>
                  <a:srgbClr val="FFFF00"/>
                </a:solidFill>
              </a:rPr>
              <a:t>nêu</a:t>
            </a:r>
            <a:r>
              <a:rPr lang="en-US" sz="3600" dirty="0">
                <a:solidFill>
                  <a:srgbClr val="FFFF00"/>
                </a:solidFill>
              </a:rPr>
              <a:t> </a:t>
            </a:r>
            <a:r>
              <a:rPr lang="en-US" sz="3600" dirty="0" err="1">
                <a:solidFill>
                  <a:srgbClr val="FFFF00"/>
                </a:solidFill>
              </a:rPr>
              <a:t>nội</a:t>
            </a:r>
            <a:r>
              <a:rPr lang="en-US" sz="3600" dirty="0">
                <a:solidFill>
                  <a:srgbClr val="FFFF00"/>
                </a:solidFill>
              </a:rPr>
              <a:t> dung tanh</a:t>
            </a:r>
          </a:p>
        </p:txBody>
      </p:sp>
      <p:sp>
        <p:nvSpPr>
          <p:cNvPr id="5" name="Sun 4"/>
          <p:cNvSpPr/>
          <p:nvPr/>
        </p:nvSpPr>
        <p:spPr>
          <a:xfrm>
            <a:off x="7821637" y="126609"/>
            <a:ext cx="4131212" cy="2574388"/>
          </a:xfrm>
          <a:prstGeom prst="sun">
            <a:avLst>
              <a:gd name="adj" fmla="val 1539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00FF"/>
                </a:solidFill>
              </a:rPr>
              <a:t>Hoạt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động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nhóm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đôi</a:t>
            </a:r>
            <a:endParaRPr lang="en-US" sz="3200" b="1" dirty="0">
              <a:solidFill>
                <a:srgbClr val="0000FF"/>
              </a:solidFill>
            </a:endParaRPr>
          </a:p>
        </p:txBody>
      </p:sp>
      <p:sp>
        <p:nvSpPr>
          <p:cNvPr id="6" name="Arrow: Pentagon 5"/>
          <p:cNvSpPr/>
          <p:nvPr/>
        </p:nvSpPr>
        <p:spPr>
          <a:xfrm>
            <a:off x="7821636" y="4157003"/>
            <a:ext cx="4370363" cy="1863969"/>
          </a:xfrm>
          <a:prstGeom prst="homePlate">
            <a:avLst>
              <a:gd name="adj" fmla="val 27231"/>
            </a:avLst>
          </a:prstGeom>
          <a:solidFill>
            <a:srgbClr val="93DB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fr-FR" sz="36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</a:t>
            </a:r>
            <a:r>
              <a:rPr lang="fr-FR" sz="36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ể</a:t>
            </a:r>
            <a:r>
              <a:rPr lang="fr-FR" sz="36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6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tên</a:t>
            </a:r>
            <a:r>
              <a:rPr lang="fr-FR" sz="36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6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fr-FR" sz="36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6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fr-FR" sz="36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6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hoạt</a:t>
            </a:r>
            <a:r>
              <a:rPr lang="fr-FR" sz="36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6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fr-FR" sz="36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6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fr-FR" sz="36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6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fr-FR" sz="36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6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fr-FR" sz="36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6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fr-FR" sz="36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6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giờ</a:t>
            </a:r>
            <a:r>
              <a:rPr lang="fr-FR" sz="36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ra </a:t>
            </a:r>
            <a:r>
              <a:rPr lang="fr-FR" sz="36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chơi</a:t>
            </a:r>
            <a:r>
              <a:rPr lang="fr-FR" sz="36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36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/>
          <p:nvPr/>
        </p:nvSpPr>
        <p:spPr>
          <a:xfrm>
            <a:off x="448407" y="668362"/>
            <a:ext cx="109886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B05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2. </a:t>
            </a:r>
            <a:r>
              <a:rPr lang="en-US" sz="3600" dirty="0" err="1">
                <a:solidFill>
                  <a:srgbClr val="00B05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sz="3600" dirty="0">
                <a:solidFill>
                  <a:srgbClr val="00B05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3 - 4 </a:t>
            </a:r>
            <a:r>
              <a:rPr lang="en-US" sz="3600" dirty="0" err="1">
                <a:solidFill>
                  <a:srgbClr val="00B05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600" dirty="0">
                <a:solidFill>
                  <a:srgbClr val="00B05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r>
              <a:rPr lang="en-US" sz="3600" dirty="0">
                <a:solidFill>
                  <a:srgbClr val="00B05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3600" dirty="0">
                <a:solidFill>
                  <a:srgbClr val="00B05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3600" dirty="0">
                <a:solidFill>
                  <a:srgbClr val="00B05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giờ</a:t>
            </a:r>
            <a:r>
              <a:rPr lang="en-US" sz="3600" dirty="0">
                <a:solidFill>
                  <a:srgbClr val="00B05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ra </a:t>
            </a:r>
            <a:r>
              <a:rPr lang="en-US" sz="3600" dirty="0" err="1">
                <a:solidFill>
                  <a:srgbClr val="00B05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chơi</a:t>
            </a:r>
            <a:r>
              <a:rPr lang="en-US" sz="3600" dirty="0">
                <a:solidFill>
                  <a:srgbClr val="00B05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3600" dirty="0" err="1">
                <a:solidFill>
                  <a:srgbClr val="00B05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lang="en-US" sz="3600" dirty="0">
                <a:solidFill>
                  <a:srgbClr val="00B05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600" dirty="0">
                <a:solidFill>
                  <a:srgbClr val="00B05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grpSp>
        <p:nvGrpSpPr>
          <p:cNvPr id="23" name="Group 22"/>
          <p:cNvGrpSpPr/>
          <p:nvPr/>
        </p:nvGrpSpPr>
        <p:grpSpPr>
          <a:xfrm>
            <a:off x="1097280" y="1544175"/>
            <a:ext cx="9889588" cy="3745277"/>
            <a:chOff x="1097280" y="1544175"/>
            <a:chExt cx="9889588" cy="3745277"/>
          </a:xfrm>
        </p:grpSpPr>
        <p:grpSp>
          <p:nvGrpSpPr>
            <p:cNvPr id="5" name="Group 4"/>
            <p:cNvGrpSpPr/>
            <p:nvPr/>
          </p:nvGrpSpPr>
          <p:grpSpPr>
            <a:xfrm>
              <a:off x="1097280" y="1544175"/>
              <a:ext cx="9889588" cy="3745277"/>
              <a:chOff x="768927" y="1641595"/>
              <a:chExt cx="5340928" cy="2511698"/>
            </a:xfrm>
            <a:solidFill>
              <a:schemeClr val="accent6">
                <a:lumMod val="60000"/>
                <a:lumOff val="40000"/>
              </a:schemeClr>
            </a:solidFill>
          </p:grpSpPr>
          <p:grpSp>
            <p:nvGrpSpPr>
              <p:cNvPr id="6" name="Group 5"/>
              <p:cNvGrpSpPr/>
              <p:nvPr/>
            </p:nvGrpSpPr>
            <p:grpSpPr>
              <a:xfrm>
                <a:off x="768927" y="1641595"/>
                <a:ext cx="5340928" cy="2511698"/>
                <a:chOff x="768927" y="1641595"/>
                <a:chExt cx="5340928" cy="2511698"/>
              </a:xfrm>
              <a:grpFill/>
            </p:grpSpPr>
            <p:sp>
              <p:nvSpPr>
                <p:cNvPr id="8" name="Rectangle 14"/>
                <p:cNvSpPr/>
                <p:nvPr/>
              </p:nvSpPr>
              <p:spPr>
                <a:xfrm>
                  <a:off x="2820697" y="1661594"/>
                  <a:ext cx="1269423" cy="589771"/>
                </a:xfrm>
                <a:custGeom>
                  <a:avLst/>
                  <a:gdLst>
                    <a:gd name="connsiteX0" fmla="*/ 0 w 1059873"/>
                    <a:gd name="connsiteY0" fmla="*/ 0 h 561109"/>
                    <a:gd name="connsiteX1" fmla="*/ 1059873 w 1059873"/>
                    <a:gd name="connsiteY1" fmla="*/ 0 h 561109"/>
                    <a:gd name="connsiteX2" fmla="*/ 1059873 w 1059873"/>
                    <a:gd name="connsiteY2" fmla="*/ 561109 h 561109"/>
                    <a:gd name="connsiteX3" fmla="*/ 0 w 1059873"/>
                    <a:gd name="connsiteY3" fmla="*/ 561109 h 561109"/>
                    <a:gd name="connsiteX4" fmla="*/ 0 w 1059873"/>
                    <a:gd name="connsiteY4" fmla="*/ 0 h 561109"/>
                    <a:gd name="connsiteX0-1" fmla="*/ 23813 w 1059873"/>
                    <a:gd name="connsiteY0-2" fmla="*/ 23812 h 561109"/>
                    <a:gd name="connsiteX1-3" fmla="*/ 1059873 w 1059873"/>
                    <a:gd name="connsiteY1-4" fmla="*/ 0 h 561109"/>
                    <a:gd name="connsiteX2-5" fmla="*/ 1059873 w 1059873"/>
                    <a:gd name="connsiteY2-6" fmla="*/ 561109 h 561109"/>
                    <a:gd name="connsiteX3-7" fmla="*/ 0 w 1059873"/>
                    <a:gd name="connsiteY3-8" fmla="*/ 561109 h 561109"/>
                    <a:gd name="connsiteX4-9" fmla="*/ 23813 w 1059873"/>
                    <a:gd name="connsiteY4-10" fmla="*/ 23812 h 561109"/>
                    <a:gd name="connsiteX0-11" fmla="*/ 33338 w 1059873"/>
                    <a:gd name="connsiteY0-12" fmla="*/ 66675 h 561109"/>
                    <a:gd name="connsiteX1-13" fmla="*/ 1059873 w 1059873"/>
                    <a:gd name="connsiteY1-14" fmla="*/ 0 h 561109"/>
                    <a:gd name="connsiteX2-15" fmla="*/ 1059873 w 1059873"/>
                    <a:gd name="connsiteY2-16" fmla="*/ 561109 h 561109"/>
                    <a:gd name="connsiteX3-17" fmla="*/ 0 w 1059873"/>
                    <a:gd name="connsiteY3-18" fmla="*/ 561109 h 561109"/>
                    <a:gd name="connsiteX4-19" fmla="*/ 33338 w 1059873"/>
                    <a:gd name="connsiteY4-20" fmla="*/ 66675 h 561109"/>
                    <a:gd name="connsiteX0-21" fmla="*/ 38101 w 1059873"/>
                    <a:gd name="connsiteY0-22" fmla="*/ 28575 h 561109"/>
                    <a:gd name="connsiteX1-23" fmla="*/ 1059873 w 1059873"/>
                    <a:gd name="connsiteY1-24" fmla="*/ 0 h 561109"/>
                    <a:gd name="connsiteX2-25" fmla="*/ 1059873 w 1059873"/>
                    <a:gd name="connsiteY2-26" fmla="*/ 561109 h 561109"/>
                    <a:gd name="connsiteX3-27" fmla="*/ 0 w 1059873"/>
                    <a:gd name="connsiteY3-28" fmla="*/ 561109 h 561109"/>
                    <a:gd name="connsiteX4-29" fmla="*/ 38101 w 1059873"/>
                    <a:gd name="connsiteY4-30" fmla="*/ 28575 h 561109"/>
                    <a:gd name="connsiteX0-31" fmla="*/ 138114 w 1159886"/>
                    <a:gd name="connsiteY0-32" fmla="*/ 28575 h 561109"/>
                    <a:gd name="connsiteX1-33" fmla="*/ 1159886 w 1159886"/>
                    <a:gd name="connsiteY1-34" fmla="*/ 0 h 561109"/>
                    <a:gd name="connsiteX2-35" fmla="*/ 1159886 w 1159886"/>
                    <a:gd name="connsiteY2-36" fmla="*/ 561109 h 561109"/>
                    <a:gd name="connsiteX3-37" fmla="*/ 0 w 1159886"/>
                    <a:gd name="connsiteY3-38" fmla="*/ 551584 h 561109"/>
                    <a:gd name="connsiteX4-39" fmla="*/ 138114 w 1159886"/>
                    <a:gd name="connsiteY4-40" fmla="*/ 28575 h 561109"/>
                    <a:gd name="connsiteX0-41" fmla="*/ 138114 w 1259898"/>
                    <a:gd name="connsiteY0-42" fmla="*/ 0 h 532534"/>
                    <a:gd name="connsiteX1-43" fmla="*/ 1259898 w 1259898"/>
                    <a:gd name="connsiteY1-44" fmla="*/ 19050 h 532534"/>
                    <a:gd name="connsiteX2-45" fmla="*/ 1159886 w 1259898"/>
                    <a:gd name="connsiteY2-46" fmla="*/ 532534 h 532534"/>
                    <a:gd name="connsiteX3-47" fmla="*/ 0 w 1259898"/>
                    <a:gd name="connsiteY3-48" fmla="*/ 523009 h 532534"/>
                    <a:gd name="connsiteX4-49" fmla="*/ 138114 w 1259898"/>
                    <a:gd name="connsiteY4-50" fmla="*/ 0 h 532534"/>
                    <a:gd name="connsiteX0-51" fmla="*/ 138114 w 1259898"/>
                    <a:gd name="connsiteY0-52" fmla="*/ 0 h 570634"/>
                    <a:gd name="connsiteX1-53" fmla="*/ 1259898 w 1259898"/>
                    <a:gd name="connsiteY1-54" fmla="*/ 19050 h 570634"/>
                    <a:gd name="connsiteX2-55" fmla="*/ 1112261 w 1259898"/>
                    <a:gd name="connsiteY2-56" fmla="*/ 570634 h 570634"/>
                    <a:gd name="connsiteX3-57" fmla="*/ 0 w 1259898"/>
                    <a:gd name="connsiteY3-58" fmla="*/ 523009 h 570634"/>
                    <a:gd name="connsiteX4-59" fmla="*/ 138114 w 1259898"/>
                    <a:gd name="connsiteY4-60" fmla="*/ 0 h 570634"/>
                    <a:gd name="connsiteX0-61" fmla="*/ 138114 w 1259898"/>
                    <a:gd name="connsiteY0-62" fmla="*/ 0 h 570634"/>
                    <a:gd name="connsiteX1-63" fmla="*/ 1259898 w 1259898"/>
                    <a:gd name="connsiteY1-64" fmla="*/ 19050 h 570634"/>
                    <a:gd name="connsiteX2-65" fmla="*/ 1112261 w 1259898"/>
                    <a:gd name="connsiteY2-66" fmla="*/ 570634 h 570634"/>
                    <a:gd name="connsiteX3-67" fmla="*/ 255877 w 1259898"/>
                    <a:gd name="connsiteY3-68" fmla="*/ 548119 h 570634"/>
                    <a:gd name="connsiteX4-69" fmla="*/ 0 w 1259898"/>
                    <a:gd name="connsiteY4-70" fmla="*/ 523009 h 570634"/>
                    <a:gd name="connsiteX5" fmla="*/ 138114 w 1259898"/>
                    <a:gd name="connsiteY5" fmla="*/ 0 h 570634"/>
                    <a:gd name="connsiteX0-71" fmla="*/ 138114 w 1259898"/>
                    <a:gd name="connsiteY0-72" fmla="*/ 0 h 570634"/>
                    <a:gd name="connsiteX1-73" fmla="*/ 1259898 w 1259898"/>
                    <a:gd name="connsiteY1-74" fmla="*/ 19050 h 570634"/>
                    <a:gd name="connsiteX2-75" fmla="*/ 1112261 w 1259898"/>
                    <a:gd name="connsiteY2-76" fmla="*/ 570634 h 570634"/>
                    <a:gd name="connsiteX3-77" fmla="*/ 255877 w 1259898"/>
                    <a:gd name="connsiteY3-78" fmla="*/ 548119 h 570634"/>
                    <a:gd name="connsiteX4-79" fmla="*/ 0 w 1259898"/>
                    <a:gd name="connsiteY4-80" fmla="*/ 523009 h 570634"/>
                    <a:gd name="connsiteX5-81" fmla="*/ 138114 w 1259898"/>
                    <a:gd name="connsiteY5-82" fmla="*/ 0 h 570634"/>
                    <a:gd name="connsiteX0-83" fmla="*/ 138114 w 1259898"/>
                    <a:gd name="connsiteY0-84" fmla="*/ 0 h 570634"/>
                    <a:gd name="connsiteX1-85" fmla="*/ 1259898 w 1259898"/>
                    <a:gd name="connsiteY1-86" fmla="*/ 19050 h 570634"/>
                    <a:gd name="connsiteX2-87" fmla="*/ 1112261 w 1259898"/>
                    <a:gd name="connsiteY2-88" fmla="*/ 570634 h 570634"/>
                    <a:gd name="connsiteX3-89" fmla="*/ 255877 w 1259898"/>
                    <a:gd name="connsiteY3-90" fmla="*/ 548119 h 570634"/>
                    <a:gd name="connsiteX4-91" fmla="*/ 0 w 1259898"/>
                    <a:gd name="connsiteY4-92" fmla="*/ 523009 h 570634"/>
                    <a:gd name="connsiteX5-93" fmla="*/ 138114 w 1259898"/>
                    <a:gd name="connsiteY5-94" fmla="*/ 0 h 570634"/>
                    <a:gd name="connsiteX0-95" fmla="*/ 138114 w 1259898"/>
                    <a:gd name="connsiteY0-96" fmla="*/ 0 h 570634"/>
                    <a:gd name="connsiteX1-97" fmla="*/ 1259898 w 1259898"/>
                    <a:gd name="connsiteY1-98" fmla="*/ 19050 h 570634"/>
                    <a:gd name="connsiteX2-99" fmla="*/ 1112261 w 1259898"/>
                    <a:gd name="connsiteY2-100" fmla="*/ 570634 h 570634"/>
                    <a:gd name="connsiteX3-101" fmla="*/ 255877 w 1259898"/>
                    <a:gd name="connsiteY3-102" fmla="*/ 548119 h 570634"/>
                    <a:gd name="connsiteX4-103" fmla="*/ 0 w 1259898"/>
                    <a:gd name="connsiteY4-104" fmla="*/ 523009 h 570634"/>
                    <a:gd name="connsiteX5-105" fmla="*/ 138114 w 1259898"/>
                    <a:gd name="connsiteY5-106" fmla="*/ 0 h 570634"/>
                    <a:gd name="connsiteX0-107" fmla="*/ 138114 w 1259898"/>
                    <a:gd name="connsiteY0-108" fmla="*/ 0 h 570634"/>
                    <a:gd name="connsiteX1-109" fmla="*/ 1259898 w 1259898"/>
                    <a:gd name="connsiteY1-110" fmla="*/ 19050 h 570634"/>
                    <a:gd name="connsiteX2-111" fmla="*/ 1112261 w 1259898"/>
                    <a:gd name="connsiteY2-112" fmla="*/ 570634 h 570634"/>
                    <a:gd name="connsiteX3-113" fmla="*/ 255877 w 1259898"/>
                    <a:gd name="connsiteY3-114" fmla="*/ 548119 h 570634"/>
                    <a:gd name="connsiteX4-115" fmla="*/ 0 w 1259898"/>
                    <a:gd name="connsiteY4-116" fmla="*/ 523009 h 570634"/>
                    <a:gd name="connsiteX5-117" fmla="*/ 138114 w 1259898"/>
                    <a:gd name="connsiteY5-118" fmla="*/ 0 h 570634"/>
                    <a:gd name="connsiteX0-119" fmla="*/ 147639 w 1269423"/>
                    <a:gd name="connsiteY0-120" fmla="*/ 0 h 570634"/>
                    <a:gd name="connsiteX1-121" fmla="*/ 1269423 w 1269423"/>
                    <a:gd name="connsiteY1-122" fmla="*/ 19050 h 570634"/>
                    <a:gd name="connsiteX2-123" fmla="*/ 1121786 w 1269423"/>
                    <a:gd name="connsiteY2-124" fmla="*/ 570634 h 570634"/>
                    <a:gd name="connsiteX3-125" fmla="*/ 265402 w 1269423"/>
                    <a:gd name="connsiteY3-126" fmla="*/ 548119 h 570634"/>
                    <a:gd name="connsiteX4-127" fmla="*/ 0 w 1269423"/>
                    <a:gd name="connsiteY4-128" fmla="*/ 508722 h 570634"/>
                    <a:gd name="connsiteX5-129" fmla="*/ 147639 w 1269423"/>
                    <a:gd name="connsiteY5-130" fmla="*/ 0 h 570634"/>
                    <a:gd name="connsiteX0-131" fmla="*/ 147639 w 1269423"/>
                    <a:gd name="connsiteY0-132" fmla="*/ 0 h 570634"/>
                    <a:gd name="connsiteX1-133" fmla="*/ 1269423 w 1269423"/>
                    <a:gd name="connsiteY1-134" fmla="*/ 19050 h 570634"/>
                    <a:gd name="connsiteX2-135" fmla="*/ 1121786 w 1269423"/>
                    <a:gd name="connsiteY2-136" fmla="*/ 570634 h 570634"/>
                    <a:gd name="connsiteX3-137" fmla="*/ 265402 w 1269423"/>
                    <a:gd name="connsiteY3-138" fmla="*/ 548119 h 570634"/>
                    <a:gd name="connsiteX4-139" fmla="*/ 0 w 1269423"/>
                    <a:gd name="connsiteY4-140" fmla="*/ 508722 h 570634"/>
                    <a:gd name="connsiteX5-141" fmla="*/ 147639 w 1269423"/>
                    <a:gd name="connsiteY5-142" fmla="*/ 0 h 570634"/>
                    <a:gd name="connsiteX0-143" fmla="*/ 123826 w 1269423"/>
                    <a:gd name="connsiteY0-144" fmla="*/ 0 h 556347"/>
                    <a:gd name="connsiteX1-145" fmla="*/ 1269423 w 1269423"/>
                    <a:gd name="connsiteY1-146" fmla="*/ 4763 h 556347"/>
                    <a:gd name="connsiteX2-147" fmla="*/ 1121786 w 1269423"/>
                    <a:gd name="connsiteY2-148" fmla="*/ 556347 h 556347"/>
                    <a:gd name="connsiteX3-149" fmla="*/ 265402 w 1269423"/>
                    <a:gd name="connsiteY3-150" fmla="*/ 533832 h 556347"/>
                    <a:gd name="connsiteX4-151" fmla="*/ 0 w 1269423"/>
                    <a:gd name="connsiteY4-152" fmla="*/ 494435 h 556347"/>
                    <a:gd name="connsiteX5-153" fmla="*/ 123826 w 1269423"/>
                    <a:gd name="connsiteY5-154" fmla="*/ 0 h 556347"/>
                    <a:gd name="connsiteX0-155" fmla="*/ 123826 w 1269423"/>
                    <a:gd name="connsiteY0-156" fmla="*/ 0 h 556347"/>
                    <a:gd name="connsiteX1-157" fmla="*/ 1269423 w 1269423"/>
                    <a:gd name="connsiteY1-158" fmla="*/ 4763 h 556347"/>
                    <a:gd name="connsiteX2-159" fmla="*/ 1121786 w 1269423"/>
                    <a:gd name="connsiteY2-160" fmla="*/ 556347 h 556347"/>
                    <a:gd name="connsiteX3-161" fmla="*/ 265402 w 1269423"/>
                    <a:gd name="connsiteY3-162" fmla="*/ 533832 h 556347"/>
                    <a:gd name="connsiteX4-163" fmla="*/ 0 w 1269423"/>
                    <a:gd name="connsiteY4-164" fmla="*/ 494435 h 556347"/>
                    <a:gd name="connsiteX5-165" fmla="*/ 123826 w 1269423"/>
                    <a:gd name="connsiteY5-166" fmla="*/ 0 h 556347"/>
                    <a:gd name="connsiteX0-167" fmla="*/ 123826 w 1269423"/>
                    <a:gd name="connsiteY0-168" fmla="*/ 0 h 556347"/>
                    <a:gd name="connsiteX1-169" fmla="*/ 1269423 w 1269423"/>
                    <a:gd name="connsiteY1-170" fmla="*/ 4763 h 556347"/>
                    <a:gd name="connsiteX2-171" fmla="*/ 1121786 w 1269423"/>
                    <a:gd name="connsiteY2-172" fmla="*/ 556347 h 556347"/>
                    <a:gd name="connsiteX3-173" fmla="*/ 265402 w 1269423"/>
                    <a:gd name="connsiteY3-174" fmla="*/ 533832 h 556347"/>
                    <a:gd name="connsiteX4-175" fmla="*/ 0 w 1269423"/>
                    <a:gd name="connsiteY4-176" fmla="*/ 494435 h 556347"/>
                    <a:gd name="connsiteX5-177" fmla="*/ 123826 w 1269423"/>
                    <a:gd name="connsiteY5-178" fmla="*/ 0 h 556347"/>
                    <a:gd name="connsiteX0-179" fmla="*/ 123826 w 1269423"/>
                    <a:gd name="connsiteY0-180" fmla="*/ 47869 h 604216"/>
                    <a:gd name="connsiteX1-181" fmla="*/ 465428 w 1269423"/>
                    <a:gd name="connsiteY1-182" fmla="*/ 14964 h 604216"/>
                    <a:gd name="connsiteX2-183" fmla="*/ 1269423 w 1269423"/>
                    <a:gd name="connsiteY2-184" fmla="*/ 52632 h 604216"/>
                    <a:gd name="connsiteX3-185" fmla="*/ 1121786 w 1269423"/>
                    <a:gd name="connsiteY3-186" fmla="*/ 604216 h 604216"/>
                    <a:gd name="connsiteX4-187" fmla="*/ 265402 w 1269423"/>
                    <a:gd name="connsiteY4-188" fmla="*/ 581701 h 604216"/>
                    <a:gd name="connsiteX5-189" fmla="*/ 0 w 1269423"/>
                    <a:gd name="connsiteY5-190" fmla="*/ 542304 h 604216"/>
                    <a:gd name="connsiteX6" fmla="*/ 123826 w 1269423"/>
                    <a:gd name="connsiteY6" fmla="*/ 47869 h 604216"/>
                    <a:gd name="connsiteX0-191" fmla="*/ 123826 w 1269423"/>
                    <a:gd name="connsiteY0-192" fmla="*/ 47869 h 604216"/>
                    <a:gd name="connsiteX1-193" fmla="*/ 465428 w 1269423"/>
                    <a:gd name="connsiteY1-194" fmla="*/ 14964 h 604216"/>
                    <a:gd name="connsiteX2-195" fmla="*/ 1269423 w 1269423"/>
                    <a:gd name="connsiteY2-196" fmla="*/ 52632 h 604216"/>
                    <a:gd name="connsiteX3-197" fmla="*/ 1121786 w 1269423"/>
                    <a:gd name="connsiteY3-198" fmla="*/ 604216 h 604216"/>
                    <a:gd name="connsiteX4-199" fmla="*/ 265402 w 1269423"/>
                    <a:gd name="connsiteY4-200" fmla="*/ 581701 h 604216"/>
                    <a:gd name="connsiteX5-201" fmla="*/ 0 w 1269423"/>
                    <a:gd name="connsiteY5-202" fmla="*/ 542304 h 604216"/>
                    <a:gd name="connsiteX6-203" fmla="*/ 123826 w 1269423"/>
                    <a:gd name="connsiteY6-204" fmla="*/ 47869 h 604216"/>
                    <a:gd name="connsiteX0-205" fmla="*/ 123826 w 1269423"/>
                    <a:gd name="connsiteY0-206" fmla="*/ 47869 h 604216"/>
                    <a:gd name="connsiteX1-207" fmla="*/ 465428 w 1269423"/>
                    <a:gd name="connsiteY1-208" fmla="*/ 14964 h 604216"/>
                    <a:gd name="connsiteX2-209" fmla="*/ 1269423 w 1269423"/>
                    <a:gd name="connsiteY2-210" fmla="*/ 52632 h 604216"/>
                    <a:gd name="connsiteX3-211" fmla="*/ 1121786 w 1269423"/>
                    <a:gd name="connsiteY3-212" fmla="*/ 604216 h 604216"/>
                    <a:gd name="connsiteX4-213" fmla="*/ 265402 w 1269423"/>
                    <a:gd name="connsiteY4-214" fmla="*/ 581701 h 604216"/>
                    <a:gd name="connsiteX5-215" fmla="*/ 0 w 1269423"/>
                    <a:gd name="connsiteY5-216" fmla="*/ 542304 h 604216"/>
                    <a:gd name="connsiteX6-217" fmla="*/ 123826 w 1269423"/>
                    <a:gd name="connsiteY6-218" fmla="*/ 47869 h 604216"/>
                    <a:gd name="connsiteX0-219" fmla="*/ 123826 w 1269423"/>
                    <a:gd name="connsiteY0-220" fmla="*/ 47869 h 604216"/>
                    <a:gd name="connsiteX1-221" fmla="*/ 465428 w 1269423"/>
                    <a:gd name="connsiteY1-222" fmla="*/ 14964 h 604216"/>
                    <a:gd name="connsiteX2-223" fmla="*/ 1269423 w 1269423"/>
                    <a:gd name="connsiteY2-224" fmla="*/ 52632 h 604216"/>
                    <a:gd name="connsiteX3-225" fmla="*/ 1121786 w 1269423"/>
                    <a:gd name="connsiteY3-226" fmla="*/ 604216 h 604216"/>
                    <a:gd name="connsiteX4-227" fmla="*/ 265402 w 1269423"/>
                    <a:gd name="connsiteY4-228" fmla="*/ 581701 h 604216"/>
                    <a:gd name="connsiteX5-229" fmla="*/ 0 w 1269423"/>
                    <a:gd name="connsiteY5-230" fmla="*/ 542304 h 604216"/>
                    <a:gd name="connsiteX6-231" fmla="*/ 123826 w 1269423"/>
                    <a:gd name="connsiteY6-232" fmla="*/ 47869 h 604216"/>
                    <a:gd name="connsiteX0-233" fmla="*/ 123826 w 1269423"/>
                    <a:gd name="connsiteY0-234" fmla="*/ 57394 h 604216"/>
                    <a:gd name="connsiteX1-235" fmla="*/ 465428 w 1269423"/>
                    <a:gd name="connsiteY1-236" fmla="*/ 14964 h 604216"/>
                    <a:gd name="connsiteX2-237" fmla="*/ 1269423 w 1269423"/>
                    <a:gd name="connsiteY2-238" fmla="*/ 52632 h 604216"/>
                    <a:gd name="connsiteX3-239" fmla="*/ 1121786 w 1269423"/>
                    <a:gd name="connsiteY3-240" fmla="*/ 604216 h 604216"/>
                    <a:gd name="connsiteX4-241" fmla="*/ 265402 w 1269423"/>
                    <a:gd name="connsiteY4-242" fmla="*/ 581701 h 604216"/>
                    <a:gd name="connsiteX5-243" fmla="*/ 0 w 1269423"/>
                    <a:gd name="connsiteY5-244" fmla="*/ 542304 h 604216"/>
                    <a:gd name="connsiteX6-245" fmla="*/ 123826 w 1269423"/>
                    <a:gd name="connsiteY6-246" fmla="*/ 57394 h 604216"/>
                    <a:gd name="connsiteX0-247" fmla="*/ 123826 w 1269423"/>
                    <a:gd name="connsiteY0-248" fmla="*/ 57394 h 604216"/>
                    <a:gd name="connsiteX1-249" fmla="*/ 465428 w 1269423"/>
                    <a:gd name="connsiteY1-250" fmla="*/ 14964 h 604216"/>
                    <a:gd name="connsiteX2-251" fmla="*/ 1269423 w 1269423"/>
                    <a:gd name="connsiteY2-252" fmla="*/ 52632 h 604216"/>
                    <a:gd name="connsiteX3-253" fmla="*/ 1121786 w 1269423"/>
                    <a:gd name="connsiteY3-254" fmla="*/ 604216 h 604216"/>
                    <a:gd name="connsiteX4-255" fmla="*/ 265402 w 1269423"/>
                    <a:gd name="connsiteY4-256" fmla="*/ 581701 h 604216"/>
                    <a:gd name="connsiteX5-257" fmla="*/ 0 w 1269423"/>
                    <a:gd name="connsiteY5-258" fmla="*/ 542304 h 604216"/>
                    <a:gd name="connsiteX6-259" fmla="*/ 123826 w 1269423"/>
                    <a:gd name="connsiteY6-260" fmla="*/ 57394 h 604216"/>
                    <a:gd name="connsiteX0-261" fmla="*/ 123826 w 1269423"/>
                    <a:gd name="connsiteY0-262" fmla="*/ 50744 h 597566"/>
                    <a:gd name="connsiteX1-263" fmla="*/ 465428 w 1269423"/>
                    <a:gd name="connsiteY1-264" fmla="*/ 8314 h 597566"/>
                    <a:gd name="connsiteX2-265" fmla="*/ 598778 w 1269423"/>
                    <a:gd name="connsiteY2-266" fmla="*/ 32126 h 597566"/>
                    <a:gd name="connsiteX3-267" fmla="*/ 1269423 w 1269423"/>
                    <a:gd name="connsiteY3-268" fmla="*/ 45982 h 597566"/>
                    <a:gd name="connsiteX4-269" fmla="*/ 1121786 w 1269423"/>
                    <a:gd name="connsiteY4-270" fmla="*/ 597566 h 597566"/>
                    <a:gd name="connsiteX5-271" fmla="*/ 265402 w 1269423"/>
                    <a:gd name="connsiteY5-272" fmla="*/ 575051 h 597566"/>
                    <a:gd name="connsiteX6-273" fmla="*/ 0 w 1269423"/>
                    <a:gd name="connsiteY6-274" fmla="*/ 535654 h 597566"/>
                    <a:gd name="connsiteX7" fmla="*/ 123826 w 1269423"/>
                    <a:gd name="connsiteY7" fmla="*/ 50744 h 597566"/>
                    <a:gd name="connsiteX0-275" fmla="*/ 123826 w 1269423"/>
                    <a:gd name="connsiteY0-276" fmla="*/ 49637 h 596459"/>
                    <a:gd name="connsiteX1-277" fmla="*/ 465428 w 1269423"/>
                    <a:gd name="connsiteY1-278" fmla="*/ 7207 h 596459"/>
                    <a:gd name="connsiteX2-279" fmla="*/ 598778 w 1269423"/>
                    <a:gd name="connsiteY2-280" fmla="*/ 31019 h 596459"/>
                    <a:gd name="connsiteX3-281" fmla="*/ 794041 w 1269423"/>
                    <a:gd name="connsiteY3-282" fmla="*/ 35782 h 596459"/>
                    <a:gd name="connsiteX4-283" fmla="*/ 1269423 w 1269423"/>
                    <a:gd name="connsiteY4-284" fmla="*/ 44875 h 596459"/>
                    <a:gd name="connsiteX5-285" fmla="*/ 1121786 w 1269423"/>
                    <a:gd name="connsiteY5-286" fmla="*/ 596459 h 596459"/>
                    <a:gd name="connsiteX6-287" fmla="*/ 265402 w 1269423"/>
                    <a:gd name="connsiteY6-288" fmla="*/ 573944 h 596459"/>
                    <a:gd name="connsiteX7-289" fmla="*/ 0 w 1269423"/>
                    <a:gd name="connsiteY7-290" fmla="*/ 534547 h 596459"/>
                    <a:gd name="connsiteX8" fmla="*/ 123826 w 1269423"/>
                    <a:gd name="connsiteY8" fmla="*/ 49637 h 596459"/>
                    <a:gd name="connsiteX0-291" fmla="*/ 123826 w 1269423"/>
                    <a:gd name="connsiteY0-292" fmla="*/ 43695 h 590517"/>
                    <a:gd name="connsiteX1-293" fmla="*/ 465428 w 1269423"/>
                    <a:gd name="connsiteY1-294" fmla="*/ 1265 h 590517"/>
                    <a:gd name="connsiteX2-295" fmla="*/ 598778 w 1269423"/>
                    <a:gd name="connsiteY2-296" fmla="*/ 25077 h 590517"/>
                    <a:gd name="connsiteX3-297" fmla="*/ 808329 w 1269423"/>
                    <a:gd name="connsiteY3-298" fmla="*/ 63177 h 590517"/>
                    <a:gd name="connsiteX4-299" fmla="*/ 1269423 w 1269423"/>
                    <a:gd name="connsiteY4-300" fmla="*/ 38933 h 590517"/>
                    <a:gd name="connsiteX5-301" fmla="*/ 1121786 w 1269423"/>
                    <a:gd name="connsiteY5-302" fmla="*/ 590517 h 590517"/>
                    <a:gd name="connsiteX6-303" fmla="*/ 265402 w 1269423"/>
                    <a:gd name="connsiteY6-304" fmla="*/ 568002 h 590517"/>
                    <a:gd name="connsiteX7-305" fmla="*/ 0 w 1269423"/>
                    <a:gd name="connsiteY7-306" fmla="*/ 528605 h 590517"/>
                    <a:gd name="connsiteX8-307" fmla="*/ 123826 w 1269423"/>
                    <a:gd name="connsiteY8-308" fmla="*/ 43695 h 590517"/>
                    <a:gd name="connsiteX0-309" fmla="*/ 123826 w 1269423"/>
                    <a:gd name="connsiteY0-310" fmla="*/ 49636 h 596458"/>
                    <a:gd name="connsiteX1-311" fmla="*/ 465428 w 1269423"/>
                    <a:gd name="connsiteY1-312" fmla="*/ 7206 h 596458"/>
                    <a:gd name="connsiteX2-313" fmla="*/ 598778 w 1269423"/>
                    <a:gd name="connsiteY2-314" fmla="*/ 31018 h 596458"/>
                    <a:gd name="connsiteX3-315" fmla="*/ 865479 w 1269423"/>
                    <a:gd name="connsiteY3-316" fmla="*/ 35780 h 596458"/>
                    <a:gd name="connsiteX4-317" fmla="*/ 1269423 w 1269423"/>
                    <a:gd name="connsiteY4-318" fmla="*/ 44874 h 596458"/>
                    <a:gd name="connsiteX5-319" fmla="*/ 1121786 w 1269423"/>
                    <a:gd name="connsiteY5-320" fmla="*/ 596458 h 596458"/>
                    <a:gd name="connsiteX6-321" fmla="*/ 265402 w 1269423"/>
                    <a:gd name="connsiteY6-322" fmla="*/ 573943 h 596458"/>
                    <a:gd name="connsiteX7-323" fmla="*/ 0 w 1269423"/>
                    <a:gd name="connsiteY7-324" fmla="*/ 534546 h 596458"/>
                    <a:gd name="connsiteX8-325" fmla="*/ 123826 w 1269423"/>
                    <a:gd name="connsiteY8-326" fmla="*/ 49636 h 596458"/>
                    <a:gd name="connsiteX0-327" fmla="*/ 123826 w 1269423"/>
                    <a:gd name="connsiteY0-328" fmla="*/ 49636 h 596458"/>
                    <a:gd name="connsiteX1-329" fmla="*/ 465428 w 1269423"/>
                    <a:gd name="connsiteY1-330" fmla="*/ 7206 h 596458"/>
                    <a:gd name="connsiteX2-331" fmla="*/ 598778 w 1269423"/>
                    <a:gd name="connsiteY2-332" fmla="*/ 31018 h 596458"/>
                    <a:gd name="connsiteX3-333" fmla="*/ 865479 w 1269423"/>
                    <a:gd name="connsiteY3-334" fmla="*/ 35780 h 596458"/>
                    <a:gd name="connsiteX4-335" fmla="*/ 1269423 w 1269423"/>
                    <a:gd name="connsiteY4-336" fmla="*/ 44874 h 596458"/>
                    <a:gd name="connsiteX5-337" fmla="*/ 1121786 w 1269423"/>
                    <a:gd name="connsiteY5-338" fmla="*/ 596458 h 596458"/>
                    <a:gd name="connsiteX6-339" fmla="*/ 265402 w 1269423"/>
                    <a:gd name="connsiteY6-340" fmla="*/ 573943 h 596458"/>
                    <a:gd name="connsiteX7-341" fmla="*/ 0 w 1269423"/>
                    <a:gd name="connsiteY7-342" fmla="*/ 534546 h 596458"/>
                    <a:gd name="connsiteX8-343" fmla="*/ 123826 w 1269423"/>
                    <a:gd name="connsiteY8-344" fmla="*/ 49636 h 596458"/>
                    <a:gd name="connsiteX0-345" fmla="*/ 123826 w 1269423"/>
                    <a:gd name="connsiteY0-346" fmla="*/ 49636 h 596458"/>
                    <a:gd name="connsiteX1-347" fmla="*/ 465428 w 1269423"/>
                    <a:gd name="connsiteY1-348" fmla="*/ 7206 h 596458"/>
                    <a:gd name="connsiteX2-349" fmla="*/ 660691 w 1269423"/>
                    <a:gd name="connsiteY2-350" fmla="*/ 54830 h 596458"/>
                    <a:gd name="connsiteX3-351" fmla="*/ 865479 w 1269423"/>
                    <a:gd name="connsiteY3-352" fmla="*/ 35780 h 596458"/>
                    <a:gd name="connsiteX4-353" fmla="*/ 1269423 w 1269423"/>
                    <a:gd name="connsiteY4-354" fmla="*/ 44874 h 596458"/>
                    <a:gd name="connsiteX5-355" fmla="*/ 1121786 w 1269423"/>
                    <a:gd name="connsiteY5-356" fmla="*/ 596458 h 596458"/>
                    <a:gd name="connsiteX6-357" fmla="*/ 265402 w 1269423"/>
                    <a:gd name="connsiteY6-358" fmla="*/ 573943 h 596458"/>
                    <a:gd name="connsiteX7-359" fmla="*/ 0 w 1269423"/>
                    <a:gd name="connsiteY7-360" fmla="*/ 534546 h 596458"/>
                    <a:gd name="connsiteX8-361" fmla="*/ 123826 w 1269423"/>
                    <a:gd name="connsiteY8-362" fmla="*/ 49636 h 596458"/>
                    <a:gd name="connsiteX0-363" fmla="*/ 123826 w 1269423"/>
                    <a:gd name="connsiteY0-364" fmla="*/ 49636 h 596458"/>
                    <a:gd name="connsiteX1-365" fmla="*/ 465428 w 1269423"/>
                    <a:gd name="connsiteY1-366" fmla="*/ 7206 h 596458"/>
                    <a:gd name="connsiteX2-367" fmla="*/ 679741 w 1269423"/>
                    <a:gd name="connsiteY2-368" fmla="*/ 73880 h 596458"/>
                    <a:gd name="connsiteX3-369" fmla="*/ 865479 w 1269423"/>
                    <a:gd name="connsiteY3-370" fmla="*/ 35780 h 596458"/>
                    <a:gd name="connsiteX4-371" fmla="*/ 1269423 w 1269423"/>
                    <a:gd name="connsiteY4-372" fmla="*/ 44874 h 596458"/>
                    <a:gd name="connsiteX5-373" fmla="*/ 1121786 w 1269423"/>
                    <a:gd name="connsiteY5-374" fmla="*/ 596458 h 596458"/>
                    <a:gd name="connsiteX6-375" fmla="*/ 265402 w 1269423"/>
                    <a:gd name="connsiteY6-376" fmla="*/ 573943 h 596458"/>
                    <a:gd name="connsiteX7-377" fmla="*/ 0 w 1269423"/>
                    <a:gd name="connsiteY7-378" fmla="*/ 534546 h 596458"/>
                    <a:gd name="connsiteX8-379" fmla="*/ 123826 w 1269423"/>
                    <a:gd name="connsiteY8-380" fmla="*/ 49636 h 596458"/>
                    <a:gd name="connsiteX0-381" fmla="*/ 123826 w 1269423"/>
                    <a:gd name="connsiteY0-382" fmla="*/ 45668 h 592490"/>
                    <a:gd name="connsiteX1-383" fmla="*/ 465428 w 1269423"/>
                    <a:gd name="connsiteY1-384" fmla="*/ 3238 h 592490"/>
                    <a:gd name="connsiteX2-385" fmla="*/ 679741 w 1269423"/>
                    <a:gd name="connsiteY2-386" fmla="*/ 69912 h 592490"/>
                    <a:gd name="connsiteX3-387" fmla="*/ 865479 w 1269423"/>
                    <a:gd name="connsiteY3-388" fmla="*/ 31812 h 592490"/>
                    <a:gd name="connsiteX4-389" fmla="*/ 1065503 w 1269423"/>
                    <a:gd name="connsiteY4-390" fmla="*/ 50863 h 592490"/>
                    <a:gd name="connsiteX5-391" fmla="*/ 1269423 w 1269423"/>
                    <a:gd name="connsiteY5-392" fmla="*/ 40906 h 592490"/>
                    <a:gd name="connsiteX6-393" fmla="*/ 1121786 w 1269423"/>
                    <a:gd name="connsiteY6-394" fmla="*/ 592490 h 592490"/>
                    <a:gd name="connsiteX7-395" fmla="*/ 265402 w 1269423"/>
                    <a:gd name="connsiteY7-396" fmla="*/ 569975 h 592490"/>
                    <a:gd name="connsiteX8-397" fmla="*/ 0 w 1269423"/>
                    <a:gd name="connsiteY8-398" fmla="*/ 530578 h 592490"/>
                    <a:gd name="connsiteX9" fmla="*/ 123826 w 1269423"/>
                    <a:gd name="connsiteY9" fmla="*/ 45668 h 592490"/>
                    <a:gd name="connsiteX0-399" fmla="*/ 123826 w 1269423"/>
                    <a:gd name="connsiteY0-400" fmla="*/ 42949 h 589771"/>
                    <a:gd name="connsiteX1-401" fmla="*/ 465428 w 1269423"/>
                    <a:gd name="connsiteY1-402" fmla="*/ 519 h 589771"/>
                    <a:gd name="connsiteX2-403" fmla="*/ 679741 w 1269423"/>
                    <a:gd name="connsiteY2-404" fmla="*/ 67193 h 589771"/>
                    <a:gd name="connsiteX3-405" fmla="*/ 865479 w 1269423"/>
                    <a:gd name="connsiteY3-406" fmla="*/ 29093 h 589771"/>
                    <a:gd name="connsiteX4-407" fmla="*/ 1065503 w 1269423"/>
                    <a:gd name="connsiteY4-408" fmla="*/ 48144 h 589771"/>
                    <a:gd name="connsiteX5-409" fmla="*/ 1269423 w 1269423"/>
                    <a:gd name="connsiteY5-410" fmla="*/ 38187 h 589771"/>
                    <a:gd name="connsiteX6-411" fmla="*/ 1121786 w 1269423"/>
                    <a:gd name="connsiteY6-412" fmla="*/ 589771 h 589771"/>
                    <a:gd name="connsiteX7-413" fmla="*/ 265402 w 1269423"/>
                    <a:gd name="connsiteY7-414" fmla="*/ 567256 h 589771"/>
                    <a:gd name="connsiteX8-415" fmla="*/ 0 w 1269423"/>
                    <a:gd name="connsiteY8-416" fmla="*/ 527859 h 589771"/>
                    <a:gd name="connsiteX9-417" fmla="*/ 123826 w 1269423"/>
                    <a:gd name="connsiteY9-418" fmla="*/ 42949 h 589771"/>
                    <a:gd name="connsiteX0-419" fmla="*/ 123826 w 1269423"/>
                    <a:gd name="connsiteY0-420" fmla="*/ 42949 h 589771"/>
                    <a:gd name="connsiteX1-421" fmla="*/ 465428 w 1269423"/>
                    <a:gd name="connsiteY1-422" fmla="*/ 519 h 589771"/>
                    <a:gd name="connsiteX2-423" fmla="*/ 679741 w 1269423"/>
                    <a:gd name="connsiteY2-424" fmla="*/ 67193 h 589771"/>
                    <a:gd name="connsiteX3-425" fmla="*/ 865479 w 1269423"/>
                    <a:gd name="connsiteY3-426" fmla="*/ 29093 h 589771"/>
                    <a:gd name="connsiteX4-427" fmla="*/ 1065503 w 1269423"/>
                    <a:gd name="connsiteY4-428" fmla="*/ 48144 h 589771"/>
                    <a:gd name="connsiteX5-429" fmla="*/ 1269423 w 1269423"/>
                    <a:gd name="connsiteY5-430" fmla="*/ 38187 h 589771"/>
                    <a:gd name="connsiteX6-431" fmla="*/ 1121786 w 1269423"/>
                    <a:gd name="connsiteY6-432" fmla="*/ 589771 h 589771"/>
                    <a:gd name="connsiteX7-433" fmla="*/ 265402 w 1269423"/>
                    <a:gd name="connsiteY7-434" fmla="*/ 567256 h 589771"/>
                    <a:gd name="connsiteX8-435" fmla="*/ 0 w 1269423"/>
                    <a:gd name="connsiteY8-436" fmla="*/ 527859 h 589771"/>
                    <a:gd name="connsiteX9-437" fmla="*/ 123826 w 1269423"/>
                    <a:gd name="connsiteY9-438" fmla="*/ 42949 h 589771"/>
                    <a:gd name="connsiteX0-439" fmla="*/ 123826 w 1269423"/>
                    <a:gd name="connsiteY0-440" fmla="*/ 42949 h 589771"/>
                    <a:gd name="connsiteX1-441" fmla="*/ 465428 w 1269423"/>
                    <a:gd name="connsiteY1-442" fmla="*/ 519 h 589771"/>
                    <a:gd name="connsiteX2-443" fmla="*/ 679741 w 1269423"/>
                    <a:gd name="connsiteY2-444" fmla="*/ 67193 h 589771"/>
                    <a:gd name="connsiteX3-445" fmla="*/ 865479 w 1269423"/>
                    <a:gd name="connsiteY3-446" fmla="*/ 29093 h 589771"/>
                    <a:gd name="connsiteX4-447" fmla="*/ 1065503 w 1269423"/>
                    <a:gd name="connsiteY4-448" fmla="*/ 48144 h 589771"/>
                    <a:gd name="connsiteX5-449" fmla="*/ 1269423 w 1269423"/>
                    <a:gd name="connsiteY5-450" fmla="*/ 38187 h 589771"/>
                    <a:gd name="connsiteX6-451" fmla="*/ 1121786 w 1269423"/>
                    <a:gd name="connsiteY6-452" fmla="*/ 589771 h 589771"/>
                    <a:gd name="connsiteX7-453" fmla="*/ 265402 w 1269423"/>
                    <a:gd name="connsiteY7-454" fmla="*/ 567256 h 589771"/>
                    <a:gd name="connsiteX8-455" fmla="*/ 0 w 1269423"/>
                    <a:gd name="connsiteY8-456" fmla="*/ 527859 h 589771"/>
                    <a:gd name="connsiteX9-457" fmla="*/ 123826 w 1269423"/>
                    <a:gd name="connsiteY9-458" fmla="*/ 42949 h 589771"/>
                    <a:gd name="connsiteX0-459" fmla="*/ 123826 w 1269423"/>
                    <a:gd name="connsiteY0-460" fmla="*/ 42949 h 589771"/>
                    <a:gd name="connsiteX1-461" fmla="*/ 465428 w 1269423"/>
                    <a:gd name="connsiteY1-462" fmla="*/ 519 h 589771"/>
                    <a:gd name="connsiteX2-463" fmla="*/ 679741 w 1269423"/>
                    <a:gd name="connsiteY2-464" fmla="*/ 67193 h 589771"/>
                    <a:gd name="connsiteX3-465" fmla="*/ 865479 w 1269423"/>
                    <a:gd name="connsiteY3-466" fmla="*/ 29093 h 589771"/>
                    <a:gd name="connsiteX4-467" fmla="*/ 1046453 w 1269423"/>
                    <a:gd name="connsiteY4-468" fmla="*/ 57669 h 589771"/>
                    <a:gd name="connsiteX5-469" fmla="*/ 1269423 w 1269423"/>
                    <a:gd name="connsiteY5-470" fmla="*/ 38187 h 589771"/>
                    <a:gd name="connsiteX6-471" fmla="*/ 1121786 w 1269423"/>
                    <a:gd name="connsiteY6-472" fmla="*/ 589771 h 589771"/>
                    <a:gd name="connsiteX7-473" fmla="*/ 265402 w 1269423"/>
                    <a:gd name="connsiteY7-474" fmla="*/ 567256 h 589771"/>
                    <a:gd name="connsiteX8-475" fmla="*/ 0 w 1269423"/>
                    <a:gd name="connsiteY8-476" fmla="*/ 527859 h 589771"/>
                    <a:gd name="connsiteX9-477" fmla="*/ 123826 w 1269423"/>
                    <a:gd name="connsiteY9-478" fmla="*/ 42949 h 589771"/>
                    <a:gd name="connsiteX0-479" fmla="*/ 123826 w 1269423"/>
                    <a:gd name="connsiteY0-480" fmla="*/ 42949 h 589771"/>
                    <a:gd name="connsiteX1-481" fmla="*/ 465428 w 1269423"/>
                    <a:gd name="connsiteY1-482" fmla="*/ 519 h 589771"/>
                    <a:gd name="connsiteX2-483" fmla="*/ 679741 w 1269423"/>
                    <a:gd name="connsiteY2-484" fmla="*/ 67193 h 589771"/>
                    <a:gd name="connsiteX3-485" fmla="*/ 865479 w 1269423"/>
                    <a:gd name="connsiteY3-486" fmla="*/ 29093 h 589771"/>
                    <a:gd name="connsiteX4-487" fmla="*/ 1046453 w 1269423"/>
                    <a:gd name="connsiteY4-488" fmla="*/ 57669 h 589771"/>
                    <a:gd name="connsiteX5-489" fmla="*/ 1269423 w 1269423"/>
                    <a:gd name="connsiteY5-490" fmla="*/ 38187 h 589771"/>
                    <a:gd name="connsiteX6-491" fmla="*/ 1121786 w 1269423"/>
                    <a:gd name="connsiteY6-492" fmla="*/ 589771 h 589771"/>
                    <a:gd name="connsiteX7-493" fmla="*/ 265402 w 1269423"/>
                    <a:gd name="connsiteY7-494" fmla="*/ 567256 h 589771"/>
                    <a:gd name="connsiteX8-495" fmla="*/ 0 w 1269423"/>
                    <a:gd name="connsiteY8-496" fmla="*/ 527859 h 589771"/>
                    <a:gd name="connsiteX9-497" fmla="*/ 123826 w 1269423"/>
                    <a:gd name="connsiteY9-498" fmla="*/ 42949 h 589771"/>
                    <a:gd name="connsiteX0-499" fmla="*/ 123826 w 1269423"/>
                    <a:gd name="connsiteY0-500" fmla="*/ 42949 h 589771"/>
                    <a:gd name="connsiteX1-501" fmla="*/ 465428 w 1269423"/>
                    <a:gd name="connsiteY1-502" fmla="*/ 519 h 589771"/>
                    <a:gd name="connsiteX2-503" fmla="*/ 679741 w 1269423"/>
                    <a:gd name="connsiteY2-504" fmla="*/ 67193 h 589771"/>
                    <a:gd name="connsiteX3-505" fmla="*/ 865479 w 1269423"/>
                    <a:gd name="connsiteY3-506" fmla="*/ 29093 h 589771"/>
                    <a:gd name="connsiteX4-507" fmla="*/ 1051215 w 1269423"/>
                    <a:gd name="connsiteY4-508" fmla="*/ 67194 h 589771"/>
                    <a:gd name="connsiteX5-509" fmla="*/ 1269423 w 1269423"/>
                    <a:gd name="connsiteY5-510" fmla="*/ 38187 h 589771"/>
                    <a:gd name="connsiteX6-511" fmla="*/ 1121786 w 1269423"/>
                    <a:gd name="connsiteY6-512" fmla="*/ 589771 h 589771"/>
                    <a:gd name="connsiteX7-513" fmla="*/ 265402 w 1269423"/>
                    <a:gd name="connsiteY7-514" fmla="*/ 567256 h 589771"/>
                    <a:gd name="connsiteX8-515" fmla="*/ 0 w 1269423"/>
                    <a:gd name="connsiteY8-516" fmla="*/ 527859 h 589771"/>
                    <a:gd name="connsiteX9-517" fmla="*/ 123826 w 1269423"/>
                    <a:gd name="connsiteY9-518" fmla="*/ 42949 h 589771"/>
                    <a:gd name="connsiteX0-519" fmla="*/ 123826 w 1269423"/>
                    <a:gd name="connsiteY0-520" fmla="*/ 42949 h 589771"/>
                    <a:gd name="connsiteX1-521" fmla="*/ 465428 w 1269423"/>
                    <a:gd name="connsiteY1-522" fmla="*/ 519 h 589771"/>
                    <a:gd name="connsiteX2-523" fmla="*/ 679741 w 1269423"/>
                    <a:gd name="connsiteY2-524" fmla="*/ 67193 h 589771"/>
                    <a:gd name="connsiteX3-525" fmla="*/ 865479 w 1269423"/>
                    <a:gd name="connsiteY3-526" fmla="*/ 29093 h 589771"/>
                    <a:gd name="connsiteX4-527" fmla="*/ 1051215 w 1269423"/>
                    <a:gd name="connsiteY4-528" fmla="*/ 76719 h 589771"/>
                    <a:gd name="connsiteX5-529" fmla="*/ 1269423 w 1269423"/>
                    <a:gd name="connsiteY5-530" fmla="*/ 38187 h 589771"/>
                    <a:gd name="connsiteX6-531" fmla="*/ 1121786 w 1269423"/>
                    <a:gd name="connsiteY6-532" fmla="*/ 589771 h 589771"/>
                    <a:gd name="connsiteX7-533" fmla="*/ 265402 w 1269423"/>
                    <a:gd name="connsiteY7-534" fmla="*/ 567256 h 589771"/>
                    <a:gd name="connsiteX8-535" fmla="*/ 0 w 1269423"/>
                    <a:gd name="connsiteY8-536" fmla="*/ 527859 h 589771"/>
                    <a:gd name="connsiteX9-537" fmla="*/ 123826 w 1269423"/>
                    <a:gd name="connsiteY9-538" fmla="*/ 42949 h 589771"/>
                    <a:gd name="connsiteX0-539" fmla="*/ 123826 w 1269423"/>
                    <a:gd name="connsiteY0-540" fmla="*/ 42949 h 621268"/>
                    <a:gd name="connsiteX1-541" fmla="*/ 465428 w 1269423"/>
                    <a:gd name="connsiteY1-542" fmla="*/ 519 h 621268"/>
                    <a:gd name="connsiteX2-543" fmla="*/ 679741 w 1269423"/>
                    <a:gd name="connsiteY2-544" fmla="*/ 67193 h 621268"/>
                    <a:gd name="connsiteX3-545" fmla="*/ 865479 w 1269423"/>
                    <a:gd name="connsiteY3-546" fmla="*/ 29093 h 621268"/>
                    <a:gd name="connsiteX4-547" fmla="*/ 1051215 w 1269423"/>
                    <a:gd name="connsiteY4-548" fmla="*/ 76719 h 621268"/>
                    <a:gd name="connsiteX5-549" fmla="*/ 1269423 w 1269423"/>
                    <a:gd name="connsiteY5-550" fmla="*/ 38187 h 621268"/>
                    <a:gd name="connsiteX6-551" fmla="*/ 1121786 w 1269423"/>
                    <a:gd name="connsiteY6-552" fmla="*/ 589771 h 621268"/>
                    <a:gd name="connsiteX7-553" fmla="*/ 446378 w 1269423"/>
                    <a:gd name="connsiteY7-554" fmla="*/ 543444 h 621268"/>
                    <a:gd name="connsiteX8-555" fmla="*/ 265402 w 1269423"/>
                    <a:gd name="connsiteY8-556" fmla="*/ 567256 h 621268"/>
                    <a:gd name="connsiteX9-557" fmla="*/ 0 w 1269423"/>
                    <a:gd name="connsiteY9-558" fmla="*/ 527859 h 621268"/>
                    <a:gd name="connsiteX10" fmla="*/ 123826 w 1269423"/>
                    <a:gd name="connsiteY10" fmla="*/ 42949 h 621268"/>
                    <a:gd name="connsiteX0-559" fmla="*/ 123826 w 1269423"/>
                    <a:gd name="connsiteY0-560" fmla="*/ 42949 h 619818"/>
                    <a:gd name="connsiteX1-561" fmla="*/ 465428 w 1269423"/>
                    <a:gd name="connsiteY1-562" fmla="*/ 519 h 619818"/>
                    <a:gd name="connsiteX2-563" fmla="*/ 679741 w 1269423"/>
                    <a:gd name="connsiteY2-564" fmla="*/ 67193 h 619818"/>
                    <a:gd name="connsiteX3-565" fmla="*/ 865479 w 1269423"/>
                    <a:gd name="connsiteY3-566" fmla="*/ 29093 h 619818"/>
                    <a:gd name="connsiteX4-567" fmla="*/ 1051215 w 1269423"/>
                    <a:gd name="connsiteY4-568" fmla="*/ 76719 h 619818"/>
                    <a:gd name="connsiteX5-569" fmla="*/ 1269423 w 1269423"/>
                    <a:gd name="connsiteY5-570" fmla="*/ 38187 h 619818"/>
                    <a:gd name="connsiteX6-571" fmla="*/ 1121786 w 1269423"/>
                    <a:gd name="connsiteY6-572" fmla="*/ 589771 h 619818"/>
                    <a:gd name="connsiteX7-573" fmla="*/ 470191 w 1269423"/>
                    <a:gd name="connsiteY7-574" fmla="*/ 533919 h 619818"/>
                    <a:gd name="connsiteX8-575" fmla="*/ 265402 w 1269423"/>
                    <a:gd name="connsiteY8-576" fmla="*/ 567256 h 619818"/>
                    <a:gd name="connsiteX9-577" fmla="*/ 0 w 1269423"/>
                    <a:gd name="connsiteY9-578" fmla="*/ 527859 h 619818"/>
                    <a:gd name="connsiteX10-579" fmla="*/ 123826 w 1269423"/>
                    <a:gd name="connsiteY10-580" fmla="*/ 42949 h 619818"/>
                    <a:gd name="connsiteX0-581" fmla="*/ 123826 w 1269423"/>
                    <a:gd name="connsiteY0-582" fmla="*/ 42949 h 620230"/>
                    <a:gd name="connsiteX1-583" fmla="*/ 465428 w 1269423"/>
                    <a:gd name="connsiteY1-584" fmla="*/ 519 h 620230"/>
                    <a:gd name="connsiteX2-585" fmla="*/ 679741 w 1269423"/>
                    <a:gd name="connsiteY2-586" fmla="*/ 67193 h 620230"/>
                    <a:gd name="connsiteX3-587" fmla="*/ 865479 w 1269423"/>
                    <a:gd name="connsiteY3-588" fmla="*/ 29093 h 620230"/>
                    <a:gd name="connsiteX4-589" fmla="*/ 1051215 w 1269423"/>
                    <a:gd name="connsiteY4-590" fmla="*/ 76719 h 620230"/>
                    <a:gd name="connsiteX5-591" fmla="*/ 1269423 w 1269423"/>
                    <a:gd name="connsiteY5-592" fmla="*/ 38187 h 620230"/>
                    <a:gd name="connsiteX6-593" fmla="*/ 1121786 w 1269423"/>
                    <a:gd name="connsiteY6-594" fmla="*/ 589771 h 620230"/>
                    <a:gd name="connsiteX7-595" fmla="*/ 755941 w 1269423"/>
                    <a:gd name="connsiteY7-596" fmla="*/ 533918 h 620230"/>
                    <a:gd name="connsiteX8-597" fmla="*/ 470191 w 1269423"/>
                    <a:gd name="connsiteY8-598" fmla="*/ 533919 h 620230"/>
                    <a:gd name="connsiteX9-599" fmla="*/ 265402 w 1269423"/>
                    <a:gd name="connsiteY9-600" fmla="*/ 567256 h 620230"/>
                    <a:gd name="connsiteX10-601" fmla="*/ 0 w 1269423"/>
                    <a:gd name="connsiteY10-602" fmla="*/ 527859 h 620230"/>
                    <a:gd name="connsiteX11" fmla="*/ 123826 w 1269423"/>
                    <a:gd name="connsiteY11" fmla="*/ 42949 h 620230"/>
                    <a:gd name="connsiteX0-603" fmla="*/ 123826 w 1269423"/>
                    <a:gd name="connsiteY0-604" fmla="*/ 42949 h 627308"/>
                    <a:gd name="connsiteX1-605" fmla="*/ 465428 w 1269423"/>
                    <a:gd name="connsiteY1-606" fmla="*/ 519 h 627308"/>
                    <a:gd name="connsiteX2-607" fmla="*/ 679741 w 1269423"/>
                    <a:gd name="connsiteY2-608" fmla="*/ 67193 h 627308"/>
                    <a:gd name="connsiteX3-609" fmla="*/ 865479 w 1269423"/>
                    <a:gd name="connsiteY3-610" fmla="*/ 29093 h 627308"/>
                    <a:gd name="connsiteX4-611" fmla="*/ 1051215 w 1269423"/>
                    <a:gd name="connsiteY4-612" fmla="*/ 76719 h 627308"/>
                    <a:gd name="connsiteX5-613" fmla="*/ 1269423 w 1269423"/>
                    <a:gd name="connsiteY5-614" fmla="*/ 38187 h 627308"/>
                    <a:gd name="connsiteX6-615" fmla="*/ 1121786 w 1269423"/>
                    <a:gd name="connsiteY6-616" fmla="*/ 589771 h 627308"/>
                    <a:gd name="connsiteX7-617" fmla="*/ 755941 w 1269423"/>
                    <a:gd name="connsiteY7-618" fmla="*/ 572018 h 627308"/>
                    <a:gd name="connsiteX8-619" fmla="*/ 470191 w 1269423"/>
                    <a:gd name="connsiteY8-620" fmla="*/ 533919 h 627308"/>
                    <a:gd name="connsiteX9-621" fmla="*/ 265402 w 1269423"/>
                    <a:gd name="connsiteY9-622" fmla="*/ 567256 h 627308"/>
                    <a:gd name="connsiteX10-623" fmla="*/ 0 w 1269423"/>
                    <a:gd name="connsiteY10-624" fmla="*/ 527859 h 627308"/>
                    <a:gd name="connsiteX11-625" fmla="*/ 123826 w 1269423"/>
                    <a:gd name="connsiteY11-626" fmla="*/ 42949 h 627308"/>
                    <a:gd name="connsiteX0-627" fmla="*/ 123826 w 1269423"/>
                    <a:gd name="connsiteY0-628" fmla="*/ 42949 h 627308"/>
                    <a:gd name="connsiteX1-629" fmla="*/ 465428 w 1269423"/>
                    <a:gd name="connsiteY1-630" fmla="*/ 519 h 627308"/>
                    <a:gd name="connsiteX2-631" fmla="*/ 679741 w 1269423"/>
                    <a:gd name="connsiteY2-632" fmla="*/ 67193 h 627308"/>
                    <a:gd name="connsiteX3-633" fmla="*/ 865479 w 1269423"/>
                    <a:gd name="connsiteY3-634" fmla="*/ 29093 h 627308"/>
                    <a:gd name="connsiteX4-635" fmla="*/ 1051215 w 1269423"/>
                    <a:gd name="connsiteY4-636" fmla="*/ 76719 h 627308"/>
                    <a:gd name="connsiteX5-637" fmla="*/ 1269423 w 1269423"/>
                    <a:gd name="connsiteY5-638" fmla="*/ 38187 h 627308"/>
                    <a:gd name="connsiteX6-639" fmla="*/ 1121786 w 1269423"/>
                    <a:gd name="connsiteY6-640" fmla="*/ 589771 h 627308"/>
                    <a:gd name="connsiteX7-641" fmla="*/ 755941 w 1269423"/>
                    <a:gd name="connsiteY7-642" fmla="*/ 572018 h 627308"/>
                    <a:gd name="connsiteX8-643" fmla="*/ 470191 w 1269423"/>
                    <a:gd name="connsiteY8-644" fmla="*/ 533919 h 627308"/>
                    <a:gd name="connsiteX9-645" fmla="*/ 265402 w 1269423"/>
                    <a:gd name="connsiteY9-646" fmla="*/ 567256 h 627308"/>
                    <a:gd name="connsiteX10-647" fmla="*/ 0 w 1269423"/>
                    <a:gd name="connsiteY10-648" fmla="*/ 527859 h 627308"/>
                    <a:gd name="connsiteX11-649" fmla="*/ 123826 w 1269423"/>
                    <a:gd name="connsiteY11-650" fmla="*/ 42949 h 627308"/>
                    <a:gd name="connsiteX0-651" fmla="*/ 123826 w 1269423"/>
                    <a:gd name="connsiteY0-652" fmla="*/ 42949 h 627308"/>
                    <a:gd name="connsiteX1-653" fmla="*/ 465428 w 1269423"/>
                    <a:gd name="connsiteY1-654" fmla="*/ 519 h 627308"/>
                    <a:gd name="connsiteX2-655" fmla="*/ 679741 w 1269423"/>
                    <a:gd name="connsiteY2-656" fmla="*/ 67193 h 627308"/>
                    <a:gd name="connsiteX3-657" fmla="*/ 865479 w 1269423"/>
                    <a:gd name="connsiteY3-658" fmla="*/ 29093 h 627308"/>
                    <a:gd name="connsiteX4-659" fmla="*/ 1051215 w 1269423"/>
                    <a:gd name="connsiteY4-660" fmla="*/ 76719 h 627308"/>
                    <a:gd name="connsiteX5-661" fmla="*/ 1269423 w 1269423"/>
                    <a:gd name="connsiteY5-662" fmla="*/ 38187 h 627308"/>
                    <a:gd name="connsiteX6-663" fmla="*/ 1121786 w 1269423"/>
                    <a:gd name="connsiteY6-664" fmla="*/ 589771 h 627308"/>
                    <a:gd name="connsiteX7-665" fmla="*/ 755941 w 1269423"/>
                    <a:gd name="connsiteY7-666" fmla="*/ 572018 h 627308"/>
                    <a:gd name="connsiteX8-667" fmla="*/ 470191 w 1269423"/>
                    <a:gd name="connsiteY8-668" fmla="*/ 533919 h 627308"/>
                    <a:gd name="connsiteX9-669" fmla="*/ 265402 w 1269423"/>
                    <a:gd name="connsiteY9-670" fmla="*/ 567256 h 627308"/>
                    <a:gd name="connsiteX10-671" fmla="*/ 0 w 1269423"/>
                    <a:gd name="connsiteY10-672" fmla="*/ 527859 h 627308"/>
                    <a:gd name="connsiteX11-673" fmla="*/ 123826 w 1269423"/>
                    <a:gd name="connsiteY11-674" fmla="*/ 42949 h 627308"/>
                    <a:gd name="connsiteX0-675" fmla="*/ 123826 w 1269423"/>
                    <a:gd name="connsiteY0-676" fmla="*/ 42949 h 616060"/>
                    <a:gd name="connsiteX1-677" fmla="*/ 465428 w 1269423"/>
                    <a:gd name="connsiteY1-678" fmla="*/ 519 h 616060"/>
                    <a:gd name="connsiteX2-679" fmla="*/ 679741 w 1269423"/>
                    <a:gd name="connsiteY2-680" fmla="*/ 67193 h 616060"/>
                    <a:gd name="connsiteX3-681" fmla="*/ 865479 w 1269423"/>
                    <a:gd name="connsiteY3-682" fmla="*/ 29093 h 616060"/>
                    <a:gd name="connsiteX4-683" fmla="*/ 1051215 w 1269423"/>
                    <a:gd name="connsiteY4-684" fmla="*/ 76719 h 616060"/>
                    <a:gd name="connsiteX5-685" fmla="*/ 1269423 w 1269423"/>
                    <a:gd name="connsiteY5-686" fmla="*/ 38187 h 616060"/>
                    <a:gd name="connsiteX6-687" fmla="*/ 1121786 w 1269423"/>
                    <a:gd name="connsiteY6-688" fmla="*/ 589771 h 616060"/>
                    <a:gd name="connsiteX7-689" fmla="*/ 755941 w 1269423"/>
                    <a:gd name="connsiteY7-690" fmla="*/ 572018 h 616060"/>
                    <a:gd name="connsiteX8-691" fmla="*/ 470191 w 1269423"/>
                    <a:gd name="connsiteY8-692" fmla="*/ 533919 h 616060"/>
                    <a:gd name="connsiteX9-693" fmla="*/ 265402 w 1269423"/>
                    <a:gd name="connsiteY9-694" fmla="*/ 567256 h 616060"/>
                    <a:gd name="connsiteX10-695" fmla="*/ 0 w 1269423"/>
                    <a:gd name="connsiteY10-696" fmla="*/ 527859 h 616060"/>
                    <a:gd name="connsiteX11-697" fmla="*/ 123826 w 1269423"/>
                    <a:gd name="connsiteY11-698" fmla="*/ 42949 h 616060"/>
                    <a:gd name="connsiteX0-699" fmla="*/ 123826 w 1269423"/>
                    <a:gd name="connsiteY0-700" fmla="*/ 42949 h 589771"/>
                    <a:gd name="connsiteX1-701" fmla="*/ 465428 w 1269423"/>
                    <a:gd name="connsiteY1-702" fmla="*/ 519 h 589771"/>
                    <a:gd name="connsiteX2-703" fmla="*/ 679741 w 1269423"/>
                    <a:gd name="connsiteY2-704" fmla="*/ 67193 h 589771"/>
                    <a:gd name="connsiteX3-705" fmla="*/ 865479 w 1269423"/>
                    <a:gd name="connsiteY3-706" fmla="*/ 29093 h 589771"/>
                    <a:gd name="connsiteX4-707" fmla="*/ 1051215 w 1269423"/>
                    <a:gd name="connsiteY4-708" fmla="*/ 76719 h 589771"/>
                    <a:gd name="connsiteX5-709" fmla="*/ 1269423 w 1269423"/>
                    <a:gd name="connsiteY5-710" fmla="*/ 38187 h 589771"/>
                    <a:gd name="connsiteX6-711" fmla="*/ 1121786 w 1269423"/>
                    <a:gd name="connsiteY6-712" fmla="*/ 589771 h 589771"/>
                    <a:gd name="connsiteX7-713" fmla="*/ 755941 w 1269423"/>
                    <a:gd name="connsiteY7-714" fmla="*/ 572018 h 589771"/>
                    <a:gd name="connsiteX8-715" fmla="*/ 470191 w 1269423"/>
                    <a:gd name="connsiteY8-716" fmla="*/ 533919 h 589771"/>
                    <a:gd name="connsiteX9-717" fmla="*/ 265402 w 1269423"/>
                    <a:gd name="connsiteY9-718" fmla="*/ 567256 h 589771"/>
                    <a:gd name="connsiteX10-719" fmla="*/ 0 w 1269423"/>
                    <a:gd name="connsiteY10-720" fmla="*/ 527859 h 589771"/>
                    <a:gd name="connsiteX11-721" fmla="*/ 123826 w 1269423"/>
                    <a:gd name="connsiteY11-722" fmla="*/ 42949 h 589771"/>
                    <a:gd name="connsiteX0-723" fmla="*/ 123826 w 1269423"/>
                    <a:gd name="connsiteY0-724" fmla="*/ 42949 h 589771"/>
                    <a:gd name="connsiteX1-725" fmla="*/ 465428 w 1269423"/>
                    <a:gd name="connsiteY1-726" fmla="*/ 519 h 589771"/>
                    <a:gd name="connsiteX2-727" fmla="*/ 679741 w 1269423"/>
                    <a:gd name="connsiteY2-728" fmla="*/ 67193 h 589771"/>
                    <a:gd name="connsiteX3-729" fmla="*/ 865479 w 1269423"/>
                    <a:gd name="connsiteY3-730" fmla="*/ 29093 h 589771"/>
                    <a:gd name="connsiteX4-731" fmla="*/ 1051215 w 1269423"/>
                    <a:gd name="connsiteY4-732" fmla="*/ 76719 h 589771"/>
                    <a:gd name="connsiteX5-733" fmla="*/ 1269423 w 1269423"/>
                    <a:gd name="connsiteY5-734" fmla="*/ 38187 h 589771"/>
                    <a:gd name="connsiteX6-735" fmla="*/ 1121786 w 1269423"/>
                    <a:gd name="connsiteY6-736" fmla="*/ 589771 h 589771"/>
                    <a:gd name="connsiteX7-737" fmla="*/ 755941 w 1269423"/>
                    <a:gd name="connsiteY7-738" fmla="*/ 572018 h 589771"/>
                    <a:gd name="connsiteX8-739" fmla="*/ 470191 w 1269423"/>
                    <a:gd name="connsiteY8-740" fmla="*/ 533919 h 589771"/>
                    <a:gd name="connsiteX9-741" fmla="*/ 265402 w 1269423"/>
                    <a:gd name="connsiteY9-742" fmla="*/ 567256 h 589771"/>
                    <a:gd name="connsiteX10-743" fmla="*/ 0 w 1269423"/>
                    <a:gd name="connsiteY10-744" fmla="*/ 527859 h 589771"/>
                    <a:gd name="connsiteX11-745" fmla="*/ 123826 w 1269423"/>
                    <a:gd name="connsiteY11-746" fmla="*/ 42949 h 589771"/>
                    <a:gd name="connsiteX0-747" fmla="*/ 123826 w 1269423"/>
                    <a:gd name="connsiteY0-748" fmla="*/ 42949 h 589771"/>
                    <a:gd name="connsiteX1-749" fmla="*/ 465428 w 1269423"/>
                    <a:gd name="connsiteY1-750" fmla="*/ 519 h 589771"/>
                    <a:gd name="connsiteX2-751" fmla="*/ 679741 w 1269423"/>
                    <a:gd name="connsiteY2-752" fmla="*/ 67193 h 589771"/>
                    <a:gd name="connsiteX3-753" fmla="*/ 865479 w 1269423"/>
                    <a:gd name="connsiteY3-754" fmla="*/ 29093 h 589771"/>
                    <a:gd name="connsiteX4-755" fmla="*/ 1051215 w 1269423"/>
                    <a:gd name="connsiteY4-756" fmla="*/ 76719 h 589771"/>
                    <a:gd name="connsiteX5-757" fmla="*/ 1269423 w 1269423"/>
                    <a:gd name="connsiteY5-758" fmla="*/ 38187 h 589771"/>
                    <a:gd name="connsiteX6-759" fmla="*/ 1121786 w 1269423"/>
                    <a:gd name="connsiteY6-760" fmla="*/ 589771 h 589771"/>
                    <a:gd name="connsiteX7-761" fmla="*/ 755941 w 1269423"/>
                    <a:gd name="connsiteY7-762" fmla="*/ 572018 h 589771"/>
                    <a:gd name="connsiteX8-763" fmla="*/ 470191 w 1269423"/>
                    <a:gd name="connsiteY8-764" fmla="*/ 533919 h 589771"/>
                    <a:gd name="connsiteX9-765" fmla="*/ 265402 w 1269423"/>
                    <a:gd name="connsiteY9-766" fmla="*/ 567256 h 589771"/>
                    <a:gd name="connsiteX10-767" fmla="*/ 0 w 1269423"/>
                    <a:gd name="connsiteY10-768" fmla="*/ 527859 h 589771"/>
                    <a:gd name="connsiteX11-769" fmla="*/ 123826 w 1269423"/>
                    <a:gd name="connsiteY11-770" fmla="*/ 42949 h 589771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  <a:cxn ang="0">
                      <a:pos x="connsiteX3-7" y="connsiteY3-8"/>
                    </a:cxn>
                    <a:cxn ang="0">
                      <a:pos x="connsiteX4-9" y="connsiteY4-10"/>
                    </a:cxn>
                    <a:cxn ang="0">
                      <a:pos x="connsiteX5-81" y="connsiteY5-82"/>
                    </a:cxn>
                    <a:cxn ang="0">
                      <a:pos x="connsiteX6-203" y="connsiteY6-204"/>
                    </a:cxn>
                    <a:cxn ang="0">
                      <a:pos x="connsiteX7-289" y="connsiteY7-290"/>
                    </a:cxn>
                    <a:cxn ang="0">
                      <a:pos x="connsiteX8-307" y="connsiteY8-308"/>
                    </a:cxn>
                    <a:cxn ang="0">
                      <a:pos x="connsiteX9-417" y="connsiteY9-418"/>
                    </a:cxn>
                    <a:cxn ang="0">
                      <a:pos x="connsiteX10-579" y="connsiteY10-580"/>
                    </a:cxn>
                    <a:cxn ang="0">
                      <a:pos x="connsiteX11-625" y="connsiteY11-626"/>
                    </a:cxn>
                  </a:cxnLst>
                  <a:rect l="l" t="t" r="r" b="b"/>
                  <a:pathLst>
                    <a:path w="1269423" h="589771">
                      <a:moveTo>
                        <a:pt x="123826" y="42949"/>
                      </a:moveTo>
                      <a:cubicBezTo>
                        <a:pt x="210922" y="-17953"/>
                        <a:pt x="155433" y="99738"/>
                        <a:pt x="465428" y="519"/>
                      </a:cubicBezTo>
                      <a:cubicBezTo>
                        <a:pt x="545380" y="-6553"/>
                        <a:pt x="545742" y="60915"/>
                        <a:pt x="679741" y="67193"/>
                      </a:cubicBezTo>
                      <a:cubicBezTo>
                        <a:pt x="768641" y="68780"/>
                        <a:pt x="705142" y="51318"/>
                        <a:pt x="865479" y="29093"/>
                      </a:cubicBezTo>
                      <a:cubicBezTo>
                        <a:pt x="928185" y="17981"/>
                        <a:pt x="983891" y="75203"/>
                        <a:pt x="1051215" y="76719"/>
                      </a:cubicBezTo>
                      <a:cubicBezTo>
                        <a:pt x="1161401" y="82998"/>
                        <a:pt x="1177493" y="49515"/>
                        <a:pt x="1269423" y="38187"/>
                      </a:cubicBezTo>
                      <a:cubicBezTo>
                        <a:pt x="1220211" y="222048"/>
                        <a:pt x="1194810" y="410673"/>
                        <a:pt x="1121786" y="589771"/>
                      </a:cubicBezTo>
                      <a:cubicBezTo>
                        <a:pt x="987786" y="531900"/>
                        <a:pt x="897878" y="505127"/>
                        <a:pt x="755941" y="572018"/>
                      </a:cubicBezTo>
                      <a:cubicBezTo>
                        <a:pt x="547329" y="472222"/>
                        <a:pt x="541629" y="535506"/>
                        <a:pt x="470191" y="533919"/>
                      </a:cubicBezTo>
                      <a:cubicBezTo>
                        <a:pt x="398753" y="532332"/>
                        <a:pt x="339798" y="576203"/>
                        <a:pt x="265402" y="567256"/>
                      </a:cubicBezTo>
                      <a:cubicBezTo>
                        <a:pt x="108672" y="473161"/>
                        <a:pt x="85292" y="521942"/>
                        <a:pt x="0" y="527859"/>
                      </a:cubicBezTo>
                      <a:lnTo>
                        <a:pt x="123826" y="42949"/>
                      </a:lnTo>
                      <a:close/>
                    </a:path>
                  </a:pathLst>
                </a:cu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9" name="Google Shape;1251;p47"/>
                <p:cNvGrpSpPr/>
                <p:nvPr/>
              </p:nvGrpSpPr>
              <p:grpSpPr>
                <a:xfrm>
                  <a:off x="768927" y="1641595"/>
                  <a:ext cx="5340928" cy="2511698"/>
                  <a:chOff x="4875791" y="946666"/>
                  <a:chExt cx="1252993" cy="1443671"/>
                </a:xfrm>
                <a:grpFill/>
              </p:grpSpPr>
              <p:sp>
                <p:nvSpPr>
                  <p:cNvPr id="11" name="Google Shape;1252;p47"/>
                  <p:cNvSpPr/>
                  <p:nvPr/>
                </p:nvSpPr>
                <p:spPr>
                  <a:xfrm>
                    <a:off x="5455534" y="1055601"/>
                    <a:ext cx="53695" cy="4414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42" h="2830" extrusionOk="0">
                        <a:moveTo>
                          <a:pt x="2902" y="0"/>
                        </a:moveTo>
                        <a:cubicBezTo>
                          <a:pt x="2802" y="0"/>
                          <a:pt x="2699" y="38"/>
                          <a:pt x="2608" y="113"/>
                        </a:cubicBezTo>
                        <a:cubicBezTo>
                          <a:pt x="2174" y="439"/>
                          <a:pt x="1666" y="838"/>
                          <a:pt x="1232" y="1200"/>
                        </a:cubicBezTo>
                        <a:cubicBezTo>
                          <a:pt x="906" y="1490"/>
                          <a:pt x="580" y="1743"/>
                          <a:pt x="254" y="1997"/>
                        </a:cubicBezTo>
                        <a:cubicBezTo>
                          <a:pt x="36" y="2142"/>
                          <a:pt x="0" y="2432"/>
                          <a:pt x="145" y="2649"/>
                        </a:cubicBezTo>
                        <a:cubicBezTo>
                          <a:pt x="254" y="2758"/>
                          <a:pt x="362" y="2830"/>
                          <a:pt x="507" y="2830"/>
                        </a:cubicBezTo>
                        <a:cubicBezTo>
                          <a:pt x="616" y="2830"/>
                          <a:pt x="725" y="2794"/>
                          <a:pt x="797" y="2721"/>
                        </a:cubicBezTo>
                        <a:cubicBezTo>
                          <a:pt x="1123" y="2504"/>
                          <a:pt x="1449" y="2214"/>
                          <a:pt x="1811" y="1924"/>
                        </a:cubicBezTo>
                        <a:cubicBezTo>
                          <a:pt x="2246" y="1562"/>
                          <a:pt x="2717" y="1200"/>
                          <a:pt x="3151" y="874"/>
                        </a:cubicBezTo>
                        <a:cubicBezTo>
                          <a:pt x="3369" y="729"/>
                          <a:pt x="3441" y="403"/>
                          <a:pt x="3260" y="222"/>
                        </a:cubicBezTo>
                        <a:cubicBezTo>
                          <a:pt x="3176" y="74"/>
                          <a:pt x="3042" y="0"/>
                          <a:pt x="2902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2" name="Google Shape;1253;p47"/>
                  <p:cNvSpPr/>
                  <p:nvPr/>
                </p:nvSpPr>
                <p:spPr>
                  <a:xfrm>
                    <a:off x="4952637" y="2200313"/>
                    <a:ext cx="1086088" cy="13578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9621" h="8704" extrusionOk="0">
                        <a:moveTo>
                          <a:pt x="68963" y="1"/>
                        </a:moveTo>
                        <a:cubicBezTo>
                          <a:pt x="68838" y="1"/>
                          <a:pt x="68709" y="56"/>
                          <a:pt x="68603" y="191"/>
                        </a:cubicBezTo>
                        <a:cubicBezTo>
                          <a:pt x="68096" y="771"/>
                          <a:pt x="67589" y="1278"/>
                          <a:pt x="67010" y="1821"/>
                        </a:cubicBezTo>
                        <a:cubicBezTo>
                          <a:pt x="66539" y="2256"/>
                          <a:pt x="66032" y="2727"/>
                          <a:pt x="65561" y="3234"/>
                        </a:cubicBezTo>
                        <a:cubicBezTo>
                          <a:pt x="65380" y="3415"/>
                          <a:pt x="65380" y="3704"/>
                          <a:pt x="65597" y="3886"/>
                        </a:cubicBezTo>
                        <a:cubicBezTo>
                          <a:pt x="65670" y="3958"/>
                          <a:pt x="65814" y="3994"/>
                          <a:pt x="65923" y="3994"/>
                        </a:cubicBezTo>
                        <a:cubicBezTo>
                          <a:pt x="66032" y="3994"/>
                          <a:pt x="66177" y="3958"/>
                          <a:pt x="66249" y="3849"/>
                        </a:cubicBezTo>
                        <a:cubicBezTo>
                          <a:pt x="66684" y="3415"/>
                          <a:pt x="67191" y="2944"/>
                          <a:pt x="67662" y="2509"/>
                        </a:cubicBezTo>
                        <a:cubicBezTo>
                          <a:pt x="68241" y="1966"/>
                          <a:pt x="68821" y="1386"/>
                          <a:pt x="69328" y="771"/>
                        </a:cubicBezTo>
                        <a:cubicBezTo>
                          <a:pt x="69620" y="425"/>
                          <a:pt x="69308" y="1"/>
                          <a:pt x="68963" y="1"/>
                        </a:cubicBezTo>
                        <a:close/>
                        <a:moveTo>
                          <a:pt x="65670" y="481"/>
                        </a:moveTo>
                        <a:cubicBezTo>
                          <a:pt x="64329" y="481"/>
                          <a:pt x="61214" y="4393"/>
                          <a:pt x="60599" y="5407"/>
                        </a:cubicBezTo>
                        <a:cubicBezTo>
                          <a:pt x="60417" y="5624"/>
                          <a:pt x="60490" y="5914"/>
                          <a:pt x="60743" y="6059"/>
                        </a:cubicBezTo>
                        <a:cubicBezTo>
                          <a:pt x="60816" y="6095"/>
                          <a:pt x="60888" y="6131"/>
                          <a:pt x="60961" y="6131"/>
                        </a:cubicBezTo>
                        <a:cubicBezTo>
                          <a:pt x="61142" y="6131"/>
                          <a:pt x="61287" y="6059"/>
                          <a:pt x="61359" y="5914"/>
                        </a:cubicBezTo>
                        <a:cubicBezTo>
                          <a:pt x="62373" y="4320"/>
                          <a:pt x="65054" y="1459"/>
                          <a:pt x="65670" y="1423"/>
                        </a:cubicBezTo>
                        <a:cubicBezTo>
                          <a:pt x="66285" y="1423"/>
                          <a:pt x="66285" y="481"/>
                          <a:pt x="65670" y="481"/>
                        </a:cubicBezTo>
                        <a:close/>
                        <a:moveTo>
                          <a:pt x="2877" y="4720"/>
                        </a:moveTo>
                        <a:cubicBezTo>
                          <a:pt x="2764" y="4720"/>
                          <a:pt x="2645" y="4763"/>
                          <a:pt x="2536" y="4864"/>
                        </a:cubicBezTo>
                        <a:cubicBezTo>
                          <a:pt x="1956" y="5479"/>
                          <a:pt x="1377" y="6168"/>
                          <a:pt x="906" y="6892"/>
                        </a:cubicBezTo>
                        <a:cubicBezTo>
                          <a:pt x="652" y="7254"/>
                          <a:pt x="435" y="7616"/>
                          <a:pt x="145" y="7942"/>
                        </a:cubicBezTo>
                        <a:cubicBezTo>
                          <a:pt x="0" y="8160"/>
                          <a:pt x="36" y="8449"/>
                          <a:pt x="254" y="8631"/>
                        </a:cubicBezTo>
                        <a:cubicBezTo>
                          <a:pt x="326" y="8667"/>
                          <a:pt x="435" y="8703"/>
                          <a:pt x="507" y="8703"/>
                        </a:cubicBezTo>
                        <a:cubicBezTo>
                          <a:pt x="688" y="8703"/>
                          <a:pt x="797" y="8667"/>
                          <a:pt x="906" y="8522"/>
                        </a:cubicBezTo>
                        <a:cubicBezTo>
                          <a:pt x="1159" y="8196"/>
                          <a:pt x="1449" y="7797"/>
                          <a:pt x="1703" y="7435"/>
                        </a:cubicBezTo>
                        <a:cubicBezTo>
                          <a:pt x="2137" y="6747"/>
                          <a:pt x="2644" y="6131"/>
                          <a:pt x="3224" y="5516"/>
                        </a:cubicBezTo>
                        <a:cubicBezTo>
                          <a:pt x="3558" y="5182"/>
                          <a:pt x="3251" y="4720"/>
                          <a:pt x="2877" y="472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3" name="Google Shape;1254;p47"/>
                  <p:cNvSpPr/>
                  <p:nvPr/>
                </p:nvSpPr>
                <p:spPr>
                  <a:xfrm>
                    <a:off x="4875791" y="946666"/>
                    <a:ext cx="1252993" cy="144367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0992" h="92543" extrusionOk="0">
                        <a:moveTo>
                          <a:pt x="38286" y="939"/>
                        </a:moveTo>
                        <a:cubicBezTo>
                          <a:pt x="38395" y="975"/>
                          <a:pt x="38503" y="1011"/>
                          <a:pt x="38576" y="1084"/>
                        </a:cubicBezTo>
                        <a:cubicBezTo>
                          <a:pt x="39409" y="1663"/>
                          <a:pt x="40206" y="2315"/>
                          <a:pt x="40894" y="3040"/>
                        </a:cubicBezTo>
                        <a:cubicBezTo>
                          <a:pt x="40982" y="3127"/>
                          <a:pt x="41109" y="3175"/>
                          <a:pt x="41237" y="3175"/>
                        </a:cubicBezTo>
                        <a:cubicBezTo>
                          <a:pt x="41319" y="3175"/>
                          <a:pt x="41402" y="3155"/>
                          <a:pt x="41474" y="3112"/>
                        </a:cubicBezTo>
                        <a:cubicBezTo>
                          <a:pt x="42234" y="2714"/>
                          <a:pt x="43031" y="2315"/>
                          <a:pt x="43828" y="1989"/>
                        </a:cubicBezTo>
                        <a:cubicBezTo>
                          <a:pt x="44009" y="1881"/>
                          <a:pt x="44190" y="1844"/>
                          <a:pt x="44371" y="1844"/>
                        </a:cubicBezTo>
                        <a:cubicBezTo>
                          <a:pt x="44589" y="1844"/>
                          <a:pt x="44806" y="1953"/>
                          <a:pt x="44987" y="2098"/>
                        </a:cubicBezTo>
                        <a:cubicBezTo>
                          <a:pt x="45494" y="2424"/>
                          <a:pt x="45929" y="2931"/>
                          <a:pt x="46219" y="3510"/>
                        </a:cubicBezTo>
                        <a:cubicBezTo>
                          <a:pt x="46298" y="3670"/>
                          <a:pt x="46455" y="3770"/>
                          <a:pt x="46633" y="3770"/>
                        </a:cubicBezTo>
                        <a:cubicBezTo>
                          <a:pt x="46698" y="3770"/>
                          <a:pt x="46766" y="3757"/>
                          <a:pt x="46834" y="3728"/>
                        </a:cubicBezTo>
                        <a:lnTo>
                          <a:pt x="49877" y="2532"/>
                        </a:lnTo>
                        <a:lnTo>
                          <a:pt x="49877" y="2532"/>
                        </a:lnTo>
                        <a:cubicBezTo>
                          <a:pt x="49442" y="5177"/>
                          <a:pt x="49189" y="7821"/>
                          <a:pt x="49152" y="10501"/>
                        </a:cubicBezTo>
                        <a:cubicBezTo>
                          <a:pt x="49008" y="14232"/>
                          <a:pt x="48863" y="18071"/>
                          <a:pt x="47595" y="21694"/>
                        </a:cubicBezTo>
                        <a:cubicBezTo>
                          <a:pt x="47052" y="21186"/>
                          <a:pt x="46508" y="20752"/>
                          <a:pt x="45893" y="20390"/>
                        </a:cubicBezTo>
                        <a:cubicBezTo>
                          <a:pt x="45675" y="20208"/>
                          <a:pt x="45422" y="20136"/>
                          <a:pt x="45168" y="20100"/>
                        </a:cubicBezTo>
                        <a:lnTo>
                          <a:pt x="45096" y="20100"/>
                        </a:lnTo>
                        <a:cubicBezTo>
                          <a:pt x="44842" y="20136"/>
                          <a:pt x="44589" y="20245"/>
                          <a:pt x="44371" y="20462"/>
                        </a:cubicBezTo>
                        <a:lnTo>
                          <a:pt x="43430" y="21295"/>
                        </a:lnTo>
                        <a:cubicBezTo>
                          <a:pt x="43246" y="21494"/>
                          <a:pt x="42997" y="21590"/>
                          <a:pt x="42749" y="21590"/>
                        </a:cubicBezTo>
                        <a:cubicBezTo>
                          <a:pt x="42411" y="21590"/>
                          <a:pt x="42075" y="21412"/>
                          <a:pt x="41908" y="21078"/>
                        </a:cubicBezTo>
                        <a:lnTo>
                          <a:pt x="41800" y="20897"/>
                        </a:lnTo>
                        <a:cubicBezTo>
                          <a:pt x="41510" y="20390"/>
                          <a:pt x="41039" y="20027"/>
                          <a:pt x="40496" y="19846"/>
                        </a:cubicBezTo>
                        <a:cubicBezTo>
                          <a:pt x="40314" y="19774"/>
                          <a:pt x="40097" y="19738"/>
                          <a:pt x="39916" y="19738"/>
                        </a:cubicBezTo>
                        <a:cubicBezTo>
                          <a:pt x="39300" y="19774"/>
                          <a:pt x="38721" y="19955"/>
                          <a:pt x="38214" y="20208"/>
                        </a:cubicBezTo>
                        <a:lnTo>
                          <a:pt x="35533" y="21331"/>
                        </a:lnTo>
                        <a:cubicBezTo>
                          <a:pt x="34773" y="20788"/>
                          <a:pt x="34012" y="20136"/>
                          <a:pt x="33360" y="19448"/>
                        </a:cubicBezTo>
                        <a:cubicBezTo>
                          <a:pt x="33276" y="19342"/>
                          <a:pt x="33142" y="19286"/>
                          <a:pt x="33009" y="19286"/>
                        </a:cubicBezTo>
                        <a:cubicBezTo>
                          <a:pt x="32914" y="19286"/>
                          <a:pt x="32820" y="19315"/>
                          <a:pt x="32744" y="19375"/>
                        </a:cubicBezTo>
                        <a:lnTo>
                          <a:pt x="31875" y="20027"/>
                        </a:lnTo>
                        <a:cubicBezTo>
                          <a:pt x="32020" y="13978"/>
                          <a:pt x="32636" y="7966"/>
                          <a:pt x="33795" y="2025"/>
                        </a:cubicBezTo>
                        <a:lnTo>
                          <a:pt x="35497" y="2750"/>
                        </a:lnTo>
                        <a:cubicBezTo>
                          <a:pt x="35557" y="2786"/>
                          <a:pt x="35622" y="2802"/>
                          <a:pt x="35686" y="2802"/>
                        </a:cubicBezTo>
                        <a:cubicBezTo>
                          <a:pt x="35815" y="2802"/>
                          <a:pt x="35944" y="2738"/>
                          <a:pt x="36040" y="2641"/>
                        </a:cubicBezTo>
                        <a:cubicBezTo>
                          <a:pt x="36620" y="2025"/>
                          <a:pt x="37272" y="1482"/>
                          <a:pt x="37996" y="1047"/>
                        </a:cubicBezTo>
                        <a:cubicBezTo>
                          <a:pt x="38069" y="1011"/>
                          <a:pt x="38177" y="939"/>
                          <a:pt x="38286" y="939"/>
                        </a:cubicBezTo>
                        <a:close/>
                        <a:moveTo>
                          <a:pt x="14090" y="12892"/>
                        </a:moveTo>
                        <a:cubicBezTo>
                          <a:pt x="19089" y="12892"/>
                          <a:pt x="25065" y="12928"/>
                          <a:pt x="31295" y="12964"/>
                        </a:cubicBezTo>
                        <a:cubicBezTo>
                          <a:pt x="31078" y="15645"/>
                          <a:pt x="30969" y="18289"/>
                          <a:pt x="30933" y="20969"/>
                        </a:cubicBezTo>
                        <a:cubicBezTo>
                          <a:pt x="30933" y="21114"/>
                          <a:pt x="31006" y="21295"/>
                          <a:pt x="31187" y="21368"/>
                        </a:cubicBezTo>
                        <a:cubicBezTo>
                          <a:pt x="31252" y="21400"/>
                          <a:pt x="31332" y="21418"/>
                          <a:pt x="31410" y="21418"/>
                        </a:cubicBezTo>
                        <a:cubicBezTo>
                          <a:pt x="31505" y="21418"/>
                          <a:pt x="31598" y="21391"/>
                          <a:pt x="31658" y="21331"/>
                        </a:cubicBezTo>
                        <a:lnTo>
                          <a:pt x="32962" y="20390"/>
                        </a:lnTo>
                        <a:cubicBezTo>
                          <a:pt x="33650" y="21078"/>
                          <a:pt x="34410" y="21694"/>
                          <a:pt x="35244" y="22237"/>
                        </a:cubicBezTo>
                        <a:cubicBezTo>
                          <a:pt x="35312" y="22306"/>
                          <a:pt x="35410" y="22331"/>
                          <a:pt x="35510" y="22331"/>
                        </a:cubicBezTo>
                        <a:cubicBezTo>
                          <a:pt x="35567" y="22331"/>
                          <a:pt x="35625" y="22323"/>
                          <a:pt x="35678" y="22309"/>
                        </a:cubicBezTo>
                        <a:lnTo>
                          <a:pt x="38576" y="21042"/>
                        </a:lnTo>
                        <a:cubicBezTo>
                          <a:pt x="38979" y="20840"/>
                          <a:pt x="39429" y="20730"/>
                          <a:pt x="39888" y="20730"/>
                        </a:cubicBezTo>
                        <a:cubicBezTo>
                          <a:pt x="40005" y="20730"/>
                          <a:pt x="40124" y="20737"/>
                          <a:pt x="40242" y="20752"/>
                        </a:cubicBezTo>
                        <a:cubicBezTo>
                          <a:pt x="40568" y="20824"/>
                          <a:pt x="40749" y="21078"/>
                          <a:pt x="41003" y="21440"/>
                        </a:cubicBezTo>
                        <a:lnTo>
                          <a:pt x="41184" y="21657"/>
                        </a:lnTo>
                        <a:cubicBezTo>
                          <a:pt x="41546" y="22164"/>
                          <a:pt x="42162" y="22490"/>
                          <a:pt x="42814" y="22527"/>
                        </a:cubicBezTo>
                        <a:cubicBezTo>
                          <a:pt x="42959" y="22527"/>
                          <a:pt x="43067" y="22490"/>
                          <a:pt x="43212" y="22490"/>
                        </a:cubicBezTo>
                        <a:cubicBezTo>
                          <a:pt x="43502" y="22382"/>
                          <a:pt x="43792" y="22201"/>
                          <a:pt x="44045" y="21983"/>
                        </a:cubicBezTo>
                        <a:lnTo>
                          <a:pt x="44987" y="21186"/>
                        </a:lnTo>
                        <a:cubicBezTo>
                          <a:pt x="45023" y="21150"/>
                          <a:pt x="45096" y="21078"/>
                          <a:pt x="45132" y="21078"/>
                        </a:cubicBezTo>
                        <a:cubicBezTo>
                          <a:pt x="45204" y="21078"/>
                          <a:pt x="45277" y="21114"/>
                          <a:pt x="45349" y="21186"/>
                        </a:cubicBezTo>
                        <a:cubicBezTo>
                          <a:pt x="46110" y="21657"/>
                          <a:pt x="46798" y="22237"/>
                          <a:pt x="47450" y="22853"/>
                        </a:cubicBezTo>
                        <a:cubicBezTo>
                          <a:pt x="47523" y="22925"/>
                          <a:pt x="47667" y="22997"/>
                          <a:pt x="47776" y="22997"/>
                        </a:cubicBezTo>
                        <a:lnTo>
                          <a:pt x="47885" y="22997"/>
                        </a:lnTo>
                        <a:cubicBezTo>
                          <a:pt x="48030" y="22961"/>
                          <a:pt x="48175" y="22853"/>
                          <a:pt x="48211" y="22708"/>
                        </a:cubicBezTo>
                        <a:cubicBezTo>
                          <a:pt x="49442" y="19593"/>
                          <a:pt x="49804" y="16369"/>
                          <a:pt x="49986" y="13182"/>
                        </a:cubicBezTo>
                        <a:cubicBezTo>
                          <a:pt x="64112" y="13363"/>
                          <a:pt x="76391" y="13544"/>
                          <a:pt x="78782" y="13580"/>
                        </a:cubicBezTo>
                        <a:cubicBezTo>
                          <a:pt x="79941" y="26982"/>
                          <a:pt x="77369" y="83559"/>
                          <a:pt x="77188" y="88087"/>
                        </a:cubicBezTo>
                        <a:cubicBezTo>
                          <a:pt x="72044" y="90369"/>
                          <a:pt x="57157" y="91637"/>
                          <a:pt x="36149" y="91637"/>
                        </a:cubicBezTo>
                        <a:cubicBezTo>
                          <a:pt x="18799" y="91637"/>
                          <a:pt x="3441" y="90695"/>
                          <a:pt x="2137" y="89934"/>
                        </a:cubicBezTo>
                        <a:cubicBezTo>
                          <a:pt x="725" y="87508"/>
                          <a:pt x="1304" y="42847"/>
                          <a:pt x="2029" y="13037"/>
                        </a:cubicBezTo>
                        <a:cubicBezTo>
                          <a:pt x="4274" y="12928"/>
                          <a:pt x="8331" y="12892"/>
                          <a:pt x="14090" y="12892"/>
                        </a:cubicBezTo>
                        <a:close/>
                        <a:moveTo>
                          <a:pt x="38269" y="0"/>
                        </a:moveTo>
                        <a:cubicBezTo>
                          <a:pt x="37999" y="0"/>
                          <a:pt x="37725" y="82"/>
                          <a:pt x="37489" y="251"/>
                        </a:cubicBezTo>
                        <a:cubicBezTo>
                          <a:pt x="36801" y="685"/>
                          <a:pt x="36149" y="1192"/>
                          <a:pt x="35569" y="1772"/>
                        </a:cubicBezTo>
                        <a:lnTo>
                          <a:pt x="33650" y="866"/>
                        </a:lnTo>
                        <a:cubicBezTo>
                          <a:pt x="33577" y="830"/>
                          <a:pt x="33505" y="812"/>
                          <a:pt x="33432" y="812"/>
                        </a:cubicBezTo>
                        <a:cubicBezTo>
                          <a:pt x="33360" y="812"/>
                          <a:pt x="33288" y="830"/>
                          <a:pt x="33215" y="866"/>
                        </a:cubicBezTo>
                        <a:cubicBezTo>
                          <a:pt x="33106" y="939"/>
                          <a:pt x="32998" y="1047"/>
                          <a:pt x="32998" y="1192"/>
                        </a:cubicBezTo>
                        <a:cubicBezTo>
                          <a:pt x="32273" y="4778"/>
                          <a:pt x="31730" y="8364"/>
                          <a:pt x="31404" y="12022"/>
                        </a:cubicBezTo>
                        <a:cubicBezTo>
                          <a:pt x="25102" y="11950"/>
                          <a:pt x="19125" y="11914"/>
                          <a:pt x="14090" y="11914"/>
                        </a:cubicBezTo>
                        <a:cubicBezTo>
                          <a:pt x="7933" y="11914"/>
                          <a:pt x="3695" y="11986"/>
                          <a:pt x="1521" y="12059"/>
                        </a:cubicBezTo>
                        <a:cubicBezTo>
                          <a:pt x="1268" y="12095"/>
                          <a:pt x="1087" y="12276"/>
                          <a:pt x="1051" y="12530"/>
                        </a:cubicBezTo>
                        <a:cubicBezTo>
                          <a:pt x="1051" y="12711"/>
                          <a:pt x="616" y="31691"/>
                          <a:pt x="399" y="50671"/>
                        </a:cubicBezTo>
                        <a:cubicBezTo>
                          <a:pt x="0" y="89282"/>
                          <a:pt x="1051" y="90188"/>
                          <a:pt x="1485" y="90586"/>
                        </a:cubicBezTo>
                        <a:cubicBezTo>
                          <a:pt x="2862" y="91782"/>
                          <a:pt x="20501" y="92542"/>
                          <a:pt x="36149" y="92542"/>
                        </a:cubicBezTo>
                        <a:cubicBezTo>
                          <a:pt x="46291" y="92542"/>
                          <a:pt x="70740" y="92180"/>
                          <a:pt x="77840" y="88811"/>
                        </a:cubicBezTo>
                        <a:cubicBezTo>
                          <a:pt x="77985" y="88739"/>
                          <a:pt x="78093" y="88558"/>
                          <a:pt x="78093" y="88413"/>
                        </a:cubicBezTo>
                        <a:cubicBezTo>
                          <a:pt x="78130" y="87761"/>
                          <a:pt x="80991" y="26185"/>
                          <a:pt x="79687" y="13037"/>
                        </a:cubicBezTo>
                        <a:cubicBezTo>
                          <a:pt x="79651" y="12819"/>
                          <a:pt x="79470" y="12638"/>
                          <a:pt x="79216" y="12602"/>
                        </a:cubicBezTo>
                        <a:cubicBezTo>
                          <a:pt x="78999" y="12602"/>
                          <a:pt x="65669" y="12421"/>
                          <a:pt x="50022" y="12204"/>
                        </a:cubicBezTo>
                        <a:cubicBezTo>
                          <a:pt x="50058" y="11660"/>
                          <a:pt x="50058" y="11117"/>
                          <a:pt x="50094" y="10537"/>
                        </a:cubicBezTo>
                        <a:cubicBezTo>
                          <a:pt x="50203" y="7676"/>
                          <a:pt x="50312" y="4706"/>
                          <a:pt x="50927" y="1881"/>
                        </a:cubicBezTo>
                        <a:cubicBezTo>
                          <a:pt x="51013" y="1565"/>
                          <a:pt x="50782" y="1318"/>
                          <a:pt x="50520" y="1318"/>
                        </a:cubicBezTo>
                        <a:cubicBezTo>
                          <a:pt x="50451" y="1318"/>
                          <a:pt x="50380" y="1336"/>
                          <a:pt x="50312" y="1373"/>
                        </a:cubicBezTo>
                        <a:lnTo>
                          <a:pt x="46834" y="2714"/>
                        </a:lnTo>
                        <a:cubicBezTo>
                          <a:pt x="46508" y="2170"/>
                          <a:pt x="46037" y="1699"/>
                          <a:pt x="45530" y="1337"/>
                        </a:cubicBezTo>
                        <a:cubicBezTo>
                          <a:pt x="45168" y="1047"/>
                          <a:pt x="44770" y="903"/>
                          <a:pt x="44371" y="903"/>
                        </a:cubicBezTo>
                        <a:cubicBezTo>
                          <a:pt x="44045" y="903"/>
                          <a:pt x="43719" y="975"/>
                          <a:pt x="43466" y="1120"/>
                        </a:cubicBezTo>
                        <a:cubicBezTo>
                          <a:pt x="42705" y="1446"/>
                          <a:pt x="42017" y="1772"/>
                          <a:pt x="41329" y="2134"/>
                        </a:cubicBezTo>
                        <a:cubicBezTo>
                          <a:pt x="40640" y="1482"/>
                          <a:pt x="39916" y="866"/>
                          <a:pt x="39119" y="323"/>
                        </a:cubicBezTo>
                        <a:cubicBezTo>
                          <a:pt x="38886" y="110"/>
                          <a:pt x="38581" y="0"/>
                          <a:pt x="38269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rPr lang="en-GB"/>
                      <a:t>   </a:t>
                    </a:r>
                  </a:p>
                </p:txBody>
              </p:sp>
              <p:sp>
                <p:nvSpPr>
                  <p:cNvPr id="14" name="Google Shape;1255;p47"/>
                  <p:cNvSpPr/>
                  <p:nvPr/>
                </p:nvSpPr>
                <p:spPr>
                  <a:xfrm>
                    <a:off x="5451010" y="1048035"/>
                    <a:ext cx="109075" cy="9941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992" h="6373" extrusionOk="0">
                        <a:moveTo>
                          <a:pt x="6448" y="1"/>
                        </a:moveTo>
                        <a:cubicBezTo>
                          <a:pt x="6330" y="1"/>
                          <a:pt x="6212" y="55"/>
                          <a:pt x="6122" y="164"/>
                        </a:cubicBezTo>
                        <a:cubicBezTo>
                          <a:pt x="4311" y="2011"/>
                          <a:pt x="2210" y="4148"/>
                          <a:pt x="326" y="5488"/>
                        </a:cubicBezTo>
                        <a:cubicBezTo>
                          <a:pt x="73" y="5633"/>
                          <a:pt x="0" y="5959"/>
                          <a:pt x="182" y="6176"/>
                        </a:cubicBezTo>
                        <a:cubicBezTo>
                          <a:pt x="269" y="6307"/>
                          <a:pt x="408" y="6372"/>
                          <a:pt x="552" y="6372"/>
                        </a:cubicBezTo>
                        <a:cubicBezTo>
                          <a:pt x="648" y="6372"/>
                          <a:pt x="747" y="6343"/>
                          <a:pt x="834" y="6285"/>
                        </a:cubicBezTo>
                        <a:cubicBezTo>
                          <a:pt x="2826" y="4872"/>
                          <a:pt x="4963" y="2735"/>
                          <a:pt x="6774" y="816"/>
                        </a:cubicBezTo>
                        <a:cubicBezTo>
                          <a:pt x="6991" y="635"/>
                          <a:pt x="6991" y="345"/>
                          <a:pt x="6774" y="164"/>
                        </a:cubicBezTo>
                        <a:cubicBezTo>
                          <a:pt x="6683" y="55"/>
                          <a:pt x="6566" y="1"/>
                          <a:pt x="6448" y="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5" name="Google Shape;1256;p47"/>
                  <p:cNvSpPr/>
                  <p:nvPr/>
                </p:nvSpPr>
                <p:spPr>
                  <a:xfrm>
                    <a:off x="5519557" y="1088423"/>
                    <a:ext cx="44476" cy="3734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51" h="2394" extrusionOk="0">
                        <a:moveTo>
                          <a:pt x="2320" y="0"/>
                        </a:moveTo>
                        <a:cubicBezTo>
                          <a:pt x="2232" y="0"/>
                          <a:pt x="2141" y="24"/>
                          <a:pt x="2054" y="74"/>
                        </a:cubicBezTo>
                        <a:cubicBezTo>
                          <a:pt x="1366" y="472"/>
                          <a:pt x="786" y="980"/>
                          <a:pt x="315" y="1595"/>
                        </a:cubicBezTo>
                        <a:cubicBezTo>
                          <a:pt x="0" y="1910"/>
                          <a:pt x="226" y="2394"/>
                          <a:pt x="634" y="2394"/>
                        </a:cubicBezTo>
                        <a:cubicBezTo>
                          <a:pt x="648" y="2394"/>
                          <a:pt x="663" y="2393"/>
                          <a:pt x="677" y="2392"/>
                        </a:cubicBezTo>
                        <a:cubicBezTo>
                          <a:pt x="822" y="2356"/>
                          <a:pt x="931" y="2320"/>
                          <a:pt x="1040" y="2211"/>
                        </a:cubicBezTo>
                        <a:cubicBezTo>
                          <a:pt x="1438" y="1668"/>
                          <a:pt x="1945" y="1233"/>
                          <a:pt x="2525" y="907"/>
                        </a:cubicBezTo>
                        <a:cubicBezTo>
                          <a:pt x="2778" y="798"/>
                          <a:pt x="2851" y="472"/>
                          <a:pt x="2742" y="255"/>
                        </a:cubicBezTo>
                        <a:cubicBezTo>
                          <a:pt x="2647" y="89"/>
                          <a:pt x="2489" y="0"/>
                          <a:pt x="232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6" name="Google Shape;1257;p47"/>
                  <p:cNvSpPr/>
                  <p:nvPr/>
                </p:nvSpPr>
                <p:spPr>
                  <a:xfrm>
                    <a:off x="5895142" y="2207801"/>
                    <a:ext cx="92118" cy="8817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905" h="5652" extrusionOk="0">
                        <a:moveTo>
                          <a:pt x="5253" y="1"/>
                        </a:moveTo>
                        <a:cubicBezTo>
                          <a:pt x="3912" y="1"/>
                          <a:pt x="797" y="3913"/>
                          <a:pt x="182" y="4927"/>
                        </a:cubicBezTo>
                        <a:cubicBezTo>
                          <a:pt x="0" y="5144"/>
                          <a:pt x="73" y="5434"/>
                          <a:pt x="326" y="5579"/>
                        </a:cubicBezTo>
                        <a:cubicBezTo>
                          <a:pt x="399" y="5615"/>
                          <a:pt x="471" y="5651"/>
                          <a:pt x="544" y="5651"/>
                        </a:cubicBezTo>
                        <a:cubicBezTo>
                          <a:pt x="725" y="5651"/>
                          <a:pt x="870" y="5579"/>
                          <a:pt x="942" y="5434"/>
                        </a:cubicBezTo>
                        <a:cubicBezTo>
                          <a:pt x="1956" y="3840"/>
                          <a:pt x="4637" y="979"/>
                          <a:pt x="5253" y="943"/>
                        </a:cubicBezTo>
                        <a:cubicBezTo>
                          <a:pt x="5904" y="943"/>
                          <a:pt x="5904" y="1"/>
                          <a:pt x="5253" y="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7" name="Google Shape;1258;p47"/>
                  <p:cNvSpPr/>
                  <p:nvPr/>
                </p:nvSpPr>
                <p:spPr>
                  <a:xfrm>
                    <a:off x="5972549" y="2200578"/>
                    <a:ext cx="66768" cy="6261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280" h="4014" extrusionOk="0">
                        <a:moveTo>
                          <a:pt x="3613" y="0"/>
                        </a:moveTo>
                        <a:cubicBezTo>
                          <a:pt x="3490" y="0"/>
                          <a:pt x="3364" y="51"/>
                          <a:pt x="3261" y="174"/>
                        </a:cubicBezTo>
                        <a:cubicBezTo>
                          <a:pt x="2754" y="754"/>
                          <a:pt x="2210" y="1297"/>
                          <a:pt x="1631" y="1804"/>
                        </a:cubicBezTo>
                        <a:cubicBezTo>
                          <a:pt x="1160" y="2239"/>
                          <a:pt x="653" y="2710"/>
                          <a:pt x="182" y="3217"/>
                        </a:cubicBezTo>
                        <a:cubicBezTo>
                          <a:pt x="1" y="3398"/>
                          <a:pt x="37" y="3687"/>
                          <a:pt x="254" y="3869"/>
                        </a:cubicBezTo>
                        <a:cubicBezTo>
                          <a:pt x="327" y="3941"/>
                          <a:pt x="435" y="4013"/>
                          <a:pt x="544" y="4013"/>
                        </a:cubicBezTo>
                        <a:cubicBezTo>
                          <a:pt x="689" y="4013"/>
                          <a:pt x="798" y="3941"/>
                          <a:pt x="906" y="3832"/>
                        </a:cubicBezTo>
                        <a:cubicBezTo>
                          <a:pt x="1341" y="3398"/>
                          <a:pt x="1812" y="2927"/>
                          <a:pt x="2283" y="2492"/>
                        </a:cubicBezTo>
                        <a:cubicBezTo>
                          <a:pt x="2898" y="1949"/>
                          <a:pt x="3442" y="1369"/>
                          <a:pt x="3985" y="790"/>
                        </a:cubicBezTo>
                        <a:cubicBezTo>
                          <a:pt x="4280" y="415"/>
                          <a:pt x="3960" y="0"/>
                          <a:pt x="3613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8" name="Google Shape;1259;p47"/>
                  <p:cNvSpPr/>
                  <p:nvPr/>
                </p:nvSpPr>
                <p:spPr>
                  <a:xfrm>
                    <a:off x="5653295" y="1253830"/>
                    <a:ext cx="46348" cy="5499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71" h="3525" extrusionOk="0">
                        <a:moveTo>
                          <a:pt x="2423" y="1"/>
                        </a:moveTo>
                        <a:cubicBezTo>
                          <a:pt x="2312" y="1"/>
                          <a:pt x="2199" y="38"/>
                          <a:pt x="2102" y="120"/>
                        </a:cubicBezTo>
                        <a:cubicBezTo>
                          <a:pt x="1558" y="663"/>
                          <a:pt x="1087" y="1243"/>
                          <a:pt x="725" y="1931"/>
                        </a:cubicBezTo>
                        <a:cubicBezTo>
                          <a:pt x="544" y="2257"/>
                          <a:pt x="363" y="2547"/>
                          <a:pt x="182" y="2800"/>
                        </a:cubicBezTo>
                        <a:cubicBezTo>
                          <a:pt x="1" y="2981"/>
                          <a:pt x="37" y="3307"/>
                          <a:pt x="254" y="3452"/>
                        </a:cubicBezTo>
                        <a:cubicBezTo>
                          <a:pt x="327" y="3489"/>
                          <a:pt x="435" y="3525"/>
                          <a:pt x="544" y="3525"/>
                        </a:cubicBezTo>
                        <a:cubicBezTo>
                          <a:pt x="689" y="3525"/>
                          <a:pt x="834" y="3452"/>
                          <a:pt x="906" y="3344"/>
                        </a:cubicBezTo>
                        <a:cubicBezTo>
                          <a:pt x="1124" y="3054"/>
                          <a:pt x="1341" y="2764"/>
                          <a:pt x="1522" y="2402"/>
                        </a:cubicBezTo>
                        <a:cubicBezTo>
                          <a:pt x="1848" y="1822"/>
                          <a:pt x="2246" y="1315"/>
                          <a:pt x="2717" y="844"/>
                        </a:cubicBezTo>
                        <a:cubicBezTo>
                          <a:pt x="2935" y="663"/>
                          <a:pt x="2971" y="374"/>
                          <a:pt x="2790" y="156"/>
                        </a:cubicBezTo>
                        <a:cubicBezTo>
                          <a:pt x="2690" y="57"/>
                          <a:pt x="2558" y="1"/>
                          <a:pt x="2423" y="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9" name="Google Shape;1260;p47"/>
                  <p:cNvSpPr/>
                  <p:nvPr/>
                </p:nvSpPr>
                <p:spPr>
                  <a:xfrm>
                    <a:off x="5717458" y="1246482"/>
                    <a:ext cx="39406" cy="3305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526" h="2119" extrusionOk="0">
                        <a:moveTo>
                          <a:pt x="1813" y="0"/>
                        </a:moveTo>
                        <a:cubicBezTo>
                          <a:pt x="1710" y="0"/>
                          <a:pt x="1602" y="36"/>
                          <a:pt x="1502" y="120"/>
                        </a:cubicBezTo>
                        <a:cubicBezTo>
                          <a:pt x="1104" y="482"/>
                          <a:pt x="705" y="917"/>
                          <a:pt x="307" y="1315"/>
                        </a:cubicBezTo>
                        <a:cubicBezTo>
                          <a:pt x="1" y="1621"/>
                          <a:pt x="205" y="2119"/>
                          <a:pt x="591" y="2119"/>
                        </a:cubicBezTo>
                        <a:cubicBezTo>
                          <a:pt x="616" y="2119"/>
                          <a:pt x="642" y="2117"/>
                          <a:pt x="669" y="2112"/>
                        </a:cubicBezTo>
                        <a:cubicBezTo>
                          <a:pt x="778" y="2112"/>
                          <a:pt x="922" y="2076"/>
                          <a:pt x="995" y="1967"/>
                        </a:cubicBezTo>
                        <a:cubicBezTo>
                          <a:pt x="1357" y="1569"/>
                          <a:pt x="1756" y="1171"/>
                          <a:pt x="2154" y="808"/>
                        </a:cubicBezTo>
                        <a:cubicBezTo>
                          <a:pt x="2525" y="494"/>
                          <a:pt x="2199" y="0"/>
                          <a:pt x="1813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0" name="Google Shape;1261;p47"/>
                  <p:cNvSpPr/>
                  <p:nvPr/>
                </p:nvSpPr>
                <p:spPr>
                  <a:xfrm>
                    <a:off x="4952637" y="2273945"/>
                    <a:ext cx="55505" cy="621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58" h="3984" extrusionOk="0">
                        <a:moveTo>
                          <a:pt x="2894" y="0"/>
                        </a:moveTo>
                        <a:cubicBezTo>
                          <a:pt x="2786" y="0"/>
                          <a:pt x="2673" y="43"/>
                          <a:pt x="2572" y="144"/>
                        </a:cubicBezTo>
                        <a:cubicBezTo>
                          <a:pt x="1956" y="759"/>
                          <a:pt x="1377" y="1448"/>
                          <a:pt x="906" y="2172"/>
                        </a:cubicBezTo>
                        <a:cubicBezTo>
                          <a:pt x="688" y="2534"/>
                          <a:pt x="435" y="2896"/>
                          <a:pt x="145" y="3222"/>
                        </a:cubicBezTo>
                        <a:cubicBezTo>
                          <a:pt x="0" y="3440"/>
                          <a:pt x="36" y="3729"/>
                          <a:pt x="254" y="3911"/>
                        </a:cubicBezTo>
                        <a:cubicBezTo>
                          <a:pt x="326" y="3947"/>
                          <a:pt x="435" y="3983"/>
                          <a:pt x="544" y="3983"/>
                        </a:cubicBezTo>
                        <a:cubicBezTo>
                          <a:pt x="688" y="3983"/>
                          <a:pt x="797" y="3947"/>
                          <a:pt x="906" y="3802"/>
                        </a:cubicBezTo>
                        <a:cubicBezTo>
                          <a:pt x="1196" y="3476"/>
                          <a:pt x="1449" y="3077"/>
                          <a:pt x="1703" y="2715"/>
                        </a:cubicBezTo>
                        <a:cubicBezTo>
                          <a:pt x="2137" y="2027"/>
                          <a:pt x="2644" y="1411"/>
                          <a:pt x="3224" y="796"/>
                        </a:cubicBezTo>
                        <a:cubicBezTo>
                          <a:pt x="3558" y="462"/>
                          <a:pt x="3251" y="0"/>
                          <a:pt x="2894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sp>
              <p:nvSpPr>
                <p:cNvPr id="10" name="Rectangle 14"/>
                <p:cNvSpPr/>
                <p:nvPr/>
              </p:nvSpPr>
              <p:spPr>
                <a:xfrm>
                  <a:off x="3161301" y="1767517"/>
                  <a:ext cx="615357" cy="371363"/>
                </a:xfrm>
                <a:custGeom>
                  <a:avLst/>
                  <a:gdLst>
                    <a:gd name="connsiteX0" fmla="*/ 0 w 1059873"/>
                    <a:gd name="connsiteY0" fmla="*/ 0 h 561109"/>
                    <a:gd name="connsiteX1" fmla="*/ 1059873 w 1059873"/>
                    <a:gd name="connsiteY1" fmla="*/ 0 h 561109"/>
                    <a:gd name="connsiteX2" fmla="*/ 1059873 w 1059873"/>
                    <a:gd name="connsiteY2" fmla="*/ 561109 h 561109"/>
                    <a:gd name="connsiteX3" fmla="*/ 0 w 1059873"/>
                    <a:gd name="connsiteY3" fmla="*/ 561109 h 561109"/>
                    <a:gd name="connsiteX4" fmla="*/ 0 w 1059873"/>
                    <a:gd name="connsiteY4" fmla="*/ 0 h 561109"/>
                    <a:gd name="connsiteX0-1" fmla="*/ 23813 w 1059873"/>
                    <a:gd name="connsiteY0-2" fmla="*/ 23812 h 561109"/>
                    <a:gd name="connsiteX1-3" fmla="*/ 1059873 w 1059873"/>
                    <a:gd name="connsiteY1-4" fmla="*/ 0 h 561109"/>
                    <a:gd name="connsiteX2-5" fmla="*/ 1059873 w 1059873"/>
                    <a:gd name="connsiteY2-6" fmla="*/ 561109 h 561109"/>
                    <a:gd name="connsiteX3-7" fmla="*/ 0 w 1059873"/>
                    <a:gd name="connsiteY3-8" fmla="*/ 561109 h 561109"/>
                    <a:gd name="connsiteX4-9" fmla="*/ 23813 w 1059873"/>
                    <a:gd name="connsiteY4-10" fmla="*/ 23812 h 561109"/>
                    <a:gd name="connsiteX0-11" fmla="*/ 33338 w 1059873"/>
                    <a:gd name="connsiteY0-12" fmla="*/ 66675 h 561109"/>
                    <a:gd name="connsiteX1-13" fmla="*/ 1059873 w 1059873"/>
                    <a:gd name="connsiteY1-14" fmla="*/ 0 h 561109"/>
                    <a:gd name="connsiteX2-15" fmla="*/ 1059873 w 1059873"/>
                    <a:gd name="connsiteY2-16" fmla="*/ 561109 h 561109"/>
                    <a:gd name="connsiteX3-17" fmla="*/ 0 w 1059873"/>
                    <a:gd name="connsiteY3-18" fmla="*/ 561109 h 561109"/>
                    <a:gd name="connsiteX4-19" fmla="*/ 33338 w 1059873"/>
                    <a:gd name="connsiteY4-20" fmla="*/ 66675 h 561109"/>
                    <a:gd name="connsiteX0-21" fmla="*/ 38101 w 1059873"/>
                    <a:gd name="connsiteY0-22" fmla="*/ 28575 h 561109"/>
                    <a:gd name="connsiteX1-23" fmla="*/ 1059873 w 1059873"/>
                    <a:gd name="connsiteY1-24" fmla="*/ 0 h 561109"/>
                    <a:gd name="connsiteX2-25" fmla="*/ 1059873 w 1059873"/>
                    <a:gd name="connsiteY2-26" fmla="*/ 561109 h 561109"/>
                    <a:gd name="connsiteX3-27" fmla="*/ 0 w 1059873"/>
                    <a:gd name="connsiteY3-28" fmla="*/ 561109 h 561109"/>
                    <a:gd name="connsiteX4-29" fmla="*/ 38101 w 1059873"/>
                    <a:gd name="connsiteY4-30" fmla="*/ 28575 h 561109"/>
                    <a:gd name="connsiteX0-31" fmla="*/ 138114 w 1159886"/>
                    <a:gd name="connsiteY0-32" fmla="*/ 28575 h 561109"/>
                    <a:gd name="connsiteX1-33" fmla="*/ 1159886 w 1159886"/>
                    <a:gd name="connsiteY1-34" fmla="*/ 0 h 561109"/>
                    <a:gd name="connsiteX2-35" fmla="*/ 1159886 w 1159886"/>
                    <a:gd name="connsiteY2-36" fmla="*/ 561109 h 561109"/>
                    <a:gd name="connsiteX3-37" fmla="*/ 0 w 1159886"/>
                    <a:gd name="connsiteY3-38" fmla="*/ 551584 h 561109"/>
                    <a:gd name="connsiteX4-39" fmla="*/ 138114 w 1159886"/>
                    <a:gd name="connsiteY4-40" fmla="*/ 28575 h 561109"/>
                    <a:gd name="connsiteX0-41" fmla="*/ 138114 w 1259898"/>
                    <a:gd name="connsiteY0-42" fmla="*/ 0 h 532534"/>
                    <a:gd name="connsiteX1-43" fmla="*/ 1259898 w 1259898"/>
                    <a:gd name="connsiteY1-44" fmla="*/ 19050 h 532534"/>
                    <a:gd name="connsiteX2-45" fmla="*/ 1159886 w 1259898"/>
                    <a:gd name="connsiteY2-46" fmla="*/ 532534 h 532534"/>
                    <a:gd name="connsiteX3-47" fmla="*/ 0 w 1259898"/>
                    <a:gd name="connsiteY3-48" fmla="*/ 523009 h 532534"/>
                    <a:gd name="connsiteX4-49" fmla="*/ 138114 w 1259898"/>
                    <a:gd name="connsiteY4-50" fmla="*/ 0 h 532534"/>
                    <a:gd name="connsiteX0-51" fmla="*/ 138114 w 1259898"/>
                    <a:gd name="connsiteY0-52" fmla="*/ 0 h 570634"/>
                    <a:gd name="connsiteX1-53" fmla="*/ 1259898 w 1259898"/>
                    <a:gd name="connsiteY1-54" fmla="*/ 19050 h 570634"/>
                    <a:gd name="connsiteX2-55" fmla="*/ 1112261 w 1259898"/>
                    <a:gd name="connsiteY2-56" fmla="*/ 570634 h 570634"/>
                    <a:gd name="connsiteX3-57" fmla="*/ 0 w 1259898"/>
                    <a:gd name="connsiteY3-58" fmla="*/ 523009 h 570634"/>
                    <a:gd name="connsiteX4-59" fmla="*/ 138114 w 1259898"/>
                    <a:gd name="connsiteY4-60" fmla="*/ 0 h 570634"/>
                    <a:gd name="connsiteX0-61" fmla="*/ 138114 w 1259898"/>
                    <a:gd name="connsiteY0-62" fmla="*/ 0 h 570634"/>
                    <a:gd name="connsiteX1-63" fmla="*/ 1259898 w 1259898"/>
                    <a:gd name="connsiteY1-64" fmla="*/ 19050 h 570634"/>
                    <a:gd name="connsiteX2-65" fmla="*/ 1112261 w 1259898"/>
                    <a:gd name="connsiteY2-66" fmla="*/ 570634 h 570634"/>
                    <a:gd name="connsiteX3-67" fmla="*/ 255877 w 1259898"/>
                    <a:gd name="connsiteY3-68" fmla="*/ 548119 h 570634"/>
                    <a:gd name="connsiteX4-69" fmla="*/ 0 w 1259898"/>
                    <a:gd name="connsiteY4-70" fmla="*/ 523009 h 570634"/>
                    <a:gd name="connsiteX5" fmla="*/ 138114 w 1259898"/>
                    <a:gd name="connsiteY5" fmla="*/ 0 h 570634"/>
                    <a:gd name="connsiteX0-71" fmla="*/ 138114 w 1259898"/>
                    <a:gd name="connsiteY0-72" fmla="*/ 0 h 570634"/>
                    <a:gd name="connsiteX1-73" fmla="*/ 1259898 w 1259898"/>
                    <a:gd name="connsiteY1-74" fmla="*/ 19050 h 570634"/>
                    <a:gd name="connsiteX2-75" fmla="*/ 1112261 w 1259898"/>
                    <a:gd name="connsiteY2-76" fmla="*/ 570634 h 570634"/>
                    <a:gd name="connsiteX3-77" fmla="*/ 255877 w 1259898"/>
                    <a:gd name="connsiteY3-78" fmla="*/ 548119 h 570634"/>
                    <a:gd name="connsiteX4-79" fmla="*/ 0 w 1259898"/>
                    <a:gd name="connsiteY4-80" fmla="*/ 523009 h 570634"/>
                    <a:gd name="connsiteX5-81" fmla="*/ 138114 w 1259898"/>
                    <a:gd name="connsiteY5-82" fmla="*/ 0 h 570634"/>
                    <a:gd name="connsiteX0-83" fmla="*/ 138114 w 1259898"/>
                    <a:gd name="connsiteY0-84" fmla="*/ 0 h 570634"/>
                    <a:gd name="connsiteX1-85" fmla="*/ 1259898 w 1259898"/>
                    <a:gd name="connsiteY1-86" fmla="*/ 19050 h 570634"/>
                    <a:gd name="connsiteX2-87" fmla="*/ 1112261 w 1259898"/>
                    <a:gd name="connsiteY2-88" fmla="*/ 570634 h 570634"/>
                    <a:gd name="connsiteX3-89" fmla="*/ 255877 w 1259898"/>
                    <a:gd name="connsiteY3-90" fmla="*/ 548119 h 570634"/>
                    <a:gd name="connsiteX4-91" fmla="*/ 0 w 1259898"/>
                    <a:gd name="connsiteY4-92" fmla="*/ 523009 h 570634"/>
                    <a:gd name="connsiteX5-93" fmla="*/ 138114 w 1259898"/>
                    <a:gd name="connsiteY5-94" fmla="*/ 0 h 570634"/>
                    <a:gd name="connsiteX0-95" fmla="*/ 138114 w 1259898"/>
                    <a:gd name="connsiteY0-96" fmla="*/ 0 h 570634"/>
                    <a:gd name="connsiteX1-97" fmla="*/ 1259898 w 1259898"/>
                    <a:gd name="connsiteY1-98" fmla="*/ 19050 h 570634"/>
                    <a:gd name="connsiteX2-99" fmla="*/ 1112261 w 1259898"/>
                    <a:gd name="connsiteY2-100" fmla="*/ 570634 h 570634"/>
                    <a:gd name="connsiteX3-101" fmla="*/ 255877 w 1259898"/>
                    <a:gd name="connsiteY3-102" fmla="*/ 548119 h 570634"/>
                    <a:gd name="connsiteX4-103" fmla="*/ 0 w 1259898"/>
                    <a:gd name="connsiteY4-104" fmla="*/ 523009 h 570634"/>
                    <a:gd name="connsiteX5-105" fmla="*/ 138114 w 1259898"/>
                    <a:gd name="connsiteY5-106" fmla="*/ 0 h 570634"/>
                    <a:gd name="connsiteX0-107" fmla="*/ 138114 w 1259898"/>
                    <a:gd name="connsiteY0-108" fmla="*/ 0 h 570634"/>
                    <a:gd name="connsiteX1-109" fmla="*/ 1259898 w 1259898"/>
                    <a:gd name="connsiteY1-110" fmla="*/ 19050 h 570634"/>
                    <a:gd name="connsiteX2-111" fmla="*/ 1112261 w 1259898"/>
                    <a:gd name="connsiteY2-112" fmla="*/ 570634 h 570634"/>
                    <a:gd name="connsiteX3-113" fmla="*/ 255877 w 1259898"/>
                    <a:gd name="connsiteY3-114" fmla="*/ 548119 h 570634"/>
                    <a:gd name="connsiteX4-115" fmla="*/ 0 w 1259898"/>
                    <a:gd name="connsiteY4-116" fmla="*/ 523009 h 570634"/>
                    <a:gd name="connsiteX5-117" fmla="*/ 138114 w 1259898"/>
                    <a:gd name="connsiteY5-118" fmla="*/ 0 h 570634"/>
                    <a:gd name="connsiteX0-119" fmla="*/ 147639 w 1269423"/>
                    <a:gd name="connsiteY0-120" fmla="*/ 0 h 570634"/>
                    <a:gd name="connsiteX1-121" fmla="*/ 1269423 w 1269423"/>
                    <a:gd name="connsiteY1-122" fmla="*/ 19050 h 570634"/>
                    <a:gd name="connsiteX2-123" fmla="*/ 1121786 w 1269423"/>
                    <a:gd name="connsiteY2-124" fmla="*/ 570634 h 570634"/>
                    <a:gd name="connsiteX3-125" fmla="*/ 265402 w 1269423"/>
                    <a:gd name="connsiteY3-126" fmla="*/ 548119 h 570634"/>
                    <a:gd name="connsiteX4-127" fmla="*/ 0 w 1269423"/>
                    <a:gd name="connsiteY4-128" fmla="*/ 508722 h 570634"/>
                    <a:gd name="connsiteX5-129" fmla="*/ 147639 w 1269423"/>
                    <a:gd name="connsiteY5-130" fmla="*/ 0 h 570634"/>
                    <a:gd name="connsiteX0-131" fmla="*/ 147639 w 1269423"/>
                    <a:gd name="connsiteY0-132" fmla="*/ 0 h 570634"/>
                    <a:gd name="connsiteX1-133" fmla="*/ 1269423 w 1269423"/>
                    <a:gd name="connsiteY1-134" fmla="*/ 19050 h 570634"/>
                    <a:gd name="connsiteX2-135" fmla="*/ 1121786 w 1269423"/>
                    <a:gd name="connsiteY2-136" fmla="*/ 570634 h 570634"/>
                    <a:gd name="connsiteX3-137" fmla="*/ 265402 w 1269423"/>
                    <a:gd name="connsiteY3-138" fmla="*/ 548119 h 570634"/>
                    <a:gd name="connsiteX4-139" fmla="*/ 0 w 1269423"/>
                    <a:gd name="connsiteY4-140" fmla="*/ 508722 h 570634"/>
                    <a:gd name="connsiteX5-141" fmla="*/ 147639 w 1269423"/>
                    <a:gd name="connsiteY5-142" fmla="*/ 0 h 570634"/>
                    <a:gd name="connsiteX0-143" fmla="*/ 123826 w 1269423"/>
                    <a:gd name="connsiteY0-144" fmla="*/ 0 h 556347"/>
                    <a:gd name="connsiteX1-145" fmla="*/ 1269423 w 1269423"/>
                    <a:gd name="connsiteY1-146" fmla="*/ 4763 h 556347"/>
                    <a:gd name="connsiteX2-147" fmla="*/ 1121786 w 1269423"/>
                    <a:gd name="connsiteY2-148" fmla="*/ 556347 h 556347"/>
                    <a:gd name="connsiteX3-149" fmla="*/ 265402 w 1269423"/>
                    <a:gd name="connsiteY3-150" fmla="*/ 533832 h 556347"/>
                    <a:gd name="connsiteX4-151" fmla="*/ 0 w 1269423"/>
                    <a:gd name="connsiteY4-152" fmla="*/ 494435 h 556347"/>
                    <a:gd name="connsiteX5-153" fmla="*/ 123826 w 1269423"/>
                    <a:gd name="connsiteY5-154" fmla="*/ 0 h 556347"/>
                    <a:gd name="connsiteX0-155" fmla="*/ 123826 w 1269423"/>
                    <a:gd name="connsiteY0-156" fmla="*/ 0 h 556347"/>
                    <a:gd name="connsiteX1-157" fmla="*/ 1269423 w 1269423"/>
                    <a:gd name="connsiteY1-158" fmla="*/ 4763 h 556347"/>
                    <a:gd name="connsiteX2-159" fmla="*/ 1121786 w 1269423"/>
                    <a:gd name="connsiteY2-160" fmla="*/ 556347 h 556347"/>
                    <a:gd name="connsiteX3-161" fmla="*/ 265402 w 1269423"/>
                    <a:gd name="connsiteY3-162" fmla="*/ 533832 h 556347"/>
                    <a:gd name="connsiteX4-163" fmla="*/ 0 w 1269423"/>
                    <a:gd name="connsiteY4-164" fmla="*/ 494435 h 556347"/>
                    <a:gd name="connsiteX5-165" fmla="*/ 123826 w 1269423"/>
                    <a:gd name="connsiteY5-166" fmla="*/ 0 h 556347"/>
                    <a:gd name="connsiteX0-167" fmla="*/ 123826 w 1269423"/>
                    <a:gd name="connsiteY0-168" fmla="*/ 0 h 556347"/>
                    <a:gd name="connsiteX1-169" fmla="*/ 1269423 w 1269423"/>
                    <a:gd name="connsiteY1-170" fmla="*/ 4763 h 556347"/>
                    <a:gd name="connsiteX2-171" fmla="*/ 1121786 w 1269423"/>
                    <a:gd name="connsiteY2-172" fmla="*/ 556347 h 556347"/>
                    <a:gd name="connsiteX3-173" fmla="*/ 265402 w 1269423"/>
                    <a:gd name="connsiteY3-174" fmla="*/ 533832 h 556347"/>
                    <a:gd name="connsiteX4-175" fmla="*/ 0 w 1269423"/>
                    <a:gd name="connsiteY4-176" fmla="*/ 494435 h 556347"/>
                    <a:gd name="connsiteX5-177" fmla="*/ 123826 w 1269423"/>
                    <a:gd name="connsiteY5-178" fmla="*/ 0 h 556347"/>
                    <a:gd name="connsiteX0-179" fmla="*/ 123826 w 1269423"/>
                    <a:gd name="connsiteY0-180" fmla="*/ 47869 h 604216"/>
                    <a:gd name="connsiteX1-181" fmla="*/ 465428 w 1269423"/>
                    <a:gd name="connsiteY1-182" fmla="*/ 14964 h 604216"/>
                    <a:gd name="connsiteX2-183" fmla="*/ 1269423 w 1269423"/>
                    <a:gd name="connsiteY2-184" fmla="*/ 52632 h 604216"/>
                    <a:gd name="connsiteX3-185" fmla="*/ 1121786 w 1269423"/>
                    <a:gd name="connsiteY3-186" fmla="*/ 604216 h 604216"/>
                    <a:gd name="connsiteX4-187" fmla="*/ 265402 w 1269423"/>
                    <a:gd name="connsiteY4-188" fmla="*/ 581701 h 604216"/>
                    <a:gd name="connsiteX5-189" fmla="*/ 0 w 1269423"/>
                    <a:gd name="connsiteY5-190" fmla="*/ 542304 h 604216"/>
                    <a:gd name="connsiteX6" fmla="*/ 123826 w 1269423"/>
                    <a:gd name="connsiteY6" fmla="*/ 47869 h 604216"/>
                    <a:gd name="connsiteX0-191" fmla="*/ 123826 w 1269423"/>
                    <a:gd name="connsiteY0-192" fmla="*/ 47869 h 604216"/>
                    <a:gd name="connsiteX1-193" fmla="*/ 465428 w 1269423"/>
                    <a:gd name="connsiteY1-194" fmla="*/ 14964 h 604216"/>
                    <a:gd name="connsiteX2-195" fmla="*/ 1269423 w 1269423"/>
                    <a:gd name="connsiteY2-196" fmla="*/ 52632 h 604216"/>
                    <a:gd name="connsiteX3-197" fmla="*/ 1121786 w 1269423"/>
                    <a:gd name="connsiteY3-198" fmla="*/ 604216 h 604216"/>
                    <a:gd name="connsiteX4-199" fmla="*/ 265402 w 1269423"/>
                    <a:gd name="connsiteY4-200" fmla="*/ 581701 h 604216"/>
                    <a:gd name="connsiteX5-201" fmla="*/ 0 w 1269423"/>
                    <a:gd name="connsiteY5-202" fmla="*/ 542304 h 604216"/>
                    <a:gd name="connsiteX6-203" fmla="*/ 123826 w 1269423"/>
                    <a:gd name="connsiteY6-204" fmla="*/ 47869 h 604216"/>
                    <a:gd name="connsiteX0-205" fmla="*/ 123826 w 1269423"/>
                    <a:gd name="connsiteY0-206" fmla="*/ 47869 h 604216"/>
                    <a:gd name="connsiteX1-207" fmla="*/ 465428 w 1269423"/>
                    <a:gd name="connsiteY1-208" fmla="*/ 14964 h 604216"/>
                    <a:gd name="connsiteX2-209" fmla="*/ 1269423 w 1269423"/>
                    <a:gd name="connsiteY2-210" fmla="*/ 52632 h 604216"/>
                    <a:gd name="connsiteX3-211" fmla="*/ 1121786 w 1269423"/>
                    <a:gd name="connsiteY3-212" fmla="*/ 604216 h 604216"/>
                    <a:gd name="connsiteX4-213" fmla="*/ 265402 w 1269423"/>
                    <a:gd name="connsiteY4-214" fmla="*/ 581701 h 604216"/>
                    <a:gd name="connsiteX5-215" fmla="*/ 0 w 1269423"/>
                    <a:gd name="connsiteY5-216" fmla="*/ 542304 h 604216"/>
                    <a:gd name="connsiteX6-217" fmla="*/ 123826 w 1269423"/>
                    <a:gd name="connsiteY6-218" fmla="*/ 47869 h 604216"/>
                    <a:gd name="connsiteX0-219" fmla="*/ 123826 w 1269423"/>
                    <a:gd name="connsiteY0-220" fmla="*/ 47869 h 604216"/>
                    <a:gd name="connsiteX1-221" fmla="*/ 465428 w 1269423"/>
                    <a:gd name="connsiteY1-222" fmla="*/ 14964 h 604216"/>
                    <a:gd name="connsiteX2-223" fmla="*/ 1269423 w 1269423"/>
                    <a:gd name="connsiteY2-224" fmla="*/ 52632 h 604216"/>
                    <a:gd name="connsiteX3-225" fmla="*/ 1121786 w 1269423"/>
                    <a:gd name="connsiteY3-226" fmla="*/ 604216 h 604216"/>
                    <a:gd name="connsiteX4-227" fmla="*/ 265402 w 1269423"/>
                    <a:gd name="connsiteY4-228" fmla="*/ 581701 h 604216"/>
                    <a:gd name="connsiteX5-229" fmla="*/ 0 w 1269423"/>
                    <a:gd name="connsiteY5-230" fmla="*/ 542304 h 604216"/>
                    <a:gd name="connsiteX6-231" fmla="*/ 123826 w 1269423"/>
                    <a:gd name="connsiteY6-232" fmla="*/ 47869 h 604216"/>
                    <a:gd name="connsiteX0-233" fmla="*/ 123826 w 1269423"/>
                    <a:gd name="connsiteY0-234" fmla="*/ 57394 h 604216"/>
                    <a:gd name="connsiteX1-235" fmla="*/ 465428 w 1269423"/>
                    <a:gd name="connsiteY1-236" fmla="*/ 14964 h 604216"/>
                    <a:gd name="connsiteX2-237" fmla="*/ 1269423 w 1269423"/>
                    <a:gd name="connsiteY2-238" fmla="*/ 52632 h 604216"/>
                    <a:gd name="connsiteX3-239" fmla="*/ 1121786 w 1269423"/>
                    <a:gd name="connsiteY3-240" fmla="*/ 604216 h 604216"/>
                    <a:gd name="connsiteX4-241" fmla="*/ 265402 w 1269423"/>
                    <a:gd name="connsiteY4-242" fmla="*/ 581701 h 604216"/>
                    <a:gd name="connsiteX5-243" fmla="*/ 0 w 1269423"/>
                    <a:gd name="connsiteY5-244" fmla="*/ 542304 h 604216"/>
                    <a:gd name="connsiteX6-245" fmla="*/ 123826 w 1269423"/>
                    <a:gd name="connsiteY6-246" fmla="*/ 57394 h 604216"/>
                    <a:gd name="connsiteX0-247" fmla="*/ 123826 w 1269423"/>
                    <a:gd name="connsiteY0-248" fmla="*/ 57394 h 604216"/>
                    <a:gd name="connsiteX1-249" fmla="*/ 465428 w 1269423"/>
                    <a:gd name="connsiteY1-250" fmla="*/ 14964 h 604216"/>
                    <a:gd name="connsiteX2-251" fmla="*/ 1269423 w 1269423"/>
                    <a:gd name="connsiteY2-252" fmla="*/ 52632 h 604216"/>
                    <a:gd name="connsiteX3-253" fmla="*/ 1121786 w 1269423"/>
                    <a:gd name="connsiteY3-254" fmla="*/ 604216 h 604216"/>
                    <a:gd name="connsiteX4-255" fmla="*/ 265402 w 1269423"/>
                    <a:gd name="connsiteY4-256" fmla="*/ 581701 h 604216"/>
                    <a:gd name="connsiteX5-257" fmla="*/ 0 w 1269423"/>
                    <a:gd name="connsiteY5-258" fmla="*/ 542304 h 604216"/>
                    <a:gd name="connsiteX6-259" fmla="*/ 123826 w 1269423"/>
                    <a:gd name="connsiteY6-260" fmla="*/ 57394 h 604216"/>
                    <a:gd name="connsiteX0-261" fmla="*/ 123826 w 1269423"/>
                    <a:gd name="connsiteY0-262" fmla="*/ 50744 h 597566"/>
                    <a:gd name="connsiteX1-263" fmla="*/ 465428 w 1269423"/>
                    <a:gd name="connsiteY1-264" fmla="*/ 8314 h 597566"/>
                    <a:gd name="connsiteX2-265" fmla="*/ 598778 w 1269423"/>
                    <a:gd name="connsiteY2-266" fmla="*/ 32126 h 597566"/>
                    <a:gd name="connsiteX3-267" fmla="*/ 1269423 w 1269423"/>
                    <a:gd name="connsiteY3-268" fmla="*/ 45982 h 597566"/>
                    <a:gd name="connsiteX4-269" fmla="*/ 1121786 w 1269423"/>
                    <a:gd name="connsiteY4-270" fmla="*/ 597566 h 597566"/>
                    <a:gd name="connsiteX5-271" fmla="*/ 265402 w 1269423"/>
                    <a:gd name="connsiteY5-272" fmla="*/ 575051 h 597566"/>
                    <a:gd name="connsiteX6-273" fmla="*/ 0 w 1269423"/>
                    <a:gd name="connsiteY6-274" fmla="*/ 535654 h 597566"/>
                    <a:gd name="connsiteX7" fmla="*/ 123826 w 1269423"/>
                    <a:gd name="connsiteY7" fmla="*/ 50744 h 597566"/>
                    <a:gd name="connsiteX0-275" fmla="*/ 123826 w 1269423"/>
                    <a:gd name="connsiteY0-276" fmla="*/ 49637 h 596459"/>
                    <a:gd name="connsiteX1-277" fmla="*/ 465428 w 1269423"/>
                    <a:gd name="connsiteY1-278" fmla="*/ 7207 h 596459"/>
                    <a:gd name="connsiteX2-279" fmla="*/ 598778 w 1269423"/>
                    <a:gd name="connsiteY2-280" fmla="*/ 31019 h 596459"/>
                    <a:gd name="connsiteX3-281" fmla="*/ 794041 w 1269423"/>
                    <a:gd name="connsiteY3-282" fmla="*/ 35782 h 596459"/>
                    <a:gd name="connsiteX4-283" fmla="*/ 1269423 w 1269423"/>
                    <a:gd name="connsiteY4-284" fmla="*/ 44875 h 596459"/>
                    <a:gd name="connsiteX5-285" fmla="*/ 1121786 w 1269423"/>
                    <a:gd name="connsiteY5-286" fmla="*/ 596459 h 596459"/>
                    <a:gd name="connsiteX6-287" fmla="*/ 265402 w 1269423"/>
                    <a:gd name="connsiteY6-288" fmla="*/ 573944 h 596459"/>
                    <a:gd name="connsiteX7-289" fmla="*/ 0 w 1269423"/>
                    <a:gd name="connsiteY7-290" fmla="*/ 534547 h 596459"/>
                    <a:gd name="connsiteX8" fmla="*/ 123826 w 1269423"/>
                    <a:gd name="connsiteY8" fmla="*/ 49637 h 596459"/>
                    <a:gd name="connsiteX0-291" fmla="*/ 123826 w 1269423"/>
                    <a:gd name="connsiteY0-292" fmla="*/ 43695 h 590517"/>
                    <a:gd name="connsiteX1-293" fmla="*/ 465428 w 1269423"/>
                    <a:gd name="connsiteY1-294" fmla="*/ 1265 h 590517"/>
                    <a:gd name="connsiteX2-295" fmla="*/ 598778 w 1269423"/>
                    <a:gd name="connsiteY2-296" fmla="*/ 25077 h 590517"/>
                    <a:gd name="connsiteX3-297" fmla="*/ 808329 w 1269423"/>
                    <a:gd name="connsiteY3-298" fmla="*/ 63177 h 590517"/>
                    <a:gd name="connsiteX4-299" fmla="*/ 1269423 w 1269423"/>
                    <a:gd name="connsiteY4-300" fmla="*/ 38933 h 590517"/>
                    <a:gd name="connsiteX5-301" fmla="*/ 1121786 w 1269423"/>
                    <a:gd name="connsiteY5-302" fmla="*/ 590517 h 590517"/>
                    <a:gd name="connsiteX6-303" fmla="*/ 265402 w 1269423"/>
                    <a:gd name="connsiteY6-304" fmla="*/ 568002 h 590517"/>
                    <a:gd name="connsiteX7-305" fmla="*/ 0 w 1269423"/>
                    <a:gd name="connsiteY7-306" fmla="*/ 528605 h 590517"/>
                    <a:gd name="connsiteX8-307" fmla="*/ 123826 w 1269423"/>
                    <a:gd name="connsiteY8-308" fmla="*/ 43695 h 590517"/>
                    <a:gd name="connsiteX0-309" fmla="*/ 123826 w 1269423"/>
                    <a:gd name="connsiteY0-310" fmla="*/ 49636 h 596458"/>
                    <a:gd name="connsiteX1-311" fmla="*/ 465428 w 1269423"/>
                    <a:gd name="connsiteY1-312" fmla="*/ 7206 h 596458"/>
                    <a:gd name="connsiteX2-313" fmla="*/ 598778 w 1269423"/>
                    <a:gd name="connsiteY2-314" fmla="*/ 31018 h 596458"/>
                    <a:gd name="connsiteX3-315" fmla="*/ 865479 w 1269423"/>
                    <a:gd name="connsiteY3-316" fmla="*/ 35780 h 596458"/>
                    <a:gd name="connsiteX4-317" fmla="*/ 1269423 w 1269423"/>
                    <a:gd name="connsiteY4-318" fmla="*/ 44874 h 596458"/>
                    <a:gd name="connsiteX5-319" fmla="*/ 1121786 w 1269423"/>
                    <a:gd name="connsiteY5-320" fmla="*/ 596458 h 596458"/>
                    <a:gd name="connsiteX6-321" fmla="*/ 265402 w 1269423"/>
                    <a:gd name="connsiteY6-322" fmla="*/ 573943 h 596458"/>
                    <a:gd name="connsiteX7-323" fmla="*/ 0 w 1269423"/>
                    <a:gd name="connsiteY7-324" fmla="*/ 534546 h 596458"/>
                    <a:gd name="connsiteX8-325" fmla="*/ 123826 w 1269423"/>
                    <a:gd name="connsiteY8-326" fmla="*/ 49636 h 596458"/>
                    <a:gd name="connsiteX0-327" fmla="*/ 123826 w 1269423"/>
                    <a:gd name="connsiteY0-328" fmla="*/ 49636 h 596458"/>
                    <a:gd name="connsiteX1-329" fmla="*/ 465428 w 1269423"/>
                    <a:gd name="connsiteY1-330" fmla="*/ 7206 h 596458"/>
                    <a:gd name="connsiteX2-331" fmla="*/ 598778 w 1269423"/>
                    <a:gd name="connsiteY2-332" fmla="*/ 31018 h 596458"/>
                    <a:gd name="connsiteX3-333" fmla="*/ 865479 w 1269423"/>
                    <a:gd name="connsiteY3-334" fmla="*/ 35780 h 596458"/>
                    <a:gd name="connsiteX4-335" fmla="*/ 1269423 w 1269423"/>
                    <a:gd name="connsiteY4-336" fmla="*/ 44874 h 596458"/>
                    <a:gd name="connsiteX5-337" fmla="*/ 1121786 w 1269423"/>
                    <a:gd name="connsiteY5-338" fmla="*/ 596458 h 596458"/>
                    <a:gd name="connsiteX6-339" fmla="*/ 265402 w 1269423"/>
                    <a:gd name="connsiteY6-340" fmla="*/ 573943 h 596458"/>
                    <a:gd name="connsiteX7-341" fmla="*/ 0 w 1269423"/>
                    <a:gd name="connsiteY7-342" fmla="*/ 534546 h 596458"/>
                    <a:gd name="connsiteX8-343" fmla="*/ 123826 w 1269423"/>
                    <a:gd name="connsiteY8-344" fmla="*/ 49636 h 596458"/>
                    <a:gd name="connsiteX0-345" fmla="*/ 123826 w 1269423"/>
                    <a:gd name="connsiteY0-346" fmla="*/ 49636 h 596458"/>
                    <a:gd name="connsiteX1-347" fmla="*/ 465428 w 1269423"/>
                    <a:gd name="connsiteY1-348" fmla="*/ 7206 h 596458"/>
                    <a:gd name="connsiteX2-349" fmla="*/ 660691 w 1269423"/>
                    <a:gd name="connsiteY2-350" fmla="*/ 54830 h 596458"/>
                    <a:gd name="connsiteX3-351" fmla="*/ 865479 w 1269423"/>
                    <a:gd name="connsiteY3-352" fmla="*/ 35780 h 596458"/>
                    <a:gd name="connsiteX4-353" fmla="*/ 1269423 w 1269423"/>
                    <a:gd name="connsiteY4-354" fmla="*/ 44874 h 596458"/>
                    <a:gd name="connsiteX5-355" fmla="*/ 1121786 w 1269423"/>
                    <a:gd name="connsiteY5-356" fmla="*/ 596458 h 596458"/>
                    <a:gd name="connsiteX6-357" fmla="*/ 265402 w 1269423"/>
                    <a:gd name="connsiteY6-358" fmla="*/ 573943 h 596458"/>
                    <a:gd name="connsiteX7-359" fmla="*/ 0 w 1269423"/>
                    <a:gd name="connsiteY7-360" fmla="*/ 534546 h 596458"/>
                    <a:gd name="connsiteX8-361" fmla="*/ 123826 w 1269423"/>
                    <a:gd name="connsiteY8-362" fmla="*/ 49636 h 596458"/>
                    <a:gd name="connsiteX0-363" fmla="*/ 123826 w 1269423"/>
                    <a:gd name="connsiteY0-364" fmla="*/ 49636 h 596458"/>
                    <a:gd name="connsiteX1-365" fmla="*/ 465428 w 1269423"/>
                    <a:gd name="connsiteY1-366" fmla="*/ 7206 h 596458"/>
                    <a:gd name="connsiteX2-367" fmla="*/ 679741 w 1269423"/>
                    <a:gd name="connsiteY2-368" fmla="*/ 73880 h 596458"/>
                    <a:gd name="connsiteX3-369" fmla="*/ 865479 w 1269423"/>
                    <a:gd name="connsiteY3-370" fmla="*/ 35780 h 596458"/>
                    <a:gd name="connsiteX4-371" fmla="*/ 1269423 w 1269423"/>
                    <a:gd name="connsiteY4-372" fmla="*/ 44874 h 596458"/>
                    <a:gd name="connsiteX5-373" fmla="*/ 1121786 w 1269423"/>
                    <a:gd name="connsiteY5-374" fmla="*/ 596458 h 596458"/>
                    <a:gd name="connsiteX6-375" fmla="*/ 265402 w 1269423"/>
                    <a:gd name="connsiteY6-376" fmla="*/ 573943 h 596458"/>
                    <a:gd name="connsiteX7-377" fmla="*/ 0 w 1269423"/>
                    <a:gd name="connsiteY7-378" fmla="*/ 534546 h 596458"/>
                    <a:gd name="connsiteX8-379" fmla="*/ 123826 w 1269423"/>
                    <a:gd name="connsiteY8-380" fmla="*/ 49636 h 596458"/>
                    <a:gd name="connsiteX0-381" fmla="*/ 123826 w 1269423"/>
                    <a:gd name="connsiteY0-382" fmla="*/ 45668 h 592490"/>
                    <a:gd name="connsiteX1-383" fmla="*/ 465428 w 1269423"/>
                    <a:gd name="connsiteY1-384" fmla="*/ 3238 h 592490"/>
                    <a:gd name="connsiteX2-385" fmla="*/ 679741 w 1269423"/>
                    <a:gd name="connsiteY2-386" fmla="*/ 69912 h 592490"/>
                    <a:gd name="connsiteX3-387" fmla="*/ 865479 w 1269423"/>
                    <a:gd name="connsiteY3-388" fmla="*/ 31812 h 592490"/>
                    <a:gd name="connsiteX4-389" fmla="*/ 1065503 w 1269423"/>
                    <a:gd name="connsiteY4-390" fmla="*/ 50863 h 592490"/>
                    <a:gd name="connsiteX5-391" fmla="*/ 1269423 w 1269423"/>
                    <a:gd name="connsiteY5-392" fmla="*/ 40906 h 592490"/>
                    <a:gd name="connsiteX6-393" fmla="*/ 1121786 w 1269423"/>
                    <a:gd name="connsiteY6-394" fmla="*/ 592490 h 592490"/>
                    <a:gd name="connsiteX7-395" fmla="*/ 265402 w 1269423"/>
                    <a:gd name="connsiteY7-396" fmla="*/ 569975 h 592490"/>
                    <a:gd name="connsiteX8-397" fmla="*/ 0 w 1269423"/>
                    <a:gd name="connsiteY8-398" fmla="*/ 530578 h 592490"/>
                    <a:gd name="connsiteX9" fmla="*/ 123826 w 1269423"/>
                    <a:gd name="connsiteY9" fmla="*/ 45668 h 592490"/>
                    <a:gd name="connsiteX0-399" fmla="*/ 123826 w 1269423"/>
                    <a:gd name="connsiteY0-400" fmla="*/ 42949 h 589771"/>
                    <a:gd name="connsiteX1-401" fmla="*/ 465428 w 1269423"/>
                    <a:gd name="connsiteY1-402" fmla="*/ 519 h 589771"/>
                    <a:gd name="connsiteX2-403" fmla="*/ 679741 w 1269423"/>
                    <a:gd name="connsiteY2-404" fmla="*/ 67193 h 589771"/>
                    <a:gd name="connsiteX3-405" fmla="*/ 865479 w 1269423"/>
                    <a:gd name="connsiteY3-406" fmla="*/ 29093 h 589771"/>
                    <a:gd name="connsiteX4-407" fmla="*/ 1065503 w 1269423"/>
                    <a:gd name="connsiteY4-408" fmla="*/ 48144 h 589771"/>
                    <a:gd name="connsiteX5-409" fmla="*/ 1269423 w 1269423"/>
                    <a:gd name="connsiteY5-410" fmla="*/ 38187 h 589771"/>
                    <a:gd name="connsiteX6-411" fmla="*/ 1121786 w 1269423"/>
                    <a:gd name="connsiteY6-412" fmla="*/ 589771 h 589771"/>
                    <a:gd name="connsiteX7-413" fmla="*/ 265402 w 1269423"/>
                    <a:gd name="connsiteY7-414" fmla="*/ 567256 h 589771"/>
                    <a:gd name="connsiteX8-415" fmla="*/ 0 w 1269423"/>
                    <a:gd name="connsiteY8-416" fmla="*/ 527859 h 589771"/>
                    <a:gd name="connsiteX9-417" fmla="*/ 123826 w 1269423"/>
                    <a:gd name="connsiteY9-418" fmla="*/ 42949 h 589771"/>
                    <a:gd name="connsiteX0-419" fmla="*/ 123826 w 1269423"/>
                    <a:gd name="connsiteY0-420" fmla="*/ 42949 h 589771"/>
                    <a:gd name="connsiteX1-421" fmla="*/ 465428 w 1269423"/>
                    <a:gd name="connsiteY1-422" fmla="*/ 519 h 589771"/>
                    <a:gd name="connsiteX2-423" fmla="*/ 679741 w 1269423"/>
                    <a:gd name="connsiteY2-424" fmla="*/ 67193 h 589771"/>
                    <a:gd name="connsiteX3-425" fmla="*/ 865479 w 1269423"/>
                    <a:gd name="connsiteY3-426" fmla="*/ 29093 h 589771"/>
                    <a:gd name="connsiteX4-427" fmla="*/ 1065503 w 1269423"/>
                    <a:gd name="connsiteY4-428" fmla="*/ 48144 h 589771"/>
                    <a:gd name="connsiteX5-429" fmla="*/ 1269423 w 1269423"/>
                    <a:gd name="connsiteY5-430" fmla="*/ 38187 h 589771"/>
                    <a:gd name="connsiteX6-431" fmla="*/ 1121786 w 1269423"/>
                    <a:gd name="connsiteY6-432" fmla="*/ 589771 h 589771"/>
                    <a:gd name="connsiteX7-433" fmla="*/ 265402 w 1269423"/>
                    <a:gd name="connsiteY7-434" fmla="*/ 567256 h 589771"/>
                    <a:gd name="connsiteX8-435" fmla="*/ 0 w 1269423"/>
                    <a:gd name="connsiteY8-436" fmla="*/ 527859 h 589771"/>
                    <a:gd name="connsiteX9-437" fmla="*/ 123826 w 1269423"/>
                    <a:gd name="connsiteY9-438" fmla="*/ 42949 h 589771"/>
                    <a:gd name="connsiteX0-439" fmla="*/ 123826 w 1269423"/>
                    <a:gd name="connsiteY0-440" fmla="*/ 42949 h 589771"/>
                    <a:gd name="connsiteX1-441" fmla="*/ 465428 w 1269423"/>
                    <a:gd name="connsiteY1-442" fmla="*/ 519 h 589771"/>
                    <a:gd name="connsiteX2-443" fmla="*/ 679741 w 1269423"/>
                    <a:gd name="connsiteY2-444" fmla="*/ 67193 h 589771"/>
                    <a:gd name="connsiteX3-445" fmla="*/ 865479 w 1269423"/>
                    <a:gd name="connsiteY3-446" fmla="*/ 29093 h 589771"/>
                    <a:gd name="connsiteX4-447" fmla="*/ 1065503 w 1269423"/>
                    <a:gd name="connsiteY4-448" fmla="*/ 48144 h 589771"/>
                    <a:gd name="connsiteX5-449" fmla="*/ 1269423 w 1269423"/>
                    <a:gd name="connsiteY5-450" fmla="*/ 38187 h 589771"/>
                    <a:gd name="connsiteX6-451" fmla="*/ 1121786 w 1269423"/>
                    <a:gd name="connsiteY6-452" fmla="*/ 589771 h 589771"/>
                    <a:gd name="connsiteX7-453" fmla="*/ 265402 w 1269423"/>
                    <a:gd name="connsiteY7-454" fmla="*/ 567256 h 589771"/>
                    <a:gd name="connsiteX8-455" fmla="*/ 0 w 1269423"/>
                    <a:gd name="connsiteY8-456" fmla="*/ 527859 h 589771"/>
                    <a:gd name="connsiteX9-457" fmla="*/ 123826 w 1269423"/>
                    <a:gd name="connsiteY9-458" fmla="*/ 42949 h 589771"/>
                    <a:gd name="connsiteX0-459" fmla="*/ 123826 w 1269423"/>
                    <a:gd name="connsiteY0-460" fmla="*/ 42949 h 589771"/>
                    <a:gd name="connsiteX1-461" fmla="*/ 465428 w 1269423"/>
                    <a:gd name="connsiteY1-462" fmla="*/ 519 h 589771"/>
                    <a:gd name="connsiteX2-463" fmla="*/ 679741 w 1269423"/>
                    <a:gd name="connsiteY2-464" fmla="*/ 67193 h 589771"/>
                    <a:gd name="connsiteX3-465" fmla="*/ 865479 w 1269423"/>
                    <a:gd name="connsiteY3-466" fmla="*/ 29093 h 589771"/>
                    <a:gd name="connsiteX4-467" fmla="*/ 1046453 w 1269423"/>
                    <a:gd name="connsiteY4-468" fmla="*/ 57669 h 589771"/>
                    <a:gd name="connsiteX5-469" fmla="*/ 1269423 w 1269423"/>
                    <a:gd name="connsiteY5-470" fmla="*/ 38187 h 589771"/>
                    <a:gd name="connsiteX6-471" fmla="*/ 1121786 w 1269423"/>
                    <a:gd name="connsiteY6-472" fmla="*/ 589771 h 589771"/>
                    <a:gd name="connsiteX7-473" fmla="*/ 265402 w 1269423"/>
                    <a:gd name="connsiteY7-474" fmla="*/ 567256 h 589771"/>
                    <a:gd name="connsiteX8-475" fmla="*/ 0 w 1269423"/>
                    <a:gd name="connsiteY8-476" fmla="*/ 527859 h 589771"/>
                    <a:gd name="connsiteX9-477" fmla="*/ 123826 w 1269423"/>
                    <a:gd name="connsiteY9-478" fmla="*/ 42949 h 589771"/>
                    <a:gd name="connsiteX0-479" fmla="*/ 123826 w 1269423"/>
                    <a:gd name="connsiteY0-480" fmla="*/ 42949 h 589771"/>
                    <a:gd name="connsiteX1-481" fmla="*/ 465428 w 1269423"/>
                    <a:gd name="connsiteY1-482" fmla="*/ 519 h 589771"/>
                    <a:gd name="connsiteX2-483" fmla="*/ 679741 w 1269423"/>
                    <a:gd name="connsiteY2-484" fmla="*/ 67193 h 589771"/>
                    <a:gd name="connsiteX3-485" fmla="*/ 865479 w 1269423"/>
                    <a:gd name="connsiteY3-486" fmla="*/ 29093 h 589771"/>
                    <a:gd name="connsiteX4-487" fmla="*/ 1046453 w 1269423"/>
                    <a:gd name="connsiteY4-488" fmla="*/ 57669 h 589771"/>
                    <a:gd name="connsiteX5-489" fmla="*/ 1269423 w 1269423"/>
                    <a:gd name="connsiteY5-490" fmla="*/ 38187 h 589771"/>
                    <a:gd name="connsiteX6-491" fmla="*/ 1121786 w 1269423"/>
                    <a:gd name="connsiteY6-492" fmla="*/ 589771 h 589771"/>
                    <a:gd name="connsiteX7-493" fmla="*/ 265402 w 1269423"/>
                    <a:gd name="connsiteY7-494" fmla="*/ 567256 h 589771"/>
                    <a:gd name="connsiteX8-495" fmla="*/ 0 w 1269423"/>
                    <a:gd name="connsiteY8-496" fmla="*/ 527859 h 589771"/>
                    <a:gd name="connsiteX9-497" fmla="*/ 123826 w 1269423"/>
                    <a:gd name="connsiteY9-498" fmla="*/ 42949 h 589771"/>
                    <a:gd name="connsiteX0-499" fmla="*/ 123826 w 1269423"/>
                    <a:gd name="connsiteY0-500" fmla="*/ 42949 h 589771"/>
                    <a:gd name="connsiteX1-501" fmla="*/ 465428 w 1269423"/>
                    <a:gd name="connsiteY1-502" fmla="*/ 519 h 589771"/>
                    <a:gd name="connsiteX2-503" fmla="*/ 679741 w 1269423"/>
                    <a:gd name="connsiteY2-504" fmla="*/ 67193 h 589771"/>
                    <a:gd name="connsiteX3-505" fmla="*/ 865479 w 1269423"/>
                    <a:gd name="connsiteY3-506" fmla="*/ 29093 h 589771"/>
                    <a:gd name="connsiteX4-507" fmla="*/ 1051215 w 1269423"/>
                    <a:gd name="connsiteY4-508" fmla="*/ 67194 h 589771"/>
                    <a:gd name="connsiteX5-509" fmla="*/ 1269423 w 1269423"/>
                    <a:gd name="connsiteY5-510" fmla="*/ 38187 h 589771"/>
                    <a:gd name="connsiteX6-511" fmla="*/ 1121786 w 1269423"/>
                    <a:gd name="connsiteY6-512" fmla="*/ 589771 h 589771"/>
                    <a:gd name="connsiteX7-513" fmla="*/ 265402 w 1269423"/>
                    <a:gd name="connsiteY7-514" fmla="*/ 567256 h 589771"/>
                    <a:gd name="connsiteX8-515" fmla="*/ 0 w 1269423"/>
                    <a:gd name="connsiteY8-516" fmla="*/ 527859 h 589771"/>
                    <a:gd name="connsiteX9-517" fmla="*/ 123826 w 1269423"/>
                    <a:gd name="connsiteY9-518" fmla="*/ 42949 h 589771"/>
                    <a:gd name="connsiteX0-519" fmla="*/ 123826 w 1269423"/>
                    <a:gd name="connsiteY0-520" fmla="*/ 42949 h 589771"/>
                    <a:gd name="connsiteX1-521" fmla="*/ 465428 w 1269423"/>
                    <a:gd name="connsiteY1-522" fmla="*/ 519 h 589771"/>
                    <a:gd name="connsiteX2-523" fmla="*/ 679741 w 1269423"/>
                    <a:gd name="connsiteY2-524" fmla="*/ 67193 h 589771"/>
                    <a:gd name="connsiteX3-525" fmla="*/ 865479 w 1269423"/>
                    <a:gd name="connsiteY3-526" fmla="*/ 29093 h 589771"/>
                    <a:gd name="connsiteX4-527" fmla="*/ 1051215 w 1269423"/>
                    <a:gd name="connsiteY4-528" fmla="*/ 76719 h 589771"/>
                    <a:gd name="connsiteX5-529" fmla="*/ 1269423 w 1269423"/>
                    <a:gd name="connsiteY5-530" fmla="*/ 38187 h 589771"/>
                    <a:gd name="connsiteX6-531" fmla="*/ 1121786 w 1269423"/>
                    <a:gd name="connsiteY6-532" fmla="*/ 589771 h 589771"/>
                    <a:gd name="connsiteX7-533" fmla="*/ 265402 w 1269423"/>
                    <a:gd name="connsiteY7-534" fmla="*/ 567256 h 589771"/>
                    <a:gd name="connsiteX8-535" fmla="*/ 0 w 1269423"/>
                    <a:gd name="connsiteY8-536" fmla="*/ 527859 h 589771"/>
                    <a:gd name="connsiteX9-537" fmla="*/ 123826 w 1269423"/>
                    <a:gd name="connsiteY9-538" fmla="*/ 42949 h 589771"/>
                    <a:gd name="connsiteX0-539" fmla="*/ 123826 w 1269423"/>
                    <a:gd name="connsiteY0-540" fmla="*/ 42949 h 621268"/>
                    <a:gd name="connsiteX1-541" fmla="*/ 465428 w 1269423"/>
                    <a:gd name="connsiteY1-542" fmla="*/ 519 h 621268"/>
                    <a:gd name="connsiteX2-543" fmla="*/ 679741 w 1269423"/>
                    <a:gd name="connsiteY2-544" fmla="*/ 67193 h 621268"/>
                    <a:gd name="connsiteX3-545" fmla="*/ 865479 w 1269423"/>
                    <a:gd name="connsiteY3-546" fmla="*/ 29093 h 621268"/>
                    <a:gd name="connsiteX4-547" fmla="*/ 1051215 w 1269423"/>
                    <a:gd name="connsiteY4-548" fmla="*/ 76719 h 621268"/>
                    <a:gd name="connsiteX5-549" fmla="*/ 1269423 w 1269423"/>
                    <a:gd name="connsiteY5-550" fmla="*/ 38187 h 621268"/>
                    <a:gd name="connsiteX6-551" fmla="*/ 1121786 w 1269423"/>
                    <a:gd name="connsiteY6-552" fmla="*/ 589771 h 621268"/>
                    <a:gd name="connsiteX7-553" fmla="*/ 446378 w 1269423"/>
                    <a:gd name="connsiteY7-554" fmla="*/ 543444 h 621268"/>
                    <a:gd name="connsiteX8-555" fmla="*/ 265402 w 1269423"/>
                    <a:gd name="connsiteY8-556" fmla="*/ 567256 h 621268"/>
                    <a:gd name="connsiteX9-557" fmla="*/ 0 w 1269423"/>
                    <a:gd name="connsiteY9-558" fmla="*/ 527859 h 621268"/>
                    <a:gd name="connsiteX10" fmla="*/ 123826 w 1269423"/>
                    <a:gd name="connsiteY10" fmla="*/ 42949 h 621268"/>
                    <a:gd name="connsiteX0-559" fmla="*/ 123826 w 1269423"/>
                    <a:gd name="connsiteY0-560" fmla="*/ 42949 h 619818"/>
                    <a:gd name="connsiteX1-561" fmla="*/ 465428 w 1269423"/>
                    <a:gd name="connsiteY1-562" fmla="*/ 519 h 619818"/>
                    <a:gd name="connsiteX2-563" fmla="*/ 679741 w 1269423"/>
                    <a:gd name="connsiteY2-564" fmla="*/ 67193 h 619818"/>
                    <a:gd name="connsiteX3-565" fmla="*/ 865479 w 1269423"/>
                    <a:gd name="connsiteY3-566" fmla="*/ 29093 h 619818"/>
                    <a:gd name="connsiteX4-567" fmla="*/ 1051215 w 1269423"/>
                    <a:gd name="connsiteY4-568" fmla="*/ 76719 h 619818"/>
                    <a:gd name="connsiteX5-569" fmla="*/ 1269423 w 1269423"/>
                    <a:gd name="connsiteY5-570" fmla="*/ 38187 h 619818"/>
                    <a:gd name="connsiteX6-571" fmla="*/ 1121786 w 1269423"/>
                    <a:gd name="connsiteY6-572" fmla="*/ 589771 h 619818"/>
                    <a:gd name="connsiteX7-573" fmla="*/ 470191 w 1269423"/>
                    <a:gd name="connsiteY7-574" fmla="*/ 533919 h 619818"/>
                    <a:gd name="connsiteX8-575" fmla="*/ 265402 w 1269423"/>
                    <a:gd name="connsiteY8-576" fmla="*/ 567256 h 619818"/>
                    <a:gd name="connsiteX9-577" fmla="*/ 0 w 1269423"/>
                    <a:gd name="connsiteY9-578" fmla="*/ 527859 h 619818"/>
                    <a:gd name="connsiteX10-579" fmla="*/ 123826 w 1269423"/>
                    <a:gd name="connsiteY10-580" fmla="*/ 42949 h 619818"/>
                    <a:gd name="connsiteX0-581" fmla="*/ 123826 w 1269423"/>
                    <a:gd name="connsiteY0-582" fmla="*/ 42949 h 620230"/>
                    <a:gd name="connsiteX1-583" fmla="*/ 465428 w 1269423"/>
                    <a:gd name="connsiteY1-584" fmla="*/ 519 h 620230"/>
                    <a:gd name="connsiteX2-585" fmla="*/ 679741 w 1269423"/>
                    <a:gd name="connsiteY2-586" fmla="*/ 67193 h 620230"/>
                    <a:gd name="connsiteX3-587" fmla="*/ 865479 w 1269423"/>
                    <a:gd name="connsiteY3-588" fmla="*/ 29093 h 620230"/>
                    <a:gd name="connsiteX4-589" fmla="*/ 1051215 w 1269423"/>
                    <a:gd name="connsiteY4-590" fmla="*/ 76719 h 620230"/>
                    <a:gd name="connsiteX5-591" fmla="*/ 1269423 w 1269423"/>
                    <a:gd name="connsiteY5-592" fmla="*/ 38187 h 620230"/>
                    <a:gd name="connsiteX6-593" fmla="*/ 1121786 w 1269423"/>
                    <a:gd name="connsiteY6-594" fmla="*/ 589771 h 620230"/>
                    <a:gd name="connsiteX7-595" fmla="*/ 755941 w 1269423"/>
                    <a:gd name="connsiteY7-596" fmla="*/ 533918 h 620230"/>
                    <a:gd name="connsiteX8-597" fmla="*/ 470191 w 1269423"/>
                    <a:gd name="connsiteY8-598" fmla="*/ 533919 h 620230"/>
                    <a:gd name="connsiteX9-599" fmla="*/ 265402 w 1269423"/>
                    <a:gd name="connsiteY9-600" fmla="*/ 567256 h 620230"/>
                    <a:gd name="connsiteX10-601" fmla="*/ 0 w 1269423"/>
                    <a:gd name="connsiteY10-602" fmla="*/ 527859 h 620230"/>
                    <a:gd name="connsiteX11" fmla="*/ 123826 w 1269423"/>
                    <a:gd name="connsiteY11" fmla="*/ 42949 h 620230"/>
                    <a:gd name="connsiteX0-603" fmla="*/ 123826 w 1269423"/>
                    <a:gd name="connsiteY0-604" fmla="*/ 42949 h 627308"/>
                    <a:gd name="connsiteX1-605" fmla="*/ 465428 w 1269423"/>
                    <a:gd name="connsiteY1-606" fmla="*/ 519 h 627308"/>
                    <a:gd name="connsiteX2-607" fmla="*/ 679741 w 1269423"/>
                    <a:gd name="connsiteY2-608" fmla="*/ 67193 h 627308"/>
                    <a:gd name="connsiteX3-609" fmla="*/ 865479 w 1269423"/>
                    <a:gd name="connsiteY3-610" fmla="*/ 29093 h 627308"/>
                    <a:gd name="connsiteX4-611" fmla="*/ 1051215 w 1269423"/>
                    <a:gd name="connsiteY4-612" fmla="*/ 76719 h 627308"/>
                    <a:gd name="connsiteX5-613" fmla="*/ 1269423 w 1269423"/>
                    <a:gd name="connsiteY5-614" fmla="*/ 38187 h 627308"/>
                    <a:gd name="connsiteX6-615" fmla="*/ 1121786 w 1269423"/>
                    <a:gd name="connsiteY6-616" fmla="*/ 589771 h 627308"/>
                    <a:gd name="connsiteX7-617" fmla="*/ 755941 w 1269423"/>
                    <a:gd name="connsiteY7-618" fmla="*/ 572018 h 627308"/>
                    <a:gd name="connsiteX8-619" fmla="*/ 470191 w 1269423"/>
                    <a:gd name="connsiteY8-620" fmla="*/ 533919 h 627308"/>
                    <a:gd name="connsiteX9-621" fmla="*/ 265402 w 1269423"/>
                    <a:gd name="connsiteY9-622" fmla="*/ 567256 h 627308"/>
                    <a:gd name="connsiteX10-623" fmla="*/ 0 w 1269423"/>
                    <a:gd name="connsiteY10-624" fmla="*/ 527859 h 627308"/>
                    <a:gd name="connsiteX11-625" fmla="*/ 123826 w 1269423"/>
                    <a:gd name="connsiteY11-626" fmla="*/ 42949 h 627308"/>
                    <a:gd name="connsiteX0-627" fmla="*/ 123826 w 1269423"/>
                    <a:gd name="connsiteY0-628" fmla="*/ 42949 h 627308"/>
                    <a:gd name="connsiteX1-629" fmla="*/ 465428 w 1269423"/>
                    <a:gd name="connsiteY1-630" fmla="*/ 519 h 627308"/>
                    <a:gd name="connsiteX2-631" fmla="*/ 679741 w 1269423"/>
                    <a:gd name="connsiteY2-632" fmla="*/ 67193 h 627308"/>
                    <a:gd name="connsiteX3-633" fmla="*/ 865479 w 1269423"/>
                    <a:gd name="connsiteY3-634" fmla="*/ 29093 h 627308"/>
                    <a:gd name="connsiteX4-635" fmla="*/ 1051215 w 1269423"/>
                    <a:gd name="connsiteY4-636" fmla="*/ 76719 h 627308"/>
                    <a:gd name="connsiteX5-637" fmla="*/ 1269423 w 1269423"/>
                    <a:gd name="connsiteY5-638" fmla="*/ 38187 h 627308"/>
                    <a:gd name="connsiteX6-639" fmla="*/ 1121786 w 1269423"/>
                    <a:gd name="connsiteY6-640" fmla="*/ 589771 h 627308"/>
                    <a:gd name="connsiteX7-641" fmla="*/ 755941 w 1269423"/>
                    <a:gd name="connsiteY7-642" fmla="*/ 572018 h 627308"/>
                    <a:gd name="connsiteX8-643" fmla="*/ 470191 w 1269423"/>
                    <a:gd name="connsiteY8-644" fmla="*/ 533919 h 627308"/>
                    <a:gd name="connsiteX9-645" fmla="*/ 265402 w 1269423"/>
                    <a:gd name="connsiteY9-646" fmla="*/ 567256 h 627308"/>
                    <a:gd name="connsiteX10-647" fmla="*/ 0 w 1269423"/>
                    <a:gd name="connsiteY10-648" fmla="*/ 527859 h 627308"/>
                    <a:gd name="connsiteX11-649" fmla="*/ 123826 w 1269423"/>
                    <a:gd name="connsiteY11-650" fmla="*/ 42949 h 627308"/>
                    <a:gd name="connsiteX0-651" fmla="*/ 123826 w 1269423"/>
                    <a:gd name="connsiteY0-652" fmla="*/ 42949 h 627308"/>
                    <a:gd name="connsiteX1-653" fmla="*/ 465428 w 1269423"/>
                    <a:gd name="connsiteY1-654" fmla="*/ 519 h 627308"/>
                    <a:gd name="connsiteX2-655" fmla="*/ 679741 w 1269423"/>
                    <a:gd name="connsiteY2-656" fmla="*/ 67193 h 627308"/>
                    <a:gd name="connsiteX3-657" fmla="*/ 865479 w 1269423"/>
                    <a:gd name="connsiteY3-658" fmla="*/ 29093 h 627308"/>
                    <a:gd name="connsiteX4-659" fmla="*/ 1051215 w 1269423"/>
                    <a:gd name="connsiteY4-660" fmla="*/ 76719 h 627308"/>
                    <a:gd name="connsiteX5-661" fmla="*/ 1269423 w 1269423"/>
                    <a:gd name="connsiteY5-662" fmla="*/ 38187 h 627308"/>
                    <a:gd name="connsiteX6-663" fmla="*/ 1121786 w 1269423"/>
                    <a:gd name="connsiteY6-664" fmla="*/ 589771 h 627308"/>
                    <a:gd name="connsiteX7-665" fmla="*/ 755941 w 1269423"/>
                    <a:gd name="connsiteY7-666" fmla="*/ 572018 h 627308"/>
                    <a:gd name="connsiteX8-667" fmla="*/ 470191 w 1269423"/>
                    <a:gd name="connsiteY8-668" fmla="*/ 533919 h 627308"/>
                    <a:gd name="connsiteX9-669" fmla="*/ 265402 w 1269423"/>
                    <a:gd name="connsiteY9-670" fmla="*/ 567256 h 627308"/>
                    <a:gd name="connsiteX10-671" fmla="*/ 0 w 1269423"/>
                    <a:gd name="connsiteY10-672" fmla="*/ 527859 h 627308"/>
                    <a:gd name="connsiteX11-673" fmla="*/ 123826 w 1269423"/>
                    <a:gd name="connsiteY11-674" fmla="*/ 42949 h 627308"/>
                    <a:gd name="connsiteX0-675" fmla="*/ 123826 w 1269423"/>
                    <a:gd name="connsiteY0-676" fmla="*/ 42949 h 616060"/>
                    <a:gd name="connsiteX1-677" fmla="*/ 465428 w 1269423"/>
                    <a:gd name="connsiteY1-678" fmla="*/ 519 h 616060"/>
                    <a:gd name="connsiteX2-679" fmla="*/ 679741 w 1269423"/>
                    <a:gd name="connsiteY2-680" fmla="*/ 67193 h 616060"/>
                    <a:gd name="connsiteX3-681" fmla="*/ 865479 w 1269423"/>
                    <a:gd name="connsiteY3-682" fmla="*/ 29093 h 616060"/>
                    <a:gd name="connsiteX4-683" fmla="*/ 1051215 w 1269423"/>
                    <a:gd name="connsiteY4-684" fmla="*/ 76719 h 616060"/>
                    <a:gd name="connsiteX5-685" fmla="*/ 1269423 w 1269423"/>
                    <a:gd name="connsiteY5-686" fmla="*/ 38187 h 616060"/>
                    <a:gd name="connsiteX6-687" fmla="*/ 1121786 w 1269423"/>
                    <a:gd name="connsiteY6-688" fmla="*/ 589771 h 616060"/>
                    <a:gd name="connsiteX7-689" fmla="*/ 755941 w 1269423"/>
                    <a:gd name="connsiteY7-690" fmla="*/ 572018 h 616060"/>
                    <a:gd name="connsiteX8-691" fmla="*/ 470191 w 1269423"/>
                    <a:gd name="connsiteY8-692" fmla="*/ 533919 h 616060"/>
                    <a:gd name="connsiteX9-693" fmla="*/ 265402 w 1269423"/>
                    <a:gd name="connsiteY9-694" fmla="*/ 567256 h 616060"/>
                    <a:gd name="connsiteX10-695" fmla="*/ 0 w 1269423"/>
                    <a:gd name="connsiteY10-696" fmla="*/ 527859 h 616060"/>
                    <a:gd name="connsiteX11-697" fmla="*/ 123826 w 1269423"/>
                    <a:gd name="connsiteY11-698" fmla="*/ 42949 h 616060"/>
                    <a:gd name="connsiteX0-699" fmla="*/ 123826 w 1269423"/>
                    <a:gd name="connsiteY0-700" fmla="*/ 42949 h 589771"/>
                    <a:gd name="connsiteX1-701" fmla="*/ 465428 w 1269423"/>
                    <a:gd name="connsiteY1-702" fmla="*/ 519 h 589771"/>
                    <a:gd name="connsiteX2-703" fmla="*/ 679741 w 1269423"/>
                    <a:gd name="connsiteY2-704" fmla="*/ 67193 h 589771"/>
                    <a:gd name="connsiteX3-705" fmla="*/ 865479 w 1269423"/>
                    <a:gd name="connsiteY3-706" fmla="*/ 29093 h 589771"/>
                    <a:gd name="connsiteX4-707" fmla="*/ 1051215 w 1269423"/>
                    <a:gd name="connsiteY4-708" fmla="*/ 76719 h 589771"/>
                    <a:gd name="connsiteX5-709" fmla="*/ 1269423 w 1269423"/>
                    <a:gd name="connsiteY5-710" fmla="*/ 38187 h 589771"/>
                    <a:gd name="connsiteX6-711" fmla="*/ 1121786 w 1269423"/>
                    <a:gd name="connsiteY6-712" fmla="*/ 589771 h 589771"/>
                    <a:gd name="connsiteX7-713" fmla="*/ 755941 w 1269423"/>
                    <a:gd name="connsiteY7-714" fmla="*/ 572018 h 589771"/>
                    <a:gd name="connsiteX8-715" fmla="*/ 470191 w 1269423"/>
                    <a:gd name="connsiteY8-716" fmla="*/ 533919 h 589771"/>
                    <a:gd name="connsiteX9-717" fmla="*/ 265402 w 1269423"/>
                    <a:gd name="connsiteY9-718" fmla="*/ 567256 h 589771"/>
                    <a:gd name="connsiteX10-719" fmla="*/ 0 w 1269423"/>
                    <a:gd name="connsiteY10-720" fmla="*/ 527859 h 589771"/>
                    <a:gd name="connsiteX11-721" fmla="*/ 123826 w 1269423"/>
                    <a:gd name="connsiteY11-722" fmla="*/ 42949 h 589771"/>
                    <a:gd name="connsiteX0-723" fmla="*/ 123826 w 1269423"/>
                    <a:gd name="connsiteY0-724" fmla="*/ 42949 h 589771"/>
                    <a:gd name="connsiteX1-725" fmla="*/ 465428 w 1269423"/>
                    <a:gd name="connsiteY1-726" fmla="*/ 519 h 589771"/>
                    <a:gd name="connsiteX2-727" fmla="*/ 679741 w 1269423"/>
                    <a:gd name="connsiteY2-728" fmla="*/ 67193 h 589771"/>
                    <a:gd name="connsiteX3-729" fmla="*/ 865479 w 1269423"/>
                    <a:gd name="connsiteY3-730" fmla="*/ 29093 h 589771"/>
                    <a:gd name="connsiteX4-731" fmla="*/ 1051215 w 1269423"/>
                    <a:gd name="connsiteY4-732" fmla="*/ 76719 h 589771"/>
                    <a:gd name="connsiteX5-733" fmla="*/ 1269423 w 1269423"/>
                    <a:gd name="connsiteY5-734" fmla="*/ 38187 h 589771"/>
                    <a:gd name="connsiteX6-735" fmla="*/ 1121786 w 1269423"/>
                    <a:gd name="connsiteY6-736" fmla="*/ 589771 h 589771"/>
                    <a:gd name="connsiteX7-737" fmla="*/ 755941 w 1269423"/>
                    <a:gd name="connsiteY7-738" fmla="*/ 572018 h 589771"/>
                    <a:gd name="connsiteX8-739" fmla="*/ 470191 w 1269423"/>
                    <a:gd name="connsiteY8-740" fmla="*/ 533919 h 589771"/>
                    <a:gd name="connsiteX9-741" fmla="*/ 265402 w 1269423"/>
                    <a:gd name="connsiteY9-742" fmla="*/ 567256 h 589771"/>
                    <a:gd name="connsiteX10-743" fmla="*/ 0 w 1269423"/>
                    <a:gd name="connsiteY10-744" fmla="*/ 527859 h 589771"/>
                    <a:gd name="connsiteX11-745" fmla="*/ 123826 w 1269423"/>
                    <a:gd name="connsiteY11-746" fmla="*/ 42949 h 589771"/>
                    <a:gd name="connsiteX0-747" fmla="*/ 123826 w 1269423"/>
                    <a:gd name="connsiteY0-748" fmla="*/ 42949 h 589771"/>
                    <a:gd name="connsiteX1-749" fmla="*/ 465428 w 1269423"/>
                    <a:gd name="connsiteY1-750" fmla="*/ 519 h 589771"/>
                    <a:gd name="connsiteX2-751" fmla="*/ 679741 w 1269423"/>
                    <a:gd name="connsiteY2-752" fmla="*/ 67193 h 589771"/>
                    <a:gd name="connsiteX3-753" fmla="*/ 865479 w 1269423"/>
                    <a:gd name="connsiteY3-754" fmla="*/ 29093 h 589771"/>
                    <a:gd name="connsiteX4-755" fmla="*/ 1051215 w 1269423"/>
                    <a:gd name="connsiteY4-756" fmla="*/ 76719 h 589771"/>
                    <a:gd name="connsiteX5-757" fmla="*/ 1269423 w 1269423"/>
                    <a:gd name="connsiteY5-758" fmla="*/ 38187 h 589771"/>
                    <a:gd name="connsiteX6-759" fmla="*/ 1121786 w 1269423"/>
                    <a:gd name="connsiteY6-760" fmla="*/ 589771 h 589771"/>
                    <a:gd name="connsiteX7-761" fmla="*/ 755941 w 1269423"/>
                    <a:gd name="connsiteY7-762" fmla="*/ 572018 h 589771"/>
                    <a:gd name="connsiteX8-763" fmla="*/ 470191 w 1269423"/>
                    <a:gd name="connsiteY8-764" fmla="*/ 533919 h 589771"/>
                    <a:gd name="connsiteX9-765" fmla="*/ 265402 w 1269423"/>
                    <a:gd name="connsiteY9-766" fmla="*/ 567256 h 589771"/>
                    <a:gd name="connsiteX10-767" fmla="*/ 0 w 1269423"/>
                    <a:gd name="connsiteY10-768" fmla="*/ 527859 h 589771"/>
                    <a:gd name="connsiteX11-769" fmla="*/ 123826 w 1269423"/>
                    <a:gd name="connsiteY11-770" fmla="*/ 42949 h 589771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  <a:cxn ang="0">
                      <a:pos x="connsiteX3-7" y="connsiteY3-8"/>
                    </a:cxn>
                    <a:cxn ang="0">
                      <a:pos x="connsiteX4-9" y="connsiteY4-10"/>
                    </a:cxn>
                    <a:cxn ang="0">
                      <a:pos x="connsiteX5-81" y="connsiteY5-82"/>
                    </a:cxn>
                    <a:cxn ang="0">
                      <a:pos x="connsiteX6-203" y="connsiteY6-204"/>
                    </a:cxn>
                    <a:cxn ang="0">
                      <a:pos x="connsiteX7-289" y="connsiteY7-290"/>
                    </a:cxn>
                    <a:cxn ang="0">
                      <a:pos x="connsiteX8-307" y="connsiteY8-308"/>
                    </a:cxn>
                    <a:cxn ang="0">
                      <a:pos x="connsiteX9-417" y="connsiteY9-418"/>
                    </a:cxn>
                    <a:cxn ang="0">
                      <a:pos x="connsiteX10-579" y="connsiteY10-580"/>
                    </a:cxn>
                    <a:cxn ang="0">
                      <a:pos x="connsiteX11-625" y="connsiteY11-626"/>
                    </a:cxn>
                  </a:cxnLst>
                  <a:rect l="l" t="t" r="r" b="b"/>
                  <a:pathLst>
                    <a:path w="1269423" h="589771">
                      <a:moveTo>
                        <a:pt x="123826" y="42949"/>
                      </a:moveTo>
                      <a:cubicBezTo>
                        <a:pt x="210922" y="-17953"/>
                        <a:pt x="155433" y="99738"/>
                        <a:pt x="465428" y="519"/>
                      </a:cubicBezTo>
                      <a:cubicBezTo>
                        <a:pt x="545380" y="-6553"/>
                        <a:pt x="545742" y="60915"/>
                        <a:pt x="679741" y="67193"/>
                      </a:cubicBezTo>
                      <a:cubicBezTo>
                        <a:pt x="768641" y="68780"/>
                        <a:pt x="705142" y="51318"/>
                        <a:pt x="865479" y="29093"/>
                      </a:cubicBezTo>
                      <a:cubicBezTo>
                        <a:pt x="928185" y="17981"/>
                        <a:pt x="983891" y="75203"/>
                        <a:pt x="1051215" y="76719"/>
                      </a:cubicBezTo>
                      <a:cubicBezTo>
                        <a:pt x="1161401" y="82998"/>
                        <a:pt x="1177493" y="49515"/>
                        <a:pt x="1269423" y="38187"/>
                      </a:cubicBezTo>
                      <a:cubicBezTo>
                        <a:pt x="1220211" y="222048"/>
                        <a:pt x="1194810" y="410673"/>
                        <a:pt x="1121786" y="589771"/>
                      </a:cubicBezTo>
                      <a:cubicBezTo>
                        <a:pt x="987786" y="531900"/>
                        <a:pt x="897878" y="505127"/>
                        <a:pt x="755941" y="572018"/>
                      </a:cubicBezTo>
                      <a:cubicBezTo>
                        <a:pt x="547329" y="472222"/>
                        <a:pt x="541629" y="535506"/>
                        <a:pt x="470191" y="533919"/>
                      </a:cubicBezTo>
                      <a:cubicBezTo>
                        <a:pt x="398753" y="532332"/>
                        <a:pt x="339798" y="576203"/>
                        <a:pt x="265402" y="567256"/>
                      </a:cubicBezTo>
                      <a:cubicBezTo>
                        <a:pt x="108672" y="473161"/>
                        <a:pt x="85292" y="521942"/>
                        <a:pt x="0" y="527859"/>
                      </a:cubicBezTo>
                      <a:lnTo>
                        <a:pt x="123826" y="42949"/>
                      </a:lnTo>
                      <a:close/>
                    </a:path>
                  </a:pathLst>
                </a:cu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" name="TextBox 6"/>
              <p:cNvSpPr txBox="1"/>
              <p:nvPr/>
            </p:nvSpPr>
            <p:spPr>
              <a:xfrm>
                <a:off x="2948049" y="1701252"/>
                <a:ext cx="1129909" cy="430647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r>
                  <a:rPr lang="en-US" sz="3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Gợi</a:t>
                </a:r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ý</a:t>
                </a:r>
              </a:p>
            </p:txBody>
          </p:sp>
        </p:grpSp>
        <p:sp>
          <p:nvSpPr>
            <p:cNvPr id="22" name="TextBox 21"/>
            <p:cNvSpPr txBox="1"/>
            <p:nvPr/>
          </p:nvSpPr>
          <p:spPr>
            <a:xfrm>
              <a:off x="1372400" y="2672383"/>
              <a:ext cx="9447200" cy="206210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457200" indent="-457200">
                <a:buFontTx/>
                <a:buChar char="-"/>
              </a:pPr>
              <a:r>
                <a:rPr lang="vi-VN" sz="3200" b="0" i="0" u="none" strike="noStrike" dirty="0"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 giờ ra chơi, em và các bạn thường chơi ở đâu?</a:t>
              </a:r>
              <a:endParaRPr lang="en-US" sz="3200" b="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457200" indent="-457200">
                <a:buFontTx/>
                <a:buChar char="-"/>
              </a:pPr>
              <a:r>
                <a:rPr lang="vi-VN" sz="3200" b="0" i="0" u="none" strike="noStrike" dirty="0"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Em và các bạn thường chơi trò chơi gì?</a:t>
              </a:r>
              <a:endParaRPr lang="en-US" sz="3200" b="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457200" indent="-457200">
                <a:buFontTx/>
                <a:buChar char="-"/>
              </a:pPr>
              <a:r>
                <a:rPr lang="vi-VN" sz="3200" b="0" i="0" u="none" strike="noStrike" dirty="0"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Em thích hoạt động nào nhất?</a:t>
              </a:r>
              <a:endParaRPr lang="en-US" sz="3200" b="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457200" indent="-457200">
                <a:buFontTx/>
                <a:buChar char="-"/>
              </a:pPr>
              <a:r>
                <a:rPr lang="vi-VN" sz="3200" b="0" i="0" u="none" strike="noStrike" dirty="0"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Em cảm thấy thế nào sau mỗi giờ ra chơi?</a:t>
              </a:r>
              <a:endParaRPr lang="en-US" sz="3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14"/>
          <p:cNvGrpSpPr/>
          <p:nvPr/>
        </p:nvGrpSpPr>
        <p:grpSpPr>
          <a:xfrm>
            <a:off x="3593822" y="2063133"/>
            <a:ext cx="4675537" cy="1954845"/>
            <a:chOff x="2118480" y="1316166"/>
            <a:chExt cx="1512168" cy="1512168"/>
          </a:xfrm>
        </p:grpSpPr>
        <p:sp>
          <p:nvSpPr>
            <p:cNvPr id="3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4" name="TextBox 67"/>
            <p:cNvSpPr txBox="1"/>
            <p:nvPr/>
          </p:nvSpPr>
          <p:spPr>
            <a:xfrm>
              <a:off x="2208337" y="1556684"/>
              <a:ext cx="1378326" cy="10321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8000" b="0" i="0" u="none" strike="noStrike" kern="1200" cap="none" spc="30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Tiết</a:t>
              </a:r>
              <a:r>
                <a:rPr kumimoji="0" lang="en-US" altLang="zh-CN" sz="80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 6</a:t>
              </a:r>
              <a:endParaRPr kumimoji="0" lang="zh-CN" altLang="en-US" sz="80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endParaRPr>
            </a:p>
          </p:txBody>
        </p: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461;p28"/>
          <p:cNvSpPr txBox="1"/>
          <p:nvPr/>
        </p:nvSpPr>
        <p:spPr>
          <a:xfrm>
            <a:off x="801858" y="1221566"/>
            <a:ext cx="5697415" cy="20416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93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hivo Light"/>
              <a:buChar char="༝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1pPr>
            <a:lvl2pPr marL="914400" marR="0" lvl="1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2pPr>
            <a:lvl3pPr marL="1371600" marR="0" lvl="2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3pPr>
            <a:lvl4pPr marL="1828800" marR="0" lvl="3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4pPr>
            <a:lvl5pPr marL="2286000" marR="0" lvl="4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5pPr>
            <a:lvl6pPr marL="2743200" marR="0" lvl="5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6pPr>
            <a:lvl7pPr marL="3200400" marR="0" lvl="6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7pPr>
            <a:lvl8pPr marL="3657600" marR="0" lvl="7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8pPr>
            <a:lvl9pPr marL="4114800" marR="0" lvl="8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9pPr>
          </a:lstStyle>
          <a:p>
            <a:pPr marL="0" indent="0" algn="ctr">
              <a:spcBef>
                <a:spcPts val="800"/>
              </a:spcBef>
              <a:buFont typeface="Chivo Light"/>
              <a:buNone/>
            </a:pPr>
            <a:r>
              <a:rPr lang="en-US" sz="96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96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96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endParaRPr lang="en-US" sz="9600" b="1" kern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910742" y="2100263"/>
            <a:ext cx="1099830" cy="2513897"/>
          </a:xfrm>
          <a:prstGeom prst="rect">
            <a:avLst/>
          </a:prstGeom>
        </p:spPr>
      </p:pic>
      <p:pic>
        <p:nvPicPr>
          <p:cNvPr id="132" name="Picture 131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916837" y="2100263"/>
            <a:ext cx="1093545" cy="2513897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0" y="1914525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4" y="1914525"/>
            <a:ext cx="640513" cy="613611"/>
          </a:xfrm>
          <a:prstGeom prst="rect">
            <a:avLst/>
          </a:prstGeom>
        </p:spPr>
      </p:pic>
      <p:pic>
        <p:nvPicPr>
          <p:cNvPr id="79" name="Picture 78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781300" y="1686779"/>
            <a:ext cx="7320735" cy="4624457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440" end="15675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623" y="49337"/>
            <a:ext cx="1519850" cy="1519850"/>
          </a:xfrm>
          <a:prstGeom prst="rect">
            <a:avLst/>
          </a:prstGeom>
        </p:spPr>
      </p:pic>
      <p:sp>
        <p:nvSpPr>
          <p:cNvPr id="5" name="Speech Bubble: Rectangle 4"/>
          <p:cNvSpPr/>
          <p:nvPr/>
        </p:nvSpPr>
        <p:spPr>
          <a:xfrm>
            <a:off x="4154099" y="740979"/>
            <a:ext cx="5515524" cy="1173546"/>
          </a:xfrm>
          <a:prstGeom prst="wedgeRectCallout">
            <a:avLst>
              <a:gd name="adj1" fmla="val -28073"/>
              <a:gd name="adj2" fmla="val 9053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Tiết trước học bài gì?</a:t>
            </a:r>
          </a:p>
        </p:txBody>
      </p:sp>
      <p:sp>
        <p:nvSpPr>
          <p:cNvPr id="26" name="Rectangle 25"/>
          <p:cNvSpPr/>
          <p:nvPr/>
        </p:nvSpPr>
        <p:spPr>
          <a:xfrm>
            <a:off x="4288645" y="3744978"/>
            <a:ext cx="5281205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dirty="0" err="1">
                <a:solidFill>
                  <a:srgbClr val="00B05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Chữ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A </a:t>
            </a:r>
            <a:r>
              <a:rPr lang="en-US" sz="2800" dirty="0" err="1">
                <a:solidFill>
                  <a:srgbClr val="00B05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(</a:t>
            </a:r>
            <a:r>
              <a:rPr lang="en-US" sz="2800" dirty="0" err="1">
                <a:solidFill>
                  <a:srgbClr val="00B05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Tiết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4)</a:t>
            </a:r>
          </a:p>
        </p:txBody>
      </p:sp>
      <p:sp>
        <p:nvSpPr>
          <p:cNvPr id="14" name="Arrow: Pentagon 13"/>
          <p:cNvSpPr/>
          <p:nvPr/>
        </p:nvSpPr>
        <p:spPr>
          <a:xfrm>
            <a:off x="997559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FF0000"/>
                </a:solidFill>
              </a:rPr>
              <a:t>WRONG</a:t>
            </a:r>
            <a:r>
              <a:rPr lang="en-US" b="1">
                <a:solidFill>
                  <a:srgbClr val="002060"/>
                </a:solidFill>
              </a:rPr>
              <a:t>/SAI</a:t>
            </a:r>
          </a:p>
        </p:txBody>
      </p:sp>
      <p:sp>
        <p:nvSpPr>
          <p:cNvPr id="27" name="Arrow: Pentagon 26"/>
          <p:cNvSpPr/>
          <p:nvPr/>
        </p:nvSpPr>
        <p:spPr>
          <a:xfrm flipH="1">
            <a:off x="811696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FF0000"/>
                </a:solidFill>
              </a:rPr>
              <a:t>RIGHT</a:t>
            </a:r>
            <a:r>
              <a:rPr lang="en-US" b="1">
                <a:solidFill>
                  <a:srgbClr val="002060"/>
                </a:solidFill>
              </a:rPr>
              <a:t>/ĐÚNG</a:t>
            </a:r>
          </a:p>
        </p:txBody>
      </p:sp>
      <p:pic>
        <p:nvPicPr>
          <p:cNvPr id="133" name="Fail! (sound effect)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413928" y="5407754"/>
            <a:ext cx="609600" cy="609600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3.33333E-6 L 0.15651 0.02639 " pathEditMode="relative" rAng="0" ptsTypes="AA">
                                      <p:cBhvr>
                                        <p:cTn id="43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4649" fill="hold"/>
                                        <p:tgtEl>
                                          <p:spTgt spid="1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3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5" grpId="2" animBg="1"/>
      <p:bldP spid="26" grpId="0"/>
      <p:bldP spid="26" grpId="1"/>
      <p:bldP spid="26" grpId="2"/>
      <p:bldP spid="14" grpId="0" animBg="1"/>
      <p:bldP spid="14" grpId="1" animBg="1"/>
      <p:bldP spid="27" grpId="0" animBg="1"/>
      <p:bldP spid="27" grpId="1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Nên sáp nhập các trường tiểu học dưới 10 lớp trong cùng một xã - Phòng Giáo  Dục và Đào Tạo Ngọc Hồ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4775"/>
            <a:ext cx="12192000" cy="627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Box 1"/>
          <p:cNvSpPr txBox="1"/>
          <p:nvPr/>
        </p:nvSpPr>
        <p:spPr>
          <a:xfrm>
            <a:off x="0" y="0"/>
            <a:ext cx="12192000" cy="58477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1.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số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hoạt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sinh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"/>
          <p:cNvSpPr txBox="1"/>
          <p:nvPr/>
        </p:nvSpPr>
        <p:spPr>
          <a:xfrm>
            <a:off x="335866" y="668362"/>
            <a:ext cx="1170607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Arial-Rounded" panose="020B0500000000000000" pitchFamily="34" charset="0"/>
                <a:cs typeface="Arial-Rounded" panose="020B0500000000000000" pitchFamily="34" charset="0"/>
              </a:rPr>
              <a:t>2. </a:t>
            </a:r>
            <a:r>
              <a:rPr lang="en-US" sz="44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44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44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44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44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hoạt</a:t>
            </a:r>
            <a:r>
              <a:rPr lang="en-US" sz="44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44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mà</a:t>
            </a:r>
            <a:r>
              <a:rPr lang="en-US" sz="44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44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lang="en-US" sz="44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thích</a:t>
            </a:r>
            <a:r>
              <a:rPr lang="en-US" sz="4400" dirty="0">
                <a:latin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812" y="1647190"/>
            <a:ext cx="8736037" cy="5049032"/>
          </a:xfrm>
          <a:prstGeom prst="rect">
            <a:avLst/>
          </a:prstGeom>
        </p:spPr>
      </p:pic>
      <p:sp>
        <p:nvSpPr>
          <p:cNvPr id="6" name="Text Box 1"/>
          <p:cNvSpPr txBox="1"/>
          <p:nvPr/>
        </p:nvSpPr>
        <p:spPr>
          <a:xfrm>
            <a:off x="8776482" y="2082018"/>
            <a:ext cx="297004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>
                <a:solidFill>
                  <a:srgbClr val="66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Thảo</a:t>
            </a:r>
            <a:r>
              <a:rPr lang="en-US" sz="4400" dirty="0">
                <a:solidFill>
                  <a:srgbClr val="66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rgbClr val="66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luận</a:t>
            </a:r>
            <a:r>
              <a:rPr lang="en-US" sz="4400" dirty="0">
                <a:solidFill>
                  <a:srgbClr val="66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rgbClr val="66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endParaRPr lang="en-US" sz="4400" dirty="0">
              <a:solidFill>
                <a:srgbClr val="6600FF"/>
              </a:solidFill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6" grpId="0"/>
      <p:bldP spid="6" grpId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828" y="0"/>
            <a:ext cx="1159177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WordArt 45" descr="Large grid"/>
          <p:cNvSpPr>
            <a:spLocks noChangeArrowheads="1" noChangeShapeType="1" noTextEdit="1"/>
          </p:cNvSpPr>
          <p:nvPr/>
        </p:nvSpPr>
        <p:spPr bwMode="auto">
          <a:xfrm>
            <a:off x="3235569" y="4338004"/>
            <a:ext cx="5359791" cy="1468437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 eaLnBrk="1" hangingPunct="1">
              <a:defRPr/>
            </a:pPr>
            <a:r>
              <a:rPr lang="en-US" sz="3600" b="1" kern="10" dirty="0">
                <a:pattFill prst="lgGrid">
                  <a:fgClr>
                    <a:srgbClr val="FF0000"/>
                  </a:fgClr>
                  <a:bgClr>
                    <a:srgbClr val="000066"/>
                  </a:bgClr>
                </a:pattFill>
                <a:effectLst>
                  <a:outerShdw dist="74053" dir="1857825" algn="ctr" rotWithShape="0">
                    <a:srgbClr val="0000FF">
                      <a:alpha val="50000"/>
                    </a:srgbClr>
                  </a:outerShdw>
                </a:effectLst>
              </a:rPr>
              <a:t> </a:t>
            </a:r>
            <a:r>
              <a:rPr lang="en-US" sz="3600" b="1" kern="10" dirty="0" err="1">
                <a:pattFill prst="lgGrid">
                  <a:fgClr>
                    <a:srgbClr val="FF0000"/>
                  </a:fgClr>
                  <a:bgClr>
                    <a:srgbClr val="000066"/>
                  </a:bgClr>
                </a:pattFill>
                <a:effectLst>
                  <a:outerShdw dist="74053" dir="1857825" algn="ctr" rotWithShape="0">
                    <a:srgbClr val="0000FF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US" sz="3600" b="1" kern="10" dirty="0">
                <a:pattFill prst="lgGrid">
                  <a:fgClr>
                    <a:srgbClr val="FF0000"/>
                  </a:fgClr>
                  <a:bgClr>
                    <a:srgbClr val="000066"/>
                  </a:bgClr>
                </a:pattFill>
                <a:effectLst>
                  <a:outerShdw dist="74053" dir="1857825" algn="ctr" rotWithShape="0">
                    <a:srgbClr val="0000FF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pattFill prst="lgGrid">
                  <a:fgClr>
                    <a:srgbClr val="FF0000"/>
                  </a:fgClr>
                  <a:bgClr>
                    <a:srgbClr val="000066"/>
                  </a:bgClr>
                </a:pattFill>
                <a:effectLst>
                  <a:outerShdw dist="74053" dir="1857825" algn="ctr" rotWithShape="0">
                    <a:srgbClr val="0000FF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sz="3600" b="1" kern="10" dirty="0">
                <a:pattFill prst="lgGrid">
                  <a:fgClr>
                    <a:srgbClr val="FF0000"/>
                  </a:fgClr>
                  <a:bgClr>
                    <a:srgbClr val="000066"/>
                  </a:bgClr>
                </a:pattFill>
                <a:effectLst>
                  <a:outerShdw dist="74053" dir="1857825" algn="ctr" rotWithShape="0">
                    <a:srgbClr val="0000FF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pattFill prst="lgGrid">
                  <a:fgClr>
                    <a:srgbClr val="FF0000"/>
                  </a:fgClr>
                  <a:bgClr>
                    <a:srgbClr val="000066"/>
                  </a:bgClr>
                </a:pattFill>
                <a:effectLst>
                  <a:outerShdw dist="74053" dir="1857825" algn="ctr" rotWithShape="0">
                    <a:srgbClr val="0000FF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kern="10" dirty="0">
                <a:pattFill prst="lgGrid">
                  <a:fgClr>
                    <a:srgbClr val="FF0000"/>
                  </a:fgClr>
                  <a:bgClr>
                    <a:srgbClr val="000066"/>
                  </a:bgClr>
                </a:pattFill>
                <a:effectLst>
                  <a:outerShdw dist="74053" dir="1857825" algn="ctr" rotWithShape="0">
                    <a:srgbClr val="0000FF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pattFill prst="lgGrid">
                  <a:fgClr>
                    <a:srgbClr val="FF0000"/>
                  </a:fgClr>
                  <a:bgClr>
                    <a:srgbClr val="000066"/>
                  </a:bgClr>
                </a:pattFill>
                <a:effectLst>
                  <a:outerShdw dist="74053" dir="1857825" algn="ctr" rotWithShape="0">
                    <a:srgbClr val="0000FF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3600" b="1" kern="10" dirty="0">
              <a:pattFill prst="lgGrid">
                <a:fgClr>
                  <a:srgbClr val="FF0000"/>
                </a:fgClr>
                <a:bgClr>
                  <a:srgbClr val="000066"/>
                </a:bgClr>
              </a:pattFill>
              <a:effectLst>
                <a:outerShdw dist="74053" dir="1857825" algn="ctr" rotWithShape="0">
                  <a:srgbClr val="0000FF">
                    <a:alpha val="5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16" name="WordArt 24"/>
          <p:cNvSpPr>
            <a:spLocks noChangeArrowheads="1" noChangeShapeType="1" noTextEdit="1"/>
          </p:cNvSpPr>
          <p:nvPr/>
        </p:nvSpPr>
        <p:spPr bwMode="auto">
          <a:xfrm>
            <a:off x="1425394" y="1897561"/>
            <a:ext cx="9572171" cy="4912360"/>
          </a:xfrm>
          <a:prstGeom prst="rect">
            <a:avLst/>
          </a:prstGeom>
        </p:spPr>
        <p:txBody>
          <a:bodyPr wrap="none" fromWordArt="1">
            <a:prstTxWarp prst="textArchUpPour">
              <a:avLst>
                <a:gd name="adj1" fmla="val 10800004"/>
                <a:gd name="adj2" fmla="val 50000"/>
              </a:avLst>
            </a:prstTxWarp>
          </a:bodyPr>
          <a:lstStyle/>
          <a:p>
            <a:pPr algn="ctr"/>
            <a:r>
              <a:rPr lang="en-US" sz="3600" b="1" kern="10" dirty="0" err="1">
                <a:ln w="22225">
                  <a:solidFill>
                    <a:schemeClr val="accent2"/>
                  </a:solidFill>
                  <a:round/>
                </a:ln>
                <a:solidFill>
                  <a:srgbClr val="A3A3E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sz="3600" b="1" kern="10" dirty="0">
                <a:ln w="22225">
                  <a:solidFill>
                    <a:schemeClr val="accent2"/>
                  </a:solidFill>
                  <a:round/>
                </a:ln>
                <a:solidFill>
                  <a:srgbClr val="A3A3E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22225">
                  <a:solidFill>
                    <a:schemeClr val="accent2"/>
                  </a:solidFill>
                  <a:round/>
                </a:ln>
                <a:solidFill>
                  <a:srgbClr val="A3A3E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kern="10" dirty="0">
                <a:ln w="22225">
                  <a:solidFill>
                    <a:schemeClr val="accent2"/>
                  </a:solidFill>
                  <a:round/>
                </a:ln>
                <a:solidFill>
                  <a:srgbClr val="A3A3E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22225">
                  <a:solidFill>
                    <a:schemeClr val="accent2"/>
                  </a:solidFill>
                  <a:round/>
                </a:ln>
                <a:solidFill>
                  <a:srgbClr val="A3A3E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kern="10" dirty="0">
                <a:ln w="22225">
                  <a:solidFill>
                    <a:schemeClr val="accent2"/>
                  </a:solidFill>
                  <a:round/>
                </a:ln>
                <a:solidFill>
                  <a:srgbClr val="A3A3E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600" b="1" kern="10" dirty="0" err="1">
                <a:ln w="22225">
                  <a:solidFill>
                    <a:schemeClr val="accent2"/>
                  </a:solidFill>
                  <a:round/>
                </a:ln>
                <a:solidFill>
                  <a:srgbClr val="A3A3E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3600" b="1" kern="10" dirty="0">
                <a:ln w="22225">
                  <a:solidFill>
                    <a:schemeClr val="accent2"/>
                  </a:solidFill>
                  <a:round/>
                </a:ln>
                <a:solidFill>
                  <a:srgbClr val="A3A3E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22225">
                  <a:solidFill>
                    <a:schemeClr val="accent2"/>
                  </a:solidFill>
                  <a:round/>
                </a:ln>
                <a:solidFill>
                  <a:srgbClr val="A3A3E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ngoan</a:t>
            </a:r>
            <a:r>
              <a:rPr lang="en-US" sz="3600" b="1" kern="10" dirty="0">
                <a:ln w="22225">
                  <a:solidFill>
                    <a:schemeClr val="accent2"/>
                  </a:solidFill>
                  <a:round/>
                </a:ln>
                <a:solidFill>
                  <a:srgbClr val="A3A3E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22225">
                  <a:solidFill>
                    <a:schemeClr val="accent2"/>
                  </a:solidFill>
                  <a:round/>
                </a:ln>
                <a:solidFill>
                  <a:srgbClr val="A3A3E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b="1" kern="10" dirty="0">
                <a:ln w="22225">
                  <a:solidFill>
                    <a:schemeClr val="accent2"/>
                  </a:solidFill>
                  <a:round/>
                </a:ln>
                <a:solidFill>
                  <a:srgbClr val="A3A3E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22225">
                  <a:solidFill>
                    <a:schemeClr val="accent2"/>
                  </a:solidFill>
                  <a:round/>
                </a:ln>
                <a:solidFill>
                  <a:srgbClr val="A3A3E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giỏi</a:t>
            </a:r>
            <a:endParaRPr lang="en-US" sz="3600" b="1" kern="10" dirty="0">
              <a:ln w="22225">
                <a:solidFill>
                  <a:schemeClr val="accent2"/>
                </a:solidFill>
                <a:round/>
              </a:ln>
              <a:solidFill>
                <a:srgbClr val="A3A3E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600" b="1" kern="10" dirty="0">
                <a:ln w="22225">
                  <a:solidFill>
                    <a:schemeClr val="accent2"/>
                  </a:solidFill>
                  <a:round/>
                </a:ln>
                <a:solidFill>
                  <a:srgbClr val="A3A3E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171" name="WordArt 5"/>
          <p:cNvSpPr>
            <a:spLocks noChangeArrowheads="1" noChangeShapeType="1" noTextEdit="1"/>
          </p:cNvSpPr>
          <p:nvPr/>
        </p:nvSpPr>
        <p:spPr bwMode="auto">
          <a:xfrm>
            <a:off x="2514601" y="533401"/>
            <a:ext cx="7166428" cy="10318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>
                <a:ln w="25400">
                  <a:solidFill>
                    <a:srgbClr val="FF0000"/>
                  </a:solidFill>
                  <a:rou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cs typeface="Arial" panose="020B0604020202020204" pitchFamily="34" charset="0"/>
              </a:rPr>
              <a:t>TIẾT HỌC KẾT THÚC</a:t>
            </a:r>
          </a:p>
        </p:txBody>
      </p:sp>
      <p:pic>
        <p:nvPicPr>
          <p:cNvPr id="7172" name="Picture 6" descr="POINSET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" y="7645"/>
            <a:ext cx="1771650" cy="176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7" descr="POINSET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373992" y="80169"/>
            <a:ext cx="1771650" cy="176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10" descr="th_54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1065" y="168276"/>
            <a:ext cx="2590800" cy="588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Picture 11" descr="th_54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5265" y="507730"/>
            <a:ext cx="4343400" cy="351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6" name="Picture 12" descr="th_54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070" y="-215401"/>
            <a:ext cx="2590800" cy="588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7" name="Picture 26" descr="670209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064" y="4584700"/>
            <a:ext cx="23622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8" name="Picture 26" descr="670209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6465" y="4712812"/>
            <a:ext cx="23622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9" name="Picture 2" descr="BAR0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399" y="6048376"/>
            <a:ext cx="7759065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180" name="Group 16"/>
          <p:cNvGrpSpPr/>
          <p:nvPr/>
        </p:nvGrpSpPr>
        <p:grpSpPr bwMode="auto">
          <a:xfrm>
            <a:off x="3276600" y="3962401"/>
            <a:ext cx="5638800" cy="1800225"/>
            <a:chOff x="-96" y="1248"/>
            <a:chExt cx="6000" cy="1968"/>
          </a:xfrm>
        </p:grpSpPr>
        <p:sp>
          <p:nvSpPr>
            <p:cNvPr id="7189" name="Rectangle 17"/>
            <p:cNvSpPr>
              <a:spLocks noChangeArrowheads="1"/>
            </p:cNvSpPr>
            <p:nvPr/>
          </p:nvSpPr>
          <p:spPr bwMode="auto">
            <a:xfrm>
              <a:off x="-96" y="1248"/>
              <a:ext cx="6000" cy="1968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bg1"/>
              </a:solidFill>
              <a:miter lim="800000"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>
                  <a:latin typeface="Times New Roman" panose="02020603050405020304" pitchFamily="18" charset="0"/>
                </a:rPr>
                <a:t> </a:t>
              </a:r>
            </a:p>
          </p:txBody>
        </p:sp>
        <p:pic>
          <p:nvPicPr>
            <p:cNvPr id="7190" name="Picture 18" descr="peace_dove_olive_branch_hg_wht"/>
            <p:cNvPicPr>
              <a:picLocks noChangeAspect="1" noChangeArrowheads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88" y="1296"/>
              <a:ext cx="2640" cy="1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7181" name="Picture 19" descr="Animated-Butterfly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1630" y="4899661"/>
            <a:ext cx="5105400" cy="982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2" name="Picture 21" descr="Animated-Butterfly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6130" y="4221481"/>
            <a:ext cx="5105400" cy="982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3" name="Picture 22" descr="comicbird-animated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838200"/>
            <a:ext cx="26670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4" name="Picture 23" descr="comicbird-animated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8679" y="485776"/>
            <a:ext cx="26670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85" name="Text Box 26"/>
          <p:cNvSpPr txBox="1">
            <a:spLocks noChangeArrowheads="1"/>
          </p:cNvSpPr>
          <p:nvPr/>
        </p:nvSpPr>
        <p:spPr bwMode="auto">
          <a:xfrm>
            <a:off x="3962400" y="3886201"/>
            <a:ext cx="4800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" name="WordArt 4"/>
          <p:cNvSpPr>
            <a:spLocks noChangeArrowheads="1" noChangeShapeType="1" noTextEdit="1"/>
          </p:cNvSpPr>
          <p:nvPr/>
        </p:nvSpPr>
        <p:spPr bwMode="auto">
          <a:xfrm>
            <a:off x="3733798" y="4968334"/>
            <a:ext cx="4747261" cy="838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2700">
                  <a:solidFill>
                    <a:srgbClr val="FF3300"/>
                  </a:solidFill>
                  <a:rou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HẸN GẶP LẠI</a:t>
            </a:r>
          </a:p>
        </p:txBody>
      </p:sp>
      <p:pic>
        <p:nvPicPr>
          <p:cNvPr id="8223" name="LOP CHUNG MINH DOAN KET.mp3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6324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sndAc>
      <p:stSnd>
        <p:snd r:embed="rId4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82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82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" presetID="21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500" fill="hold"/>
                                        <p:tgtEl>
                                          <p:spTgt spid="82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82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82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82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500"/>
                            </p:stCondLst>
                            <p:childTnLst>
                              <p:par>
                                <p:cTn id="16" presetID="23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" dur="500" fill="hold"/>
                                        <p:tgtEl>
                                          <p:spTgt spid="82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82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" fill="hold"/>
                                        <p:tgtEl>
                                          <p:spTgt spid="82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82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6000"/>
                            </p:stCondLst>
                            <p:childTnLst>
                              <p:par>
                                <p:cTn id="22" presetID="19" presetClass="emph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3" dur="500" fill="hold"/>
                                        <p:tgtEl>
                                          <p:spTgt spid="82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4" dur="500" fill="hold"/>
                                        <p:tgtEl>
                                          <p:spTgt spid="82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82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82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6500"/>
                            </p:stCondLst>
                            <p:childTnLst>
                              <p:par>
                                <p:cTn id="28" presetID="22" presetClass="emph" presetSubtype="0" fill="hold" grpId="4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9" dur="500" fill="hold"/>
                                        <p:tgtEl>
                                          <p:spTgt spid="82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0" dur="500" fill="hold"/>
                                        <p:tgtEl>
                                          <p:spTgt spid="82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" fill="hold"/>
                                        <p:tgtEl>
                                          <p:spTgt spid="82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82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7000"/>
                            </p:stCondLst>
                            <p:childTnLst>
                              <p:par>
                                <p:cTn id="34" presetID="19" presetClass="emph" presetSubtype="0" fill="hold" grpId="5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5" dur="500" fill="hold"/>
                                        <p:tgtEl>
                                          <p:spTgt spid="82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6" dur="500" fill="hold"/>
                                        <p:tgtEl>
                                          <p:spTgt spid="82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82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82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500"/>
                            </p:stCondLst>
                            <p:childTnLst>
                              <p:par>
                                <p:cTn id="40" presetID="21" presetClass="emph" presetSubtype="0" fill="hold" grpId="6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500" fill="hold"/>
                                        <p:tgtEl>
                                          <p:spTgt spid="82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500" fill="hold"/>
                                        <p:tgtEl>
                                          <p:spTgt spid="82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500" fill="hold"/>
                                        <p:tgtEl>
                                          <p:spTgt spid="82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82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8000"/>
                            </p:stCondLst>
                            <p:childTnLst>
                              <p:par>
                                <p:cTn id="46" presetID="19" presetClass="exit" presetSubtype="10" fill="hold" grpId="7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" dur="5000"/>
                                        <p:tgtEl>
                                          <p:spTgt spid="82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0"/>
                                        <p:tgtEl>
                                          <p:spTgt spid="82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8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3000"/>
                            </p:stCondLst>
                            <p:childTnLst>
                              <p:par>
                                <p:cTn id="51" presetID="8" presetClass="entr" presetSubtype="16" fill="hold" grpId="8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3" dur="2000"/>
                                        <p:tgtEl>
                                          <p:spTgt spid="8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5000"/>
                            </p:stCondLst>
                            <p:childTnLst>
                              <p:par>
                                <p:cTn id="5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6000"/>
                            </p:stCondLst>
                            <p:childTnLst>
                              <p:par>
                                <p:cTn id="61" presetID="23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6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82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204516" fill="hold"/>
                                        <p:tgtEl>
                                          <p:spTgt spid="82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23"/>
                  </p:tgtEl>
                </p:cond>
              </p:nextCondLst>
            </p:seq>
            <p:audio>
              <p:cMediaNode>
                <p:cTn id="7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223"/>
                </p:tgtEl>
              </p:cMediaNode>
            </p:audio>
          </p:childTnLst>
        </p:cTn>
      </p:par>
    </p:tnLst>
    <p:bldLst>
      <p:bldP spid="8216" grpId="0" animBg="1"/>
      <p:bldP spid="8216" grpId="1" animBg="1"/>
      <p:bldP spid="8216" grpId="2" animBg="1"/>
      <p:bldP spid="8216" grpId="3" animBg="1"/>
      <p:bldP spid="8216" grpId="4" animBg="1"/>
      <p:bldP spid="8216" grpId="5" animBg="1"/>
      <p:bldP spid="8216" grpId="6" animBg="1"/>
      <p:bldP spid="8216" grpId="7" animBg="1"/>
      <p:bldP spid="8216" grpId="8" animBg="1"/>
      <p:bldP spid="4" grpId="0" animBg="1"/>
      <p:bldP spid="4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903874" y="2092216"/>
            <a:ext cx="1069366" cy="2491138"/>
          </a:xfrm>
          <a:prstGeom prst="rect">
            <a:avLst/>
          </a:prstGeom>
        </p:spPr>
      </p:pic>
      <p:pic>
        <p:nvPicPr>
          <p:cNvPr id="132" name="Picture 13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903874" y="2092216"/>
            <a:ext cx="1063289" cy="2491138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0" y="1914525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4" y="1914525"/>
            <a:ext cx="640513" cy="613611"/>
          </a:xfrm>
          <a:prstGeom prst="rect">
            <a:avLst/>
          </a:prstGeom>
        </p:spPr>
      </p:pic>
      <p:pic>
        <p:nvPicPr>
          <p:cNvPr id="79" name="Picture 78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803830" y="1686778"/>
            <a:ext cx="7320735" cy="4624457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440" end="1567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623" y="49337"/>
            <a:ext cx="1519850" cy="1519850"/>
          </a:xfrm>
          <a:prstGeom prst="rect">
            <a:avLst/>
          </a:prstGeom>
        </p:spPr>
      </p:pic>
      <p:sp>
        <p:nvSpPr>
          <p:cNvPr id="5" name="Speech Bubble: Rectangle 4"/>
          <p:cNvSpPr/>
          <p:nvPr/>
        </p:nvSpPr>
        <p:spPr>
          <a:xfrm>
            <a:off x="4335373" y="777507"/>
            <a:ext cx="5515524" cy="1173546"/>
          </a:xfrm>
          <a:prstGeom prst="wedgeRectCallout">
            <a:avLst>
              <a:gd name="adj1" fmla="val -28073"/>
              <a:gd name="adj2" fmla="val 9053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Arrow: Pentagon 13"/>
          <p:cNvSpPr/>
          <p:nvPr/>
        </p:nvSpPr>
        <p:spPr>
          <a:xfrm>
            <a:off x="997559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FF0000"/>
                </a:solidFill>
              </a:rPr>
              <a:t>WRONG</a:t>
            </a:r>
            <a:r>
              <a:rPr lang="en-US" b="1">
                <a:solidFill>
                  <a:srgbClr val="002060"/>
                </a:solidFill>
              </a:rPr>
              <a:t>/SAI</a:t>
            </a:r>
          </a:p>
        </p:txBody>
      </p:sp>
      <p:sp>
        <p:nvSpPr>
          <p:cNvPr id="27" name="Arrow: Pentagon 26"/>
          <p:cNvSpPr/>
          <p:nvPr/>
        </p:nvSpPr>
        <p:spPr>
          <a:xfrm flipH="1">
            <a:off x="811696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FF0000"/>
                </a:solidFill>
              </a:rPr>
              <a:t>RIGHT</a:t>
            </a:r>
            <a:r>
              <a:rPr lang="en-US" b="1">
                <a:solidFill>
                  <a:srgbClr val="002060"/>
                </a:solidFill>
              </a:rPr>
              <a:t>/ĐÚNG</a:t>
            </a:r>
          </a:p>
        </p:txBody>
      </p:sp>
      <p:pic>
        <p:nvPicPr>
          <p:cNvPr id="4" name="Fail! (sound effect)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5539402"/>
            <a:ext cx="609600" cy="6096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4154099" y="740979"/>
            <a:ext cx="551552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Niềm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vui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?</a:t>
            </a:r>
          </a:p>
          <a:p>
            <a:pPr algn="ctr"/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Điều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làm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không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vui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?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4.07407E-6 L 0.15651 0.02639 " pathEditMode="relative" rAng="0" ptsTypes="AA">
                                      <p:cBhvr>
                                        <p:cTn id="35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7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46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5" grpId="2" animBg="1"/>
      <p:bldP spid="14" grpId="0" animBg="1"/>
      <p:bldP spid="14" grpId="1" animBg="1"/>
      <p:bldP spid="27" grpId="0" animBg="1"/>
      <p:bldP spid="27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925566" y="2158083"/>
            <a:ext cx="1055883" cy="2384633"/>
          </a:xfrm>
          <a:prstGeom prst="rect">
            <a:avLst/>
          </a:prstGeom>
        </p:spPr>
      </p:pic>
      <p:pic>
        <p:nvPicPr>
          <p:cNvPr id="132" name="Picture 13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925567" y="2144550"/>
            <a:ext cx="1053290" cy="2398166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0" y="1914525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4" y="1914525"/>
            <a:ext cx="640513" cy="613611"/>
          </a:xfrm>
          <a:prstGeom prst="rect">
            <a:avLst/>
          </a:prstGeom>
        </p:spPr>
      </p:pic>
      <p:pic>
        <p:nvPicPr>
          <p:cNvPr id="79" name="Picture 78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81300" y="1686779"/>
            <a:ext cx="7320735" cy="4624457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440" end="1567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623" y="49337"/>
            <a:ext cx="1519850" cy="1519850"/>
          </a:xfrm>
          <a:prstGeom prst="rect">
            <a:avLst/>
          </a:prstGeom>
        </p:spPr>
      </p:pic>
      <p:sp>
        <p:nvSpPr>
          <p:cNvPr id="5" name="Speech Bubble: Rectangle 4"/>
          <p:cNvSpPr/>
          <p:nvPr/>
        </p:nvSpPr>
        <p:spPr>
          <a:xfrm>
            <a:off x="4154099" y="740979"/>
            <a:ext cx="5515524" cy="1173546"/>
          </a:xfrm>
          <a:prstGeom prst="wedgeRectCallout">
            <a:avLst>
              <a:gd name="adj1" fmla="val -28073"/>
              <a:gd name="adj2" fmla="val 9053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Quan sát tranh và cho biết các bạn khen nhau điều gì?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Arrow: Pentagon 13"/>
          <p:cNvSpPr/>
          <p:nvPr/>
        </p:nvSpPr>
        <p:spPr>
          <a:xfrm>
            <a:off x="997559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FF0000"/>
                </a:solidFill>
              </a:rPr>
              <a:t>WRONG</a:t>
            </a:r>
            <a:r>
              <a:rPr lang="en-US" b="1">
                <a:solidFill>
                  <a:srgbClr val="002060"/>
                </a:solidFill>
              </a:rPr>
              <a:t>/SAI</a:t>
            </a:r>
          </a:p>
        </p:txBody>
      </p:sp>
      <p:sp>
        <p:nvSpPr>
          <p:cNvPr id="27" name="Arrow: Pentagon 26"/>
          <p:cNvSpPr/>
          <p:nvPr/>
        </p:nvSpPr>
        <p:spPr>
          <a:xfrm flipH="1">
            <a:off x="811696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FF0000"/>
                </a:solidFill>
              </a:rPr>
              <a:t>RIGHT</a:t>
            </a:r>
            <a:r>
              <a:rPr lang="en-US" b="1">
                <a:solidFill>
                  <a:srgbClr val="002060"/>
                </a:solidFill>
              </a:rPr>
              <a:t>/ĐÚNG</a:t>
            </a:r>
          </a:p>
        </p:txBody>
      </p:sp>
      <p:pic>
        <p:nvPicPr>
          <p:cNvPr id="4" name="Fail! (sound effect)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5539402"/>
            <a:ext cx="609600" cy="609600"/>
          </a:xfrm>
          <a:prstGeom prst="rect">
            <a:avLst/>
          </a:prstGeom>
        </p:spPr>
      </p:pic>
      <p:pic>
        <p:nvPicPr>
          <p:cNvPr id="18" name="Content Placeholder 8" descr="C:\Users\user\Desktop\Capture.PNGCapture"/>
          <p:cNvPicPr>
            <a:picLocks noChangeAspect="1"/>
          </p:cNvPicPr>
          <p:nvPr/>
        </p:nvPicPr>
        <p:blipFill>
          <a:blip r:embed="rId19"/>
          <a:srcRect/>
          <a:stretch>
            <a:fillRect/>
          </a:stretch>
        </p:blipFill>
        <p:spPr>
          <a:xfrm>
            <a:off x="3352892" y="2385829"/>
            <a:ext cx="6749143" cy="3153573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4.07407E-6 L 0.15651 0.02638 " pathEditMode="relative" rAng="0" ptsTypes="AA">
                                      <p:cBhvr>
                                        <p:cTn id="38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0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00"/>
                            </p:stCondLst>
                            <p:childTnLst>
                              <p:par>
                                <p:cTn id="44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5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46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000"/>
                            </p:stCondLst>
                            <p:childTnLst>
                              <p:par>
                                <p:cTn id="67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8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5" grpId="2" animBg="1"/>
      <p:bldP spid="14" grpId="0" animBg="1"/>
      <p:bldP spid="14" grpId="1" animBg="1"/>
      <p:bldP spid="27" grpId="0" animBg="1"/>
      <p:bldP spid="27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46396" y="2067225"/>
            <a:ext cx="1156947" cy="2483499"/>
          </a:xfrm>
          <a:prstGeom prst="rect">
            <a:avLst/>
          </a:prstGeom>
        </p:spPr>
      </p:pic>
      <p:pic>
        <p:nvPicPr>
          <p:cNvPr id="132" name="Picture 13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46397" y="2066751"/>
            <a:ext cx="1154105" cy="2484363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0" y="1914525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4" y="1914525"/>
            <a:ext cx="640513" cy="613611"/>
          </a:xfrm>
          <a:prstGeom prst="rect">
            <a:avLst/>
          </a:prstGeom>
        </p:spPr>
      </p:pic>
      <p:pic>
        <p:nvPicPr>
          <p:cNvPr id="79" name="Picture 78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81300" y="1686779"/>
            <a:ext cx="7320735" cy="4624457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440" end="1567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623" y="49337"/>
            <a:ext cx="1519850" cy="1519850"/>
          </a:xfrm>
          <a:prstGeom prst="rect">
            <a:avLst/>
          </a:prstGeom>
        </p:spPr>
      </p:pic>
      <p:sp>
        <p:nvSpPr>
          <p:cNvPr id="5" name="Speech Bubble: Rectangle 4"/>
          <p:cNvSpPr/>
          <p:nvPr/>
        </p:nvSpPr>
        <p:spPr>
          <a:xfrm>
            <a:off x="4121834" y="740979"/>
            <a:ext cx="5547789" cy="1173546"/>
          </a:xfrm>
          <a:prstGeom prst="wedgeRectCallout">
            <a:avLst>
              <a:gd name="adj1" fmla="val -28073"/>
              <a:gd name="adj2" fmla="val 9053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Em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chơi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thân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với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bạn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nào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?</a:t>
            </a:r>
          </a:p>
          <a:p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Mọi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người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hay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khen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bạn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ấy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về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điều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gì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?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muốn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tập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đức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tính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bạn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4" name="Arrow: Pentagon 13"/>
          <p:cNvSpPr/>
          <p:nvPr/>
        </p:nvSpPr>
        <p:spPr>
          <a:xfrm>
            <a:off x="997559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FF0000"/>
                </a:solidFill>
              </a:rPr>
              <a:t>WRONG</a:t>
            </a:r>
            <a:r>
              <a:rPr lang="en-US" b="1">
                <a:solidFill>
                  <a:srgbClr val="002060"/>
                </a:solidFill>
              </a:rPr>
              <a:t>/SAI</a:t>
            </a:r>
          </a:p>
        </p:txBody>
      </p:sp>
      <p:sp>
        <p:nvSpPr>
          <p:cNvPr id="27" name="Arrow: Pentagon 26"/>
          <p:cNvSpPr/>
          <p:nvPr/>
        </p:nvSpPr>
        <p:spPr>
          <a:xfrm flipH="1">
            <a:off x="811696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FF0000"/>
                </a:solidFill>
              </a:rPr>
              <a:t>RIGHT</a:t>
            </a:r>
            <a:r>
              <a:rPr lang="en-US" b="1">
                <a:solidFill>
                  <a:srgbClr val="002060"/>
                </a:solidFill>
              </a:rPr>
              <a:t>/ĐÚNG</a:t>
            </a:r>
          </a:p>
        </p:txBody>
      </p:sp>
      <p:pic>
        <p:nvPicPr>
          <p:cNvPr id="4" name="Fail! (sound effect)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5539402"/>
            <a:ext cx="609600" cy="609600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2.59259E-6 L 0.15651 0.02639 " pathEditMode="relative" rAng="0" ptsTypes="AA">
                                      <p:cBhvr>
                                        <p:cTn id="35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7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46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5" grpId="2" animBg="1"/>
      <p:bldP spid="14" grpId="0" animBg="1"/>
      <p:bldP spid="14" grpId="1" animBg="1"/>
      <p:bldP spid="27" grpId="0" animBg="1"/>
      <p:bldP spid="27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65318" y="2023746"/>
            <a:ext cx="1528133" cy="2526098"/>
          </a:xfrm>
          <a:prstGeom prst="rect">
            <a:avLst/>
          </a:prstGeom>
        </p:spPr>
      </p:pic>
      <p:pic>
        <p:nvPicPr>
          <p:cNvPr id="132" name="Picture 13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65320" y="2032118"/>
            <a:ext cx="1524380" cy="2517726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0" y="1914525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4" y="1914525"/>
            <a:ext cx="640513" cy="613611"/>
          </a:xfrm>
          <a:prstGeom prst="rect">
            <a:avLst/>
          </a:prstGeom>
        </p:spPr>
      </p:pic>
      <p:pic>
        <p:nvPicPr>
          <p:cNvPr id="79" name="Picture 78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781300" y="1686779"/>
            <a:ext cx="7320735" cy="4624457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440" end="15675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623" y="49337"/>
            <a:ext cx="1519850" cy="1519850"/>
          </a:xfrm>
          <a:prstGeom prst="rect">
            <a:avLst/>
          </a:prstGeom>
        </p:spPr>
      </p:pic>
      <p:sp>
        <p:nvSpPr>
          <p:cNvPr id="5" name="Speech Bubble: Rectangle 4"/>
          <p:cNvSpPr/>
          <p:nvPr/>
        </p:nvSpPr>
        <p:spPr>
          <a:xfrm>
            <a:off x="4154099" y="740979"/>
            <a:ext cx="5515524" cy="1173546"/>
          </a:xfrm>
          <a:prstGeom prst="wedgeRectCallout">
            <a:avLst>
              <a:gd name="adj1" fmla="val -28073"/>
              <a:gd name="adj2" fmla="val 9053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 nhỏ mà có bốn chân.</a:t>
            </a:r>
          </a:p>
          <a:p>
            <a:pPr algn="ctr"/>
            <a:r>
              <a:rPr lang="en-US" sz="220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Lưng đầy tên nhọn, khi cần bắn ngay.</a:t>
            </a:r>
          </a:p>
          <a:p>
            <a:pPr algn="ctr"/>
            <a:r>
              <a:rPr lang="en-US" sz="220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 con gì?</a:t>
            </a:r>
            <a:endParaRPr lang="en-US" sz="22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Arrow: Pentagon 13"/>
          <p:cNvSpPr/>
          <p:nvPr/>
        </p:nvSpPr>
        <p:spPr>
          <a:xfrm>
            <a:off x="997559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FF0000"/>
                </a:solidFill>
              </a:rPr>
              <a:t>WRONG</a:t>
            </a:r>
            <a:r>
              <a:rPr lang="en-US" b="1">
                <a:solidFill>
                  <a:srgbClr val="002060"/>
                </a:solidFill>
              </a:rPr>
              <a:t>/SAI</a:t>
            </a:r>
          </a:p>
        </p:txBody>
      </p:sp>
      <p:sp>
        <p:nvSpPr>
          <p:cNvPr id="27" name="Arrow: Pentagon 26"/>
          <p:cNvSpPr/>
          <p:nvPr/>
        </p:nvSpPr>
        <p:spPr>
          <a:xfrm flipH="1">
            <a:off x="811696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FF0000"/>
                </a:solidFill>
              </a:rPr>
              <a:t>RIGHT</a:t>
            </a:r>
            <a:r>
              <a:rPr lang="en-US" b="1">
                <a:solidFill>
                  <a:srgbClr val="002060"/>
                </a:solidFill>
              </a:rPr>
              <a:t>/ĐÚNG</a:t>
            </a:r>
          </a:p>
        </p:txBody>
      </p:sp>
      <p:pic>
        <p:nvPicPr>
          <p:cNvPr id="4" name="Fail! (sound effect)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413928" y="5539402"/>
            <a:ext cx="609600" cy="60960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5826739" y="3575638"/>
            <a:ext cx="2170244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dirty="0">
                <a:solidFill>
                  <a:srgbClr val="00B05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Con </a:t>
            </a:r>
            <a:r>
              <a:rPr lang="en-US" sz="3600" dirty="0" err="1">
                <a:solidFill>
                  <a:srgbClr val="00B05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nhím</a:t>
            </a:r>
            <a:endParaRPr lang="en-US" sz="3600" dirty="0">
              <a:solidFill>
                <a:srgbClr val="00B05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3.33333E-6 L 0.15651 0.02639 " pathEditMode="relative" rAng="0" ptsTypes="AA">
                                      <p:cBhvr>
                                        <p:cTn id="46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8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000"/>
                            </p:stCondLst>
                            <p:childTnLst>
                              <p:par>
                                <p:cTn id="52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3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46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5" grpId="2" animBg="1"/>
      <p:bldP spid="14" grpId="0" animBg="1"/>
      <p:bldP spid="14" grpId="1" animBg="1"/>
      <p:bldP spid="27" grpId="0" animBg="1"/>
      <p:bldP spid="27" grpId="1" animBg="1"/>
      <p:bldP spid="17" grpId="0"/>
      <p:bldP spid="17" grpId="1"/>
      <p:bldP spid="17" grpId="2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7.xml><?xml version="1.0" encoding="utf-8"?>
<a:themeOverride xmlns:a="http://schemas.openxmlformats.org/drawingml/2006/main">
  <a:clrScheme name="Office Them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2737</Words>
  <Application>Microsoft Office PowerPoint</Application>
  <PresentationFormat>Widescreen</PresentationFormat>
  <Paragraphs>258</Paragraphs>
  <Slides>53</Slides>
  <Notes>11</Notes>
  <HiddenSlides>0</HiddenSlides>
  <MMClips>20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53</vt:i4>
      </vt:variant>
    </vt:vector>
  </HeadingPairs>
  <TitlesOfParts>
    <vt:vector size="72" baseType="lpstr">
      <vt:lpstr>DengXian</vt:lpstr>
      <vt:lpstr>Microsoft YaHei</vt:lpstr>
      <vt:lpstr>SimSun</vt:lpstr>
      <vt:lpstr>SimSun</vt:lpstr>
      <vt:lpstr>Arial</vt:lpstr>
      <vt:lpstr>Arial-Rounded</vt:lpstr>
      <vt:lpstr>Arial-SGK-TV</vt:lpstr>
      <vt:lpstr>Calibri</vt:lpstr>
      <vt:lpstr>Calibri Light</vt:lpstr>
      <vt:lpstr>Chivo Light</vt:lpstr>
      <vt:lpstr>HP001 4 hàng</vt:lpstr>
      <vt:lpstr>HP001 4H</vt:lpstr>
      <vt:lpstr>Montserrat</vt:lpstr>
      <vt:lpstr>Nunito</vt:lpstr>
      <vt:lpstr>Tahoma</vt:lpstr>
      <vt:lpstr>Times New Roman</vt:lpstr>
      <vt:lpstr>Office Theme</vt:lpstr>
      <vt:lpstr>1_Office Theme</vt:lpstr>
      <vt:lpstr>1_Office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3. Theo em, vì sao Nhím nâu nhận lời kết bạn cùng Nhím trắng?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3. Chọn a hoặc b</vt:lpstr>
      <vt:lpstr>PowerPoint Presentation</vt:lpstr>
      <vt:lpstr>PowerPoint Presentation</vt:lpstr>
      <vt:lpstr>Thế nào là từ ngữ chỉ hoạt động?</vt:lpstr>
      <vt:lpstr>chia sẻ </vt:lpstr>
      <vt:lpstr>Quan sát tranh và nêu nội dung tranh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HOANG HA</dc:creator>
  <cp:lastModifiedBy>Administrator</cp:lastModifiedBy>
  <cp:revision>114</cp:revision>
  <dcterms:created xsi:type="dcterms:W3CDTF">2020-11-18T09:33:00Z</dcterms:created>
  <dcterms:modified xsi:type="dcterms:W3CDTF">2024-05-14T01:14:38Z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744A86E73B0C4963A0315D95639FB3F8</vt:lpwstr>
  </property>
  <property fmtid="{D5CDD505-2E9C-101B-9397-08002B2CF9AE}" pid="3" name="KSOProductBuildVer">
    <vt:lpwstr>1033-11.2.0.11074</vt:lpwstr>
  </property>
</Properties>
</file>