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1" r:id="rId2"/>
    <p:sldId id="387" r:id="rId3"/>
    <p:sldId id="259" r:id="rId4"/>
    <p:sldId id="304" r:id="rId5"/>
    <p:sldId id="305" r:id="rId6"/>
    <p:sldId id="297" r:id="rId7"/>
    <p:sldId id="383" r:id="rId8"/>
    <p:sldId id="384" r:id="rId9"/>
    <p:sldId id="385" r:id="rId10"/>
    <p:sldId id="386" r:id="rId11"/>
    <p:sldId id="388" r:id="rId12"/>
    <p:sldId id="298" r:id="rId13"/>
    <p:sldId id="299" r:id="rId14"/>
    <p:sldId id="30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4DC"/>
    <a:srgbClr val="FFCC99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291" autoAdjust="0"/>
  </p:normalViewPr>
  <p:slideViewPr>
    <p:cSldViewPr>
      <p:cViewPr varScale="1">
        <p:scale>
          <a:sx n="69" d="100"/>
          <a:sy n="69" d="100"/>
        </p:scale>
        <p:origin x="14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340CA-A691-4FC2-BFB6-15C972E6B99F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AD10-88EE-4EFD-851D-5AFA54E33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5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9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9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7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8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348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298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769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967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04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429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928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896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787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598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559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EDE2-4145-4DAC-A32C-7DF69B7BC61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4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8.gif"/><Relationship Id="rId5" Type="http://schemas.openxmlformats.org/officeDocument/2006/relationships/image" Target="../media/image15.png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slide" Target="slide7.xml"/><Relationship Id="rId1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Mosel/Desktop/SONG_007.MI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gif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8.gif"/><Relationship Id="rId5" Type="http://schemas.openxmlformats.org/officeDocument/2006/relationships/image" Target="../media/image15.png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slide" Target="slide7.xml"/><Relationship Id="rId1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gif"/><Relationship Id="rId5" Type="http://schemas.openxmlformats.org/officeDocument/2006/relationships/image" Target="../media/image15.png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slide" Target="slide7.xml"/><Relationship Id="rId1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rass">
            <a:extLst>
              <a:ext uri="{FF2B5EF4-FFF2-40B4-BE49-F238E27FC236}">
                <a16:creationId xmlns:a16="http://schemas.microsoft.com/office/drawing/2014/main" id="{0B3FFB59-BC46-5C67-8750-95D5BCA89D1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D55163BF-4687-5AB2-4E1D-A079FA869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7800" y="-15875"/>
            <a:ext cx="708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PHÒNG GD &amp; ĐT THỊ XÃ BẾN CÁT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TRƯỜNG TIỂU HỌC HÒA LỢI</a:t>
            </a:r>
          </a:p>
        </p:txBody>
      </p:sp>
      <p:sp>
        <p:nvSpPr>
          <p:cNvPr id="4" name="WordArt 36">
            <a:extLst>
              <a:ext uri="{FF2B5EF4-FFF2-40B4-BE49-F238E27FC236}">
                <a16:creationId xmlns:a16="http://schemas.microsoft.com/office/drawing/2014/main" id="{136BA74E-23AF-E396-E9CC-E684CC6A42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" y="809625"/>
            <a:ext cx="88392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2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2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ĐẾN VỚI LỚP HỌC</a:t>
            </a:r>
            <a:endParaRPr lang="en-US" sz="32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33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2023-2024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5BC6136-85C7-9AD0-F73D-855E1D60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33600"/>
            <a:ext cx="8953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algn="ctr" eaLnBrk="1" hangingPunct="1"/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3CBA63-846B-EDE8-4B84-390F98EEACE9}"/>
              </a:ext>
            </a:extLst>
          </p:cNvPr>
          <p:cNvSpPr txBox="1"/>
          <p:nvPr/>
        </p:nvSpPr>
        <p:spPr>
          <a:xfrm>
            <a:off x="1295400" y="3903801"/>
            <a:ext cx="647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Loan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14/11/2023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679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3">
            <a:extLst>
              <a:ext uri="{FF2B5EF4-FFF2-40B4-BE49-F238E27FC236}">
                <a16:creationId xmlns:a16="http://schemas.microsoft.com/office/drawing/2014/main" id="{3419727A-2E55-514A-78EB-850DE6BD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819150"/>
            <a:ext cx="1092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>
            <a:extLst>
              <a:ext uri="{FF2B5EF4-FFF2-40B4-BE49-F238E27FC236}">
                <a16:creationId xmlns:a16="http://schemas.microsoft.com/office/drawing/2014/main" id="{D20DF688-F80C-D953-F798-845C960D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502150"/>
            <a:ext cx="11080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88A435-849A-068B-3AD2-BB7842973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119563"/>
            <a:ext cx="11588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50F0FB14-5CAB-50B6-7B9A-B1A24F70FAFD}"/>
              </a:ext>
            </a:extLst>
          </p:cNvPr>
          <p:cNvSpPr/>
          <p:nvPr/>
        </p:nvSpPr>
        <p:spPr>
          <a:xfrm>
            <a:off x="6726238" y="3797300"/>
            <a:ext cx="827087" cy="995363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 MỪNG BẠN ĐƯỢC 3 CÁI KẸO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4A482C-5BAE-DE61-1918-EF920B11F214}"/>
              </a:ext>
            </a:extLst>
          </p:cNvPr>
          <p:cNvSpPr/>
          <p:nvPr/>
        </p:nvSpPr>
        <p:spPr>
          <a:xfrm rot="5600923">
            <a:off x="2507457" y="5058569"/>
            <a:ext cx="1828800" cy="14128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B58E4810-E4FB-0BC4-6005-917BB52A0305}"/>
              </a:ext>
            </a:extLst>
          </p:cNvPr>
          <p:cNvSpPr/>
          <p:nvPr/>
        </p:nvSpPr>
        <p:spPr>
          <a:xfrm rot="586976" flipH="1">
            <a:off x="2706688" y="4378325"/>
            <a:ext cx="1733550" cy="777875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GO HOME</a:t>
            </a:r>
            <a:endParaRPr lang="en-US" sz="21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40" name="Picture 34">
            <a:extLst>
              <a:ext uri="{FF2B5EF4-FFF2-40B4-BE49-F238E27FC236}">
                <a16:creationId xmlns:a16="http://schemas.microsoft.com/office/drawing/2014/main" id="{87AC2F10-7067-6AEB-DC7A-C0DD8690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5383213"/>
            <a:ext cx="5365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7">
            <a:extLst>
              <a:ext uri="{FF2B5EF4-FFF2-40B4-BE49-F238E27FC236}">
                <a16:creationId xmlns:a16="http://schemas.microsoft.com/office/drawing/2014/main" id="{D1ABEBBB-350F-4430-2DB8-A39448945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4808538"/>
            <a:ext cx="6540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4">
            <a:extLst>
              <a:ext uri="{FF2B5EF4-FFF2-40B4-BE49-F238E27FC236}">
                <a16:creationId xmlns:a16="http://schemas.microsoft.com/office/drawing/2014/main" id="{CABCA519-624A-533F-DBDC-0C33E8EA9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29150"/>
            <a:ext cx="6540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8">
            <a:extLst>
              <a:ext uri="{FF2B5EF4-FFF2-40B4-BE49-F238E27FC236}">
                <a16:creationId xmlns:a16="http://schemas.microsoft.com/office/drawing/2014/main" id="{F8C7C1CF-98CB-5764-5163-6F5FDCAB3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3435350"/>
            <a:ext cx="438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50">
            <a:extLst>
              <a:ext uri="{FF2B5EF4-FFF2-40B4-BE49-F238E27FC236}">
                <a16:creationId xmlns:a16="http://schemas.microsoft.com/office/drawing/2014/main" id="{6BCC8F31-8054-AE06-D480-C8B9ADC64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605213"/>
            <a:ext cx="4953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9C158A8-671D-83A0-3C60-F2BDC44F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3797300"/>
            <a:ext cx="2778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7ED85C7-893D-9C8B-CF9D-DD86AEE82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724275"/>
            <a:ext cx="4016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: Folded Corner 27">
            <a:extLst>
              <a:ext uri="{FF2B5EF4-FFF2-40B4-BE49-F238E27FC236}">
                <a16:creationId xmlns:a16="http://schemas.microsoft.com/office/drawing/2014/main" id="{C65F6CAF-2B70-76FD-B43E-E8637E2A5892}"/>
              </a:ext>
            </a:extLst>
          </p:cNvPr>
          <p:cNvSpPr/>
          <p:nvPr/>
        </p:nvSpPr>
        <p:spPr>
          <a:xfrm>
            <a:off x="1635125" y="2098675"/>
            <a:ext cx="5054600" cy="84613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– 5 = </a:t>
            </a:r>
          </a:p>
        </p:txBody>
      </p:sp>
      <p:sp>
        <p:nvSpPr>
          <p:cNvPr id="18" name="Rectangle: Folded Corner 26">
            <a:extLst>
              <a:ext uri="{FF2B5EF4-FFF2-40B4-BE49-F238E27FC236}">
                <a16:creationId xmlns:a16="http://schemas.microsoft.com/office/drawing/2014/main" id="{F4299D6E-C03C-B18D-726F-4DA63E78D3E8}"/>
              </a:ext>
            </a:extLst>
          </p:cNvPr>
          <p:cNvSpPr/>
          <p:nvPr/>
        </p:nvSpPr>
        <p:spPr>
          <a:xfrm>
            <a:off x="1782763" y="2978150"/>
            <a:ext cx="4711700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– 6 = </a:t>
            </a:r>
          </a:p>
        </p:txBody>
      </p:sp>
      <p:sp>
        <p:nvSpPr>
          <p:cNvPr id="19" name="Rectangle: Folded Corner 26">
            <a:extLst>
              <a:ext uri="{FF2B5EF4-FFF2-40B4-BE49-F238E27FC236}">
                <a16:creationId xmlns:a16="http://schemas.microsoft.com/office/drawing/2014/main" id="{11E33A95-A1CA-4371-F72E-7504362B90C2}"/>
              </a:ext>
            </a:extLst>
          </p:cNvPr>
          <p:cNvSpPr/>
          <p:nvPr/>
        </p:nvSpPr>
        <p:spPr>
          <a:xfrm>
            <a:off x="5421313" y="3067050"/>
            <a:ext cx="903287" cy="104775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0" name="Rectangle: Folded Corner 26">
            <a:extLst>
              <a:ext uri="{FF2B5EF4-FFF2-40B4-BE49-F238E27FC236}">
                <a16:creationId xmlns:a16="http://schemas.microsoft.com/office/drawing/2014/main" id="{D74D0F87-1CB3-A8C1-5B50-2533DA181CB7}"/>
              </a:ext>
            </a:extLst>
          </p:cNvPr>
          <p:cNvSpPr/>
          <p:nvPr/>
        </p:nvSpPr>
        <p:spPr>
          <a:xfrm>
            <a:off x="1428750" y="893763"/>
            <a:ext cx="5413375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– 4 = </a:t>
            </a:r>
          </a:p>
        </p:txBody>
      </p:sp>
      <p:sp>
        <p:nvSpPr>
          <p:cNvPr id="21" name="Rectangle: Folded Corner 26">
            <a:extLst>
              <a:ext uri="{FF2B5EF4-FFF2-40B4-BE49-F238E27FC236}">
                <a16:creationId xmlns:a16="http://schemas.microsoft.com/office/drawing/2014/main" id="{7D18CCCC-C706-C677-111A-E97F5079D683}"/>
              </a:ext>
            </a:extLst>
          </p:cNvPr>
          <p:cNvSpPr/>
          <p:nvPr/>
        </p:nvSpPr>
        <p:spPr>
          <a:xfrm>
            <a:off x="5540375" y="914400"/>
            <a:ext cx="579438" cy="104933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2" name="Rectangle: Folded Corner 26">
            <a:extLst>
              <a:ext uri="{FF2B5EF4-FFF2-40B4-BE49-F238E27FC236}">
                <a16:creationId xmlns:a16="http://schemas.microsoft.com/office/drawing/2014/main" id="{64F6777B-F87C-867F-FC03-06B47D14C939}"/>
              </a:ext>
            </a:extLst>
          </p:cNvPr>
          <p:cNvSpPr/>
          <p:nvPr/>
        </p:nvSpPr>
        <p:spPr>
          <a:xfrm>
            <a:off x="5516563" y="1998663"/>
            <a:ext cx="698500" cy="965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</p:spTree>
  </p:cSld>
  <p:clrMapOvr>
    <a:masterClrMapping/>
  </p:clrMapOvr>
  <p:transition>
    <p:sndAc>
      <p:stSnd>
        <p:snd r:embed="rId2" name="Tieng-yeah-tre-con-www_nhacchuongvui_co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26FB28F7-176D-7671-BAFB-BF3BA430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218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2 – 1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3651748-715C-AA69-4F50-7D4D69631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410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3 – 2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EBCB965-FC11-346B-89CD-DBED6096F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364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5 – 1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DDAC1C1-2513-CF69-5587-01FB40CB1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1460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4 – 2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EEAB7BA-7CCD-FB5E-37E4-3F3E51D5D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72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4 – 1 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6BFA7C3-F071-E4D4-454C-0A206F1B8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5573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6 – 5 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5F53E84C-572D-9547-FDF7-F4B4A541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218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4 – 4 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DFB3CDD0-3C39-9594-C656-10F2942B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8172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5 – 5 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E21F13F9-9E32-494C-63BB-1935FD5EA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889" y="5036402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6 – 6 </a:t>
            </a:r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8DB41AD2-AF0C-9B1F-27C3-C3B65061C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55331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027943FC-04CF-A88B-23A8-044EF6A37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37132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561A8470-C335-287E-980B-803E5CAB6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08793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4B0FC4DB-1F0B-BB11-B39E-44D8568D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908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A1D16FB1-A15D-76DB-49DE-BC5E0BEB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71437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C2694EE8-3658-F199-CA70-204426B03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15897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714780-B4C9-A232-0373-34F020919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5908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</a:t>
            </a: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626D0659-0FCC-3C1C-36A1-5DAEB7C8B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8862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1A244F4D-3979-47C2-C430-3340E26D2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1054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</a:t>
            </a:r>
          </a:p>
        </p:txBody>
      </p:sp>
      <p:grpSp>
        <p:nvGrpSpPr>
          <p:cNvPr id="15" name="Nhóm 5">
            <a:extLst>
              <a:ext uri="{FF2B5EF4-FFF2-40B4-BE49-F238E27FC236}">
                <a16:creationId xmlns:a16="http://schemas.microsoft.com/office/drawing/2014/main" id="{BE9CC778-066C-377A-FA75-B70AC6120BE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9138"/>
            <a:ext cx="2438400" cy="683062"/>
            <a:chOff x="457200" y="1854421"/>
            <a:chExt cx="2438400" cy="682364"/>
          </a:xfrm>
        </p:grpSpPr>
        <p:sp>
          <p:nvSpPr>
            <p:cNvPr id="28" name="Text Box 6">
              <a:extLst>
                <a:ext uri="{FF2B5EF4-FFF2-40B4-BE49-F238E27FC236}">
                  <a16:creationId xmlns:a16="http://schemas.microsoft.com/office/drawing/2014/main" id="{E3C6E617-36A3-9511-8DD7-B2CE00C5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91115"/>
              <a:ext cx="1752600" cy="64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29" name="Nhóm 16">
              <a:extLst>
                <a:ext uri="{FF2B5EF4-FFF2-40B4-BE49-F238E27FC236}">
                  <a16:creationId xmlns:a16="http://schemas.microsoft.com/office/drawing/2014/main" id="{CA26C861-4E2D-2340-6663-A8BF25CBF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683F7D9F-3B1D-83E6-8E59-D4FA9E6FB470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Hình chữ nhật 30">
                <a:extLst>
                  <a:ext uri="{FF2B5EF4-FFF2-40B4-BE49-F238E27FC236}">
                    <a16:creationId xmlns:a16="http://schemas.microsoft.com/office/drawing/2014/main" id="{AFB3B4B1-D43A-DB4C-5F69-50EAEC8B3DE1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14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2023</a:t>
            </a:r>
          </a:p>
          <a:p>
            <a:pPr algn="ctr" eaLnBrk="1" hangingPunct="1"/>
            <a:r>
              <a:rPr lang="en-US" sz="3200" b="1" u="sng" dirty="0" err="1">
                <a:latin typeface="HP001 5 hàng" panose="020B0603050302020204" pitchFamily="34" charset="0"/>
                <a:cs typeface="Times New Roman" pitchFamily="18" charset="0"/>
              </a:rPr>
              <a:t>TǨn</a:t>
            </a:r>
            <a:endParaRPr lang="en-US" sz="3200" b="1" u="sng" dirty="0">
              <a:latin typeface="HP001 5 hàng" panose="020B0603050302020204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6302655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5">
            <a:extLst>
              <a:ext uri="{FF2B5EF4-FFF2-40B4-BE49-F238E27FC236}">
                <a16:creationId xmlns:a16="http://schemas.microsoft.com/office/drawing/2014/main" id="{9912669B-B61C-07B1-DA2B-2F5A591A2A7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6738"/>
            <a:ext cx="2286000" cy="652285"/>
            <a:chOff x="457200" y="1854421"/>
            <a:chExt cx="2286000" cy="651618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9FF5438-36AA-C2D4-A30C-4A34684BF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99" y="1891115"/>
              <a:ext cx="1600201" cy="61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altLang="en-US" sz="3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017EA811-E7C2-17CE-6F81-1BABC1744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10" name="Hình Bầu dục 9">
                <a:extLst>
                  <a:ext uri="{FF2B5EF4-FFF2-40B4-BE49-F238E27FC236}">
                    <a16:creationId xmlns:a16="http://schemas.microsoft.com/office/drawing/2014/main" id="{0E2D6AAF-2940-DBF6-7692-C33C42DFDE63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69A0AFB-41A4-0EFB-8442-5056D920FF33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214FF502-DB3A-0AF1-3D4C-8C99391D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196882"/>
            <a:ext cx="8991601" cy="458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14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2023</a:t>
            </a:r>
          </a:p>
          <a:p>
            <a:pPr algn="ctr" eaLnBrk="1" hangingPunct="1"/>
            <a:r>
              <a:rPr lang="en-US" sz="3200" b="1" u="sng" dirty="0" err="1">
                <a:latin typeface="HP001 5 hàng" panose="020B0603050302020204" pitchFamily="34" charset="0"/>
                <a:cs typeface="Times New Roman" pitchFamily="18" charset="0"/>
              </a:rPr>
              <a:t>TǨn</a:t>
            </a:r>
            <a:endParaRPr lang="en-US" sz="3200" b="1" u="sng" dirty="0">
              <a:latin typeface="HP001 5 hàng" panose="020B0603050302020204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14580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5">
            <a:extLst>
              <a:ext uri="{FF2B5EF4-FFF2-40B4-BE49-F238E27FC236}">
                <a16:creationId xmlns:a16="http://schemas.microsoft.com/office/drawing/2014/main" id="{9912669B-B61C-07B1-DA2B-2F5A591A2A7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6736"/>
            <a:ext cx="2286000" cy="652282"/>
            <a:chOff x="457200" y="1854421"/>
            <a:chExt cx="2286000" cy="651616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9FF5438-36AA-C2D4-A30C-4A34684BF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99" y="1891114"/>
              <a:ext cx="1600201" cy="6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altLang="en-US" sz="3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017EA811-E7C2-17CE-6F81-1BABC1744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10" name="Hình Bầu dục 9">
                <a:extLst>
                  <a:ext uri="{FF2B5EF4-FFF2-40B4-BE49-F238E27FC236}">
                    <a16:creationId xmlns:a16="http://schemas.microsoft.com/office/drawing/2014/main" id="{0E2D6AAF-2940-DBF6-7692-C33C42DFDE63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69A0AFB-41A4-0EFB-8442-5056D920FF33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4E6AAEDE-AF8A-FD2E-083D-7EE4B232F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3" b="51521"/>
          <a:stretch/>
        </p:blipFill>
        <p:spPr bwMode="auto">
          <a:xfrm>
            <a:off x="76199" y="2135665"/>
            <a:ext cx="4419601" cy="233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22D546-1086-E4DF-0441-4E6F7935B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8" t="76" r="-415" b="51445"/>
          <a:stretch/>
        </p:blipFill>
        <p:spPr bwMode="auto">
          <a:xfrm>
            <a:off x="4495800" y="2209800"/>
            <a:ext cx="4419601" cy="22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B1D04F0-D416-B137-B67A-2C58B8755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8" r="51033" b="-217"/>
          <a:stretch/>
        </p:blipFill>
        <p:spPr bwMode="auto">
          <a:xfrm>
            <a:off x="83233" y="4457901"/>
            <a:ext cx="4419601" cy="233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2E9EC2A-2894-3324-7F26-44BC4F2A0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8" t="52071" r="-414" b="-550"/>
          <a:stretch/>
        </p:blipFill>
        <p:spPr bwMode="auto">
          <a:xfrm>
            <a:off x="4502834" y="4445436"/>
            <a:ext cx="4419600" cy="233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6CB89A71-2D6E-37AF-D77B-D011A5A773D5}"/>
              </a:ext>
            </a:extLst>
          </p:cNvPr>
          <p:cNvSpPr/>
          <p:nvPr/>
        </p:nvSpPr>
        <p:spPr>
          <a:xfrm>
            <a:off x="1905000" y="37338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D9DD643F-1683-D55C-B1BE-277642BEF4D2}"/>
              </a:ext>
            </a:extLst>
          </p:cNvPr>
          <p:cNvSpPr/>
          <p:nvPr/>
        </p:nvSpPr>
        <p:spPr>
          <a:xfrm>
            <a:off x="5295902" y="3721335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C3B91207-BB42-068F-1617-0EC2A59BBC80}"/>
              </a:ext>
            </a:extLst>
          </p:cNvPr>
          <p:cNvSpPr/>
          <p:nvPr/>
        </p:nvSpPr>
        <p:spPr>
          <a:xfrm>
            <a:off x="6355081" y="3730653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B2319B0D-F225-284D-3F81-E67B2BB96A8F}"/>
              </a:ext>
            </a:extLst>
          </p:cNvPr>
          <p:cNvSpPr/>
          <p:nvPr/>
        </p:nvSpPr>
        <p:spPr>
          <a:xfrm>
            <a:off x="7465256" y="3738117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A9294BF3-C689-BF5E-8F0E-4B227A2420DB}"/>
              </a:ext>
            </a:extLst>
          </p:cNvPr>
          <p:cNvSpPr/>
          <p:nvPr/>
        </p:nvSpPr>
        <p:spPr>
          <a:xfrm>
            <a:off x="917183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8A84C9E6-6134-D1A2-240F-2B0484676706}"/>
              </a:ext>
            </a:extLst>
          </p:cNvPr>
          <p:cNvSpPr/>
          <p:nvPr/>
        </p:nvSpPr>
        <p:spPr>
          <a:xfrm>
            <a:off x="1987500" y="6113631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B6BC7E5E-8497-65DE-924E-626E08167384}"/>
              </a:ext>
            </a:extLst>
          </p:cNvPr>
          <p:cNvSpPr/>
          <p:nvPr/>
        </p:nvSpPr>
        <p:spPr>
          <a:xfrm>
            <a:off x="3047999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86ACB790-8479-1C17-6CD0-47E1576F560F}"/>
              </a:ext>
            </a:extLst>
          </p:cNvPr>
          <p:cNvSpPr/>
          <p:nvPr/>
        </p:nvSpPr>
        <p:spPr>
          <a:xfrm>
            <a:off x="5321102" y="60198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66742859-DD22-483E-D4A6-EC7EF1012387}"/>
              </a:ext>
            </a:extLst>
          </p:cNvPr>
          <p:cNvSpPr/>
          <p:nvPr/>
        </p:nvSpPr>
        <p:spPr>
          <a:xfrm>
            <a:off x="6357422" y="60198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238CEAB9-E10B-ABE8-5376-AE3FFF791751}"/>
              </a:ext>
            </a:extLst>
          </p:cNvPr>
          <p:cNvSpPr/>
          <p:nvPr/>
        </p:nvSpPr>
        <p:spPr>
          <a:xfrm>
            <a:off x="7496908" y="60198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14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2023</a:t>
            </a:r>
          </a:p>
          <a:p>
            <a:pPr algn="ctr" eaLnBrk="1" hangingPunct="1"/>
            <a:r>
              <a:rPr lang="en-US" sz="3200" b="1" u="sng" dirty="0" err="1">
                <a:latin typeface="HP001 5 hàng" panose="020B0603050302020204" pitchFamily="34" charset="0"/>
                <a:cs typeface="Times New Roman" pitchFamily="18" charset="0"/>
              </a:rPr>
              <a:t>TǨn</a:t>
            </a:r>
            <a:endParaRPr lang="en-US" sz="3200" b="1" u="sng" dirty="0">
              <a:latin typeface="HP001 5 hàng" panose="020B0603050302020204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63533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5">
            <a:extLst>
              <a:ext uri="{FF2B5EF4-FFF2-40B4-BE49-F238E27FC236}">
                <a16:creationId xmlns:a16="http://schemas.microsoft.com/office/drawing/2014/main" id="{9912669B-B61C-07B1-DA2B-2F5A591A2A7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68214"/>
            <a:ext cx="8915400" cy="646332"/>
            <a:chOff x="457200" y="1854421"/>
            <a:chExt cx="8915400" cy="645671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9FF5438-36AA-C2D4-A30C-4A34684BF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1907230"/>
              <a:ext cx="8382000" cy="50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altLang="en-US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017EA811-E7C2-17CE-6F81-1BABC1744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10" name="Hình Bầu dục 9">
                <a:extLst>
                  <a:ext uri="{FF2B5EF4-FFF2-40B4-BE49-F238E27FC236}">
                    <a16:creationId xmlns:a16="http://schemas.microsoft.com/office/drawing/2014/main" id="{0E2D6AAF-2940-DBF6-7692-C33C42DFDE63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69A0AFB-41A4-0EFB-8442-5056D920FF33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214FF502-DB3A-0AF1-3D4C-8C99391D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438400"/>
            <a:ext cx="899160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F5A5A832-46F2-D96F-62B4-709D473808AB}"/>
              </a:ext>
            </a:extLst>
          </p:cNvPr>
          <p:cNvSpPr/>
          <p:nvPr/>
        </p:nvSpPr>
        <p:spPr>
          <a:xfrm>
            <a:off x="1905000" y="37338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97E110D-D0E5-EDC4-4176-699172E2E70E}"/>
              </a:ext>
            </a:extLst>
          </p:cNvPr>
          <p:cNvSpPr/>
          <p:nvPr/>
        </p:nvSpPr>
        <p:spPr>
          <a:xfrm>
            <a:off x="5516880" y="37338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D7CF7E3-64BD-CB98-635C-BA69365D21F6}"/>
              </a:ext>
            </a:extLst>
          </p:cNvPr>
          <p:cNvSpPr/>
          <p:nvPr/>
        </p:nvSpPr>
        <p:spPr>
          <a:xfrm>
            <a:off x="6583682" y="374398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7302D882-3169-578F-AE7E-A31EC75B23A9}"/>
              </a:ext>
            </a:extLst>
          </p:cNvPr>
          <p:cNvSpPr/>
          <p:nvPr/>
        </p:nvSpPr>
        <p:spPr>
          <a:xfrm>
            <a:off x="7692686" y="3733429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272C9152-EB0D-7EFD-C892-5D470E02E423}"/>
              </a:ext>
            </a:extLst>
          </p:cNvPr>
          <p:cNvSpPr/>
          <p:nvPr/>
        </p:nvSpPr>
        <p:spPr>
          <a:xfrm>
            <a:off x="838199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5CD12CA8-865F-D34D-51A9-CF54BCACC216}"/>
              </a:ext>
            </a:extLst>
          </p:cNvPr>
          <p:cNvSpPr/>
          <p:nvPr/>
        </p:nvSpPr>
        <p:spPr>
          <a:xfrm>
            <a:off x="1943099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D575852-1E5E-B2BE-229B-E6E63EBEE769}"/>
              </a:ext>
            </a:extLst>
          </p:cNvPr>
          <p:cNvSpPr/>
          <p:nvPr/>
        </p:nvSpPr>
        <p:spPr>
          <a:xfrm>
            <a:off x="3047999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F64A47D-4FE0-9992-2A08-20802F2BBF3C}"/>
              </a:ext>
            </a:extLst>
          </p:cNvPr>
          <p:cNvSpPr/>
          <p:nvPr/>
        </p:nvSpPr>
        <p:spPr>
          <a:xfrm>
            <a:off x="5516880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94AB2AA8-029C-998F-0228-D8EEF4A32D9A}"/>
              </a:ext>
            </a:extLst>
          </p:cNvPr>
          <p:cNvSpPr/>
          <p:nvPr/>
        </p:nvSpPr>
        <p:spPr>
          <a:xfrm>
            <a:off x="6553200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C5A4A38F-60BE-3717-572E-BE08D1D61EC9}"/>
              </a:ext>
            </a:extLst>
          </p:cNvPr>
          <p:cNvSpPr/>
          <p:nvPr/>
        </p:nvSpPr>
        <p:spPr>
          <a:xfrm>
            <a:off x="7692686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14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2023</a:t>
            </a:r>
          </a:p>
          <a:p>
            <a:pPr algn="ctr" eaLnBrk="1" hangingPunct="1"/>
            <a:r>
              <a:rPr lang="en-US" sz="3200" b="1" u="sng" dirty="0" err="1">
                <a:latin typeface="HP001 5 hàng" panose="020B0603050302020204" pitchFamily="34" charset="0"/>
                <a:cs typeface="Times New Roman" pitchFamily="18" charset="0"/>
              </a:rPr>
              <a:t>TǨn</a:t>
            </a:r>
            <a:endParaRPr lang="en-US" sz="3200" b="1" u="sng" dirty="0">
              <a:latin typeface="HP001 5 hàng" panose="020B0603050302020204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269368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6367644" y="3505777"/>
            <a:ext cx="1217684" cy="946943"/>
          </a:xfrm>
          <a:prstGeom prst="star16">
            <a:avLst>
              <a:gd name="adj" fmla="val 10917"/>
            </a:avLst>
          </a:prstGeom>
          <a:solidFill>
            <a:srgbClr val="FF66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 b="1">
              <a:latin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362200" y="3498850"/>
            <a:ext cx="1469231" cy="1073150"/>
          </a:xfrm>
          <a:prstGeom prst="star32">
            <a:avLst>
              <a:gd name="adj" fmla="val 6361"/>
            </a:avLst>
          </a:prstGeom>
          <a:solidFill>
            <a:srgbClr val="33CC33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 b="1">
              <a:latin typeface="Times New Roman" pitchFamily="18" charset="0"/>
            </a:endParaRPr>
          </a:p>
        </p:txBody>
      </p:sp>
      <p:pic>
        <p:nvPicPr>
          <p:cNvPr id="14" name="Picture 5" descr="grass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-381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685800" y="36513"/>
            <a:ext cx="7648575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6999"/>
                    </a:srgbClr>
                  </a:outerShdw>
                </a:effectLst>
                <a:latin typeface="VNI-Times"/>
              </a:rPr>
              <a:t>BAØI HOÏC KEÁT THUÙC</a:t>
            </a:r>
          </a:p>
        </p:txBody>
      </p:sp>
      <p:sp>
        <p:nvSpPr>
          <p:cNvPr id="17" name="WordArt 10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209800"/>
            <a:ext cx="6477000" cy="1135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/>
              </a:rPr>
              <a:t>CHUÙC THAÀY COÂ VAØ CAÙC EM VUI KHOEÛ</a:t>
            </a: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3276600" y="3581400"/>
            <a:ext cx="2971800" cy="1905000"/>
            <a:chOff x="340" y="278"/>
            <a:chExt cx="549" cy="514"/>
          </a:xfrm>
        </p:grpSpPr>
        <p:pic>
          <p:nvPicPr>
            <p:cNvPr id="11" name="Picture 15" descr="3d butterfly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" y="278"/>
              <a:ext cx="504" cy="294"/>
            </a:xfrm>
            <a:prstGeom prst="rect">
              <a:avLst/>
            </a:prstGeom>
            <a:noFill/>
          </p:spPr>
        </p:pic>
        <p:pic>
          <p:nvPicPr>
            <p:cNvPr id="12" name="Picture 16" descr="Book-03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" y="504"/>
              <a:ext cx="330" cy="28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74888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9" grpId="1" animBg="1" autoUpdateAnimBg="0"/>
      <p:bldP spid="9" grpId="2" animBg="1" autoUpdateAnimBg="0"/>
      <p:bldP spid="10" grpId="0" animBg="1" autoUpdateAnimBg="0"/>
      <p:bldP spid="10" grpId="1" animBg="1" autoUpdateAnimBg="0"/>
      <p:bldP spid="10" grpId="2" animBg="1" autoUpdateAnimBg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>
            <a:extLst>
              <a:ext uri="{FF2B5EF4-FFF2-40B4-BE49-F238E27FC236}">
                <a16:creationId xmlns:a16="http://schemas.microsoft.com/office/drawing/2014/main" id="{C56E54AA-F06F-B195-9C1C-DA703AEA2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0"/>
            <a:ext cx="5257800" cy="13716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7E39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7E39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7E39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7E39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7E39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7E39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7E39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800" b="1" kern="10" dirty="0">
              <a:ln w="9525">
                <a:noFill/>
                <a:round/>
                <a:headEnd/>
                <a:tailEnd/>
              </a:ln>
              <a:solidFill>
                <a:srgbClr val="007E39"/>
              </a:solidFill>
              <a:effectLst>
                <a:outerShdw dist="45791" dir="2021404" algn="ctr" rotWithShape="0">
                  <a:srgbClr val="B2B2B2">
                    <a:alpha val="76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5" descr="phuong_phap_hoc_tap">
            <a:extLst>
              <a:ext uri="{FF2B5EF4-FFF2-40B4-BE49-F238E27FC236}">
                <a16:creationId xmlns:a16="http://schemas.microsoft.com/office/drawing/2014/main" id="{A6703727-F9E7-ED87-1C14-517AD35D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5299075"/>
            <a:ext cx="1981201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A03C8E25-FC9F-3151-20B5-682AE6DC3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14 </a:t>
            </a:r>
            <a:r>
              <a:rPr lang="en-US" alt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11 </a:t>
            </a:r>
            <a:r>
              <a:rPr lang="en-US" alt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2023</a:t>
            </a:r>
            <a:endParaRPr lang="en-US" altLang="en-US" sz="2800" b="1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800" b="1" u="sng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u="sng" dirty="0" err="1">
                <a:latin typeface="HP001 5 hàng" panose="020B0603050302020204" pitchFamily="34" charset="0"/>
                <a:cs typeface="Times New Roman" pitchFamily="18" charset="0"/>
              </a:rPr>
              <a:t>Ǩ</a:t>
            </a:r>
            <a:r>
              <a:rPr lang="en-US" altLang="en-US" sz="2800" b="1" u="sng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altLang="en-US" sz="2800" b="1" u="sng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C9668412-14CB-B974-E4C8-CCC31116A45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316288"/>
            <a:ext cx="7620000" cy="652462"/>
            <a:chOff x="609601" y="3085954"/>
            <a:chExt cx="7619897" cy="652973"/>
          </a:xfrm>
        </p:grpSpPr>
        <p:pic>
          <p:nvPicPr>
            <p:cNvPr id="3086" name="Picture 8" descr="daisy">
              <a:extLst>
                <a:ext uri="{FF2B5EF4-FFF2-40B4-BE49-F238E27FC236}">
                  <a16:creationId xmlns:a16="http://schemas.microsoft.com/office/drawing/2014/main" id="{D566F55F-61B3-F3D7-E7C4-E4A55A1DF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1" y="3085954"/>
              <a:ext cx="609599" cy="57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7" name="Text Box 6">
              <a:extLst>
                <a:ext uri="{FF2B5EF4-FFF2-40B4-BE49-F238E27FC236}">
                  <a16:creationId xmlns:a16="http://schemas.microsoft.com/office/drawing/2014/main" id="{F0012D4B-BB0E-3DD6-F9D2-F913824E3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599" y="3092450"/>
              <a:ext cx="6857899" cy="64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Tính:</a:t>
              </a: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4FC2374-643A-839C-6728-CDF33DE1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144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phép trừ- Dấu trừ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 Box 6">
            <a:extLst>
              <a:ext uri="{FF2B5EF4-FFF2-40B4-BE49-F238E27FC236}">
                <a16:creationId xmlns:a16="http://schemas.microsoft.com/office/drawing/2014/main" id="{C7203F4A-B5B9-CDBE-4228-1DE6A2ADD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037013"/>
            <a:ext cx="6858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2 =             4 – 2 =           3 – 1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3 =             5 – 1 =           5 – 3 =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FD60B3-412E-6C4B-33DF-8C4647777AAA}"/>
              </a:ext>
            </a:extLst>
          </p:cNvPr>
          <p:cNvSpPr/>
          <p:nvPr/>
        </p:nvSpPr>
        <p:spPr>
          <a:xfrm>
            <a:off x="2895600" y="4046538"/>
            <a:ext cx="609600" cy="60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98DFC-AFAE-077C-A2EE-F7DA8FBFDD26}"/>
              </a:ext>
            </a:extLst>
          </p:cNvPr>
          <p:cNvSpPr/>
          <p:nvPr/>
        </p:nvSpPr>
        <p:spPr>
          <a:xfrm>
            <a:off x="5626100" y="4044950"/>
            <a:ext cx="609600" cy="60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297F9-4EF4-F624-5DF6-6E9DD03D9D1F}"/>
              </a:ext>
            </a:extLst>
          </p:cNvPr>
          <p:cNvSpPr/>
          <p:nvPr/>
        </p:nvSpPr>
        <p:spPr>
          <a:xfrm>
            <a:off x="2855913" y="4867275"/>
            <a:ext cx="609600" cy="60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FD18D-B673-1722-3D21-26478D2EBEEE}"/>
              </a:ext>
            </a:extLst>
          </p:cNvPr>
          <p:cNvSpPr/>
          <p:nvPr/>
        </p:nvSpPr>
        <p:spPr>
          <a:xfrm>
            <a:off x="8128000" y="4038600"/>
            <a:ext cx="609600" cy="606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5D55E4-D773-0747-8E5E-3CC5C29CFEA3}"/>
              </a:ext>
            </a:extLst>
          </p:cNvPr>
          <p:cNvSpPr/>
          <p:nvPr/>
        </p:nvSpPr>
        <p:spPr>
          <a:xfrm>
            <a:off x="8128000" y="4895850"/>
            <a:ext cx="609600" cy="60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2620A-8357-9B1E-688A-168EAA2446C7}"/>
              </a:ext>
            </a:extLst>
          </p:cNvPr>
          <p:cNvSpPr/>
          <p:nvPr/>
        </p:nvSpPr>
        <p:spPr>
          <a:xfrm>
            <a:off x="5613400" y="4870450"/>
            <a:ext cx="609600" cy="60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3081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10"/>
          <p:cNvSpPr>
            <a:spLocks noChangeArrowheads="1" noChangeShapeType="1" noTextEdit="1"/>
          </p:cNvSpPr>
          <p:nvPr/>
        </p:nvSpPr>
        <p:spPr bwMode="auto">
          <a:xfrm>
            <a:off x="533400" y="2209800"/>
            <a:ext cx="8229599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4000" b="1" kern="10" dirty="0" err="1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2057400" y="228600"/>
            <a:ext cx="708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8000"/>
                </a:solidFill>
              </a:rPr>
              <a:t>BỘ GIÁO DỤC VÀ ĐÀO TẠO</a:t>
            </a:r>
          </a:p>
          <a:p>
            <a:pPr algn="ctr" eaLnBrk="1" hangingPunct="1"/>
            <a:r>
              <a:rPr lang="en-US" sz="2400" b="1">
                <a:solidFill>
                  <a:srgbClr val="008000"/>
                </a:solidFill>
              </a:rPr>
              <a:t>SỞ GD &amp; ĐT TỈNH BÌNH DƯƠNG</a:t>
            </a:r>
          </a:p>
        </p:txBody>
      </p:sp>
      <p:grpSp>
        <p:nvGrpSpPr>
          <p:cNvPr id="5126" name="Group 24"/>
          <p:cNvGrpSpPr>
            <a:grpSpLocks/>
          </p:cNvGrpSpPr>
          <p:nvPr/>
        </p:nvGrpSpPr>
        <p:grpSpPr bwMode="auto">
          <a:xfrm>
            <a:off x="415925" y="228600"/>
            <a:ext cx="1701800" cy="1247775"/>
            <a:chOff x="0" y="0"/>
            <a:chExt cx="1072" cy="786"/>
          </a:xfrm>
        </p:grpSpPr>
        <p:graphicFrame>
          <p:nvGraphicFramePr>
            <p:cNvPr id="5130" name="Object 14"/>
            <p:cNvGraphicFramePr>
              <a:graphicFrameLocks noChangeAspect="1"/>
            </p:cNvGraphicFramePr>
            <p:nvPr/>
          </p:nvGraphicFramePr>
          <p:xfrm>
            <a:off x="74" y="94"/>
            <a:ext cx="912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r:id="rId3" imgW="1036015" imgH="504749" progId="">
                    <p:embed/>
                  </p:oleObj>
                </mc:Choice>
                <mc:Fallback>
                  <p:oleObj r:id="rId3" imgW="1036015" imgH="504749" progId="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contras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" y="94"/>
                          <a:ext cx="912" cy="4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1" name="Text Box 12"/>
            <p:cNvSpPr txBox="1">
              <a:spLocks noChangeArrowheads="1"/>
            </p:cNvSpPr>
            <p:nvPr/>
          </p:nvSpPr>
          <p:spPr bwMode="auto">
            <a:xfrm>
              <a:off x="296" y="172"/>
              <a:ext cx="432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Dạy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 tốt 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500" y="170"/>
              <a:ext cx="33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Học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 tốt </a:t>
              </a:r>
            </a:p>
          </p:txBody>
        </p:sp>
        <p:sp>
          <p:nvSpPr>
            <p:cNvPr id="5133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6" y="0"/>
              <a:ext cx="1056" cy="57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vi-VN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Trường Tiểu Học Hoà Lợi</a:t>
              </a:r>
              <a:endPara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13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0" y="210"/>
              <a:ext cx="1056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24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Phòng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 GD&amp;ĐT </a:t>
              </a:r>
              <a:r>
                <a:rPr lang="en-US" sz="24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Thị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24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xã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24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Bến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24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Cát</a:t>
              </a:r>
              <a:endPara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127" name="Rectangle 25"/>
          <p:cNvSpPr>
            <a:spLocks noChangeArrowheads="1"/>
          </p:cNvSpPr>
          <p:nvPr/>
        </p:nvSpPr>
        <p:spPr bwMode="auto">
          <a:xfrm>
            <a:off x="1816264" y="1219200"/>
            <a:ext cx="56519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953000"/>
            <a:ext cx="1828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3000"/>
            <a:ext cx="1828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943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5">
            <a:extLst>
              <a:ext uri="{FF2B5EF4-FFF2-40B4-BE49-F238E27FC236}">
                <a16:creationId xmlns:a16="http://schemas.microsoft.com/office/drawing/2014/main" id="{9912669B-B61C-07B1-DA2B-2F5A591A2A7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9138"/>
            <a:ext cx="2438400" cy="683062"/>
            <a:chOff x="457200" y="1854421"/>
            <a:chExt cx="2438400" cy="682364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9FF5438-36AA-C2D4-A30C-4A34684BF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91115"/>
              <a:ext cx="1752600" cy="64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017EA811-E7C2-17CE-6F81-1BABC1744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10" name="Hình Bầu dục 9">
                <a:extLst>
                  <a:ext uri="{FF2B5EF4-FFF2-40B4-BE49-F238E27FC236}">
                    <a16:creationId xmlns:a16="http://schemas.microsoft.com/office/drawing/2014/main" id="{0E2D6AAF-2940-DBF6-7692-C33C42DFDE63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69A0AFB-41A4-0EFB-8442-5056D920FF33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CF3CDBD-0487-AFFD-8B5D-50634BAF7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22630" r="57858" b="47185"/>
          <a:stretch/>
        </p:blipFill>
        <p:spPr bwMode="auto">
          <a:xfrm>
            <a:off x="914400" y="2492375"/>
            <a:ext cx="3009898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6832BAC-50B2-9864-6D6E-B6F0E14AD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2" t="21420" r="828" b="46272"/>
          <a:stretch/>
        </p:blipFill>
        <p:spPr bwMode="auto">
          <a:xfrm>
            <a:off x="5219702" y="2438401"/>
            <a:ext cx="3009898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2F0A059-A021-0B3D-5F83-713435287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60439" r="56946" b="7253"/>
          <a:stretch/>
        </p:blipFill>
        <p:spPr bwMode="auto">
          <a:xfrm>
            <a:off x="800102" y="4648201"/>
            <a:ext cx="3009898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B33AF5C-9AFF-C091-B7E9-FCB710F0D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0" t="61096" r="5509" b="6596"/>
          <a:stretch/>
        </p:blipFill>
        <p:spPr bwMode="auto">
          <a:xfrm>
            <a:off x="5181600" y="4648201"/>
            <a:ext cx="2590800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14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2023</a:t>
            </a:r>
          </a:p>
          <a:p>
            <a:pPr algn="ctr" eaLnBrk="1" hangingPunct="1"/>
            <a:r>
              <a:rPr lang="en-US" sz="3200" b="1" u="sng" dirty="0" err="1">
                <a:latin typeface="HP001 5 hàng" panose="020B0603050302020204" pitchFamily="34" charset="0"/>
                <a:cs typeface="Times New Roman" pitchFamily="18" charset="0"/>
              </a:rPr>
              <a:t>TǨn</a:t>
            </a:r>
            <a:endParaRPr lang="en-US" sz="3200" b="1" u="sng" dirty="0">
              <a:latin typeface="HP001 5 hàng" panose="020B0603050302020204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758122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5">
            <a:extLst>
              <a:ext uri="{FF2B5EF4-FFF2-40B4-BE49-F238E27FC236}">
                <a16:creationId xmlns:a16="http://schemas.microsoft.com/office/drawing/2014/main" id="{9912669B-B61C-07B1-DA2B-2F5A591A2A7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9138"/>
            <a:ext cx="2438400" cy="683062"/>
            <a:chOff x="457200" y="1854421"/>
            <a:chExt cx="2438400" cy="682364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9FF5438-36AA-C2D4-A30C-4A34684BF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91115"/>
              <a:ext cx="1752600" cy="64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017EA811-E7C2-17CE-6F81-1BABC1744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10" name="Hình Bầu dục 9">
                <a:extLst>
                  <a:ext uri="{FF2B5EF4-FFF2-40B4-BE49-F238E27FC236}">
                    <a16:creationId xmlns:a16="http://schemas.microsoft.com/office/drawing/2014/main" id="{0E2D6AAF-2940-DBF6-7692-C33C42DFDE63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69A0AFB-41A4-0EFB-8442-5056D920FF33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CF3CDBD-0487-AFFD-8B5D-50634BAF7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22630" r="57858" b="47185"/>
          <a:stretch/>
        </p:blipFill>
        <p:spPr bwMode="auto">
          <a:xfrm>
            <a:off x="914400" y="2492375"/>
            <a:ext cx="3009898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6832BAC-50B2-9864-6D6E-B6F0E14AD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2" t="21420" r="828" b="46272"/>
          <a:stretch/>
        </p:blipFill>
        <p:spPr bwMode="auto">
          <a:xfrm>
            <a:off x="5219702" y="2438401"/>
            <a:ext cx="3009898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2F0A059-A021-0B3D-5F83-713435287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60439" r="56946" b="7253"/>
          <a:stretch/>
        </p:blipFill>
        <p:spPr bwMode="auto">
          <a:xfrm>
            <a:off x="800102" y="4648201"/>
            <a:ext cx="3009898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B33AF5C-9AFF-C091-B7E9-FCB710F0D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0" t="61096" r="5509" b="6596"/>
          <a:stretch/>
        </p:blipFill>
        <p:spPr bwMode="auto">
          <a:xfrm>
            <a:off x="5181600" y="4648201"/>
            <a:ext cx="2590800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80CB7637-2A49-20B2-ED05-C2B7C250E007}"/>
              </a:ext>
            </a:extLst>
          </p:cNvPr>
          <p:cNvSpPr/>
          <p:nvPr/>
        </p:nvSpPr>
        <p:spPr>
          <a:xfrm>
            <a:off x="2895600" y="3352800"/>
            <a:ext cx="685800" cy="91440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6EDB70DE-B5D3-A7F1-ECA6-12C15B17C2CC}"/>
              </a:ext>
            </a:extLst>
          </p:cNvPr>
          <p:cNvSpPr/>
          <p:nvPr/>
        </p:nvSpPr>
        <p:spPr>
          <a:xfrm>
            <a:off x="7010400" y="3355145"/>
            <a:ext cx="685800" cy="91440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CF2E0C98-E609-7877-639B-4C83893E27AB}"/>
              </a:ext>
            </a:extLst>
          </p:cNvPr>
          <p:cNvSpPr/>
          <p:nvPr/>
        </p:nvSpPr>
        <p:spPr>
          <a:xfrm>
            <a:off x="2743200" y="5638800"/>
            <a:ext cx="685800" cy="91440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966B52E8-7FF4-6A00-3BF1-D61775DB0ADD}"/>
              </a:ext>
            </a:extLst>
          </p:cNvPr>
          <p:cNvSpPr/>
          <p:nvPr/>
        </p:nvSpPr>
        <p:spPr>
          <a:xfrm>
            <a:off x="7005711" y="5562600"/>
            <a:ext cx="685800" cy="91440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14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2023</a:t>
            </a:r>
          </a:p>
          <a:p>
            <a:pPr algn="ctr" eaLnBrk="1" hangingPunct="1"/>
            <a:r>
              <a:rPr lang="en-US" sz="3200" b="1" u="sng" dirty="0" err="1">
                <a:latin typeface="HP001 5 hàng" panose="020B0603050302020204" pitchFamily="34" charset="0"/>
                <a:cs typeface="Times New Roman" pitchFamily="18" charset="0"/>
              </a:rPr>
              <a:t>TǨn</a:t>
            </a:r>
            <a:endParaRPr lang="en-US" sz="3200" b="1" u="sng" dirty="0">
              <a:latin typeface="HP001 5 hàng" panose="020B0603050302020204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77543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26FB28F7-176D-7671-BAFB-BF3BA430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218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2 – 1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3651748-715C-AA69-4F50-7D4D69631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410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3 – 2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EBCB965-FC11-346B-89CD-DBED6096F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364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5 – 1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DDAC1C1-2513-CF69-5587-01FB40CB1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1460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4 – 2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EEAB7BA-7CCD-FB5E-37E4-3F3E51D5D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72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4 – 1 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6BFA7C3-F071-E4D4-454C-0A206F1B8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5573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6 – 5 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5F53E84C-572D-9547-FDF7-F4B4A541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218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4 – 4 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DFB3CDD0-3C39-9594-C656-10F2942B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8172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5 – 5 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E21F13F9-9E32-494C-63BB-1935FD5EA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889" y="5036402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6 – 6 </a:t>
            </a:r>
          </a:p>
        </p:txBody>
      </p:sp>
      <p:grpSp>
        <p:nvGrpSpPr>
          <p:cNvPr id="15" name="Nhóm 5">
            <a:extLst>
              <a:ext uri="{FF2B5EF4-FFF2-40B4-BE49-F238E27FC236}">
                <a16:creationId xmlns:a16="http://schemas.microsoft.com/office/drawing/2014/main" id="{BE9CC778-066C-377A-FA75-B70AC6120BE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9138"/>
            <a:ext cx="2438400" cy="683062"/>
            <a:chOff x="457200" y="1854421"/>
            <a:chExt cx="2438400" cy="682364"/>
          </a:xfrm>
        </p:grpSpPr>
        <p:sp>
          <p:nvSpPr>
            <p:cNvPr id="28" name="Text Box 6">
              <a:extLst>
                <a:ext uri="{FF2B5EF4-FFF2-40B4-BE49-F238E27FC236}">
                  <a16:creationId xmlns:a16="http://schemas.microsoft.com/office/drawing/2014/main" id="{E3C6E617-36A3-9511-8DD7-B2CE00C5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91115"/>
              <a:ext cx="1752600" cy="64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29" name="Nhóm 16">
              <a:extLst>
                <a:ext uri="{FF2B5EF4-FFF2-40B4-BE49-F238E27FC236}">
                  <a16:creationId xmlns:a16="http://schemas.microsoft.com/office/drawing/2014/main" id="{CA26C861-4E2D-2340-6663-A8BF25CBF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683F7D9F-3B1D-83E6-8E59-D4FA9E6FB470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Hình chữ nhật 30">
                <a:extLst>
                  <a:ext uri="{FF2B5EF4-FFF2-40B4-BE49-F238E27FC236}">
                    <a16:creationId xmlns:a16="http://schemas.microsoft.com/office/drawing/2014/main" id="{AFB3B4B1-D43A-DB4C-5F69-50EAEC8B3DE1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14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HP001 5 hàng" panose="020B0603050302020204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cs typeface="Times New Roman" pitchFamily="18" charset="0"/>
              </a:rPr>
              <a:t>2023</a:t>
            </a:r>
          </a:p>
          <a:p>
            <a:pPr algn="ctr" eaLnBrk="1" hangingPunct="1"/>
            <a:r>
              <a:rPr lang="en-US" sz="3200" b="1" u="sng" dirty="0" err="1">
                <a:latin typeface="HP001 5 hàng" panose="020B0603050302020204" pitchFamily="34" charset="0"/>
                <a:cs typeface="Times New Roman" pitchFamily="18" charset="0"/>
              </a:rPr>
              <a:t>TǨn</a:t>
            </a:r>
            <a:endParaRPr lang="en-US" sz="3200" b="1" u="sng" dirty="0">
              <a:latin typeface="HP001 5 hàng" panose="020B0603050302020204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1245266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923D8F7-E467-FB26-6D13-6DA82D73357B}"/>
              </a:ext>
            </a:extLst>
          </p:cNvPr>
          <p:cNvSpPr/>
          <p:nvPr/>
        </p:nvSpPr>
        <p:spPr>
          <a:xfrm>
            <a:off x="1143000" y="3216275"/>
            <a:ext cx="6858000" cy="8572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F91721-82ED-20B4-98D2-702BC21EDC40}"/>
              </a:ext>
            </a:extLst>
          </p:cNvPr>
          <p:cNvSpPr/>
          <p:nvPr/>
        </p:nvSpPr>
        <p:spPr>
          <a:xfrm>
            <a:off x="1143000" y="4071938"/>
            <a:ext cx="6858000" cy="8556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BD0214FD-38CC-9CD4-A89E-C2501474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2613025"/>
            <a:ext cx="11064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009150EB-9815-0260-0B27-2111BD4F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179638"/>
            <a:ext cx="1158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C57E69E0-82DF-8CCE-65BD-B88C8F455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613025"/>
            <a:ext cx="11064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C357E-4E8D-D7D2-62C3-F39EC147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179638"/>
            <a:ext cx="1158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B058E35E-B4C8-6612-772E-996C7D05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593975"/>
            <a:ext cx="11064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225F7E-FD2E-9C6D-FA05-93263CFF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2179638"/>
            <a:ext cx="1158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6">
            <a:extLst>
              <a:ext uri="{FF2B5EF4-FFF2-40B4-BE49-F238E27FC236}">
                <a16:creationId xmlns:a16="http://schemas.microsoft.com/office/drawing/2014/main" id="{B382C2EB-553A-02C6-B92D-56F39289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89588"/>
            <a:ext cx="3429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7">
            <a:extLst>
              <a:ext uri="{FF2B5EF4-FFF2-40B4-BE49-F238E27FC236}">
                <a16:creationId xmlns:a16="http://schemas.microsoft.com/office/drawing/2014/main" id="{73977F7E-F3D7-5F5C-2739-E89905730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89588"/>
            <a:ext cx="3429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8">
            <a:extLst>
              <a:ext uri="{FF2B5EF4-FFF2-40B4-BE49-F238E27FC236}">
                <a16:creationId xmlns:a16="http://schemas.microsoft.com/office/drawing/2014/main" id="{E6E6A41F-A5DB-69DD-8180-2E68AD18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3429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9">
            <a:extLst>
              <a:ext uri="{FF2B5EF4-FFF2-40B4-BE49-F238E27FC236}">
                <a16:creationId xmlns:a16="http://schemas.microsoft.com/office/drawing/2014/main" id="{D88BE11F-FA0E-2EEC-668D-743534201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50"/>
            <a:ext cx="3429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01B448-E793-331F-65BA-FF9A62E45972}"/>
              </a:ext>
            </a:extLst>
          </p:cNvPr>
          <p:cNvSpPr/>
          <p:nvPr/>
        </p:nvSpPr>
        <p:spPr>
          <a:xfrm>
            <a:off x="2171700" y="1428751"/>
            <a:ext cx="53721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27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7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sp>
        <p:nvSpPr>
          <p:cNvPr id="2" name="Right Arrow 1">
            <a:hlinkClick r:id="rId14" action="ppaction://hlinksldjump"/>
            <a:extLst>
              <a:ext uri="{FF2B5EF4-FFF2-40B4-BE49-F238E27FC236}">
                <a16:creationId xmlns:a16="http://schemas.microsoft.com/office/drawing/2014/main" id="{79DA8668-E558-9D4E-9C39-D930ACDBC8EB}"/>
              </a:ext>
            </a:extLst>
          </p:cNvPr>
          <p:cNvSpPr/>
          <p:nvPr/>
        </p:nvSpPr>
        <p:spPr>
          <a:xfrm>
            <a:off x="7733714" y="2376913"/>
            <a:ext cx="1223889" cy="76406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3">
            <a:extLst>
              <a:ext uri="{FF2B5EF4-FFF2-40B4-BE49-F238E27FC236}">
                <a16:creationId xmlns:a16="http://schemas.microsoft.com/office/drawing/2014/main" id="{EA0EC8B1-109E-6A0B-E34D-C60D46DA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819150"/>
            <a:ext cx="1092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id="{81E667F3-5AC2-1BDC-3AB9-63399F33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502150"/>
            <a:ext cx="11080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2524E-BE40-E8F5-22E6-F6438BDE3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119563"/>
            <a:ext cx="11588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F9A1B2A7-BB2E-9501-3304-F2185CC95D8D}"/>
              </a:ext>
            </a:extLst>
          </p:cNvPr>
          <p:cNvSpPr/>
          <p:nvPr/>
        </p:nvSpPr>
        <p:spPr>
          <a:xfrm>
            <a:off x="6726238" y="3797300"/>
            <a:ext cx="827087" cy="995363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 MỪNG BẠN ĐƯỢC 3 CÁI KẸO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76CC40-BC82-BE72-7A35-5826AD526278}"/>
              </a:ext>
            </a:extLst>
          </p:cNvPr>
          <p:cNvSpPr/>
          <p:nvPr/>
        </p:nvSpPr>
        <p:spPr>
          <a:xfrm rot="5600923">
            <a:off x="2507457" y="5006181"/>
            <a:ext cx="1828800" cy="14128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5B0B00AF-DB42-EF67-5F28-E96005ADB19E}"/>
              </a:ext>
            </a:extLst>
          </p:cNvPr>
          <p:cNvSpPr/>
          <p:nvPr/>
        </p:nvSpPr>
        <p:spPr>
          <a:xfrm rot="586976" flipH="1">
            <a:off x="2428875" y="4384675"/>
            <a:ext cx="1809750" cy="685800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lang="en-US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HOME</a:t>
            </a:r>
            <a:endParaRPr lang="en-US" sz="2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92" name="Picture 34">
            <a:extLst>
              <a:ext uri="{FF2B5EF4-FFF2-40B4-BE49-F238E27FC236}">
                <a16:creationId xmlns:a16="http://schemas.microsoft.com/office/drawing/2014/main" id="{58785617-834B-DEC9-AD8F-02F5CB17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5330825"/>
            <a:ext cx="5365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7">
            <a:extLst>
              <a:ext uri="{FF2B5EF4-FFF2-40B4-BE49-F238E27FC236}">
                <a16:creationId xmlns:a16="http://schemas.microsoft.com/office/drawing/2014/main" id="{95876234-11CB-94DD-4DBF-0F75B170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689475"/>
            <a:ext cx="6540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4">
            <a:extLst>
              <a:ext uri="{FF2B5EF4-FFF2-40B4-BE49-F238E27FC236}">
                <a16:creationId xmlns:a16="http://schemas.microsoft.com/office/drawing/2014/main" id="{A531B585-5C84-424D-EE56-1F06CDA9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36988"/>
            <a:ext cx="6540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8">
            <a:extLst>
              <a:ext uri="{FF2B5EF4-FFF2-40B4-BE49-F238E27FC236}">
                <a16:creationId xmlns:a16="http://schemas.microsoft.com/office/drawing/2014/main" id="{C17089F2-B5AB-0B15-88D0-A72C24D8A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3435350"/>
            <a:ext cx="438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50">
            <a:extLst>
              <a:ext uri="{FF2B5EF4-FFF2-40B4-BE49-F238E27FC236}">
                <a16:creationId xmlns:a16="http://schemas.microsoft.com/office/drawing/2014/main" id="{1D58FE85-E90B-88F2-0E8D-8EDFA4963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605213"/>
            <a:ext cx="4953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795C94E-57DA-6FD3-77C1-4A2A51EF1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3797300"/>
            <a:ext cx="2778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672A723-F29B-C401-F171-20EF6046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724275"/>
            <a:ext cx="4016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Folded Corner 27">
            <a:extLst>
              <a:ext uri="{FF2B5EF4-FFF2-40B4-BE49-F238E27FC236}">
                <a16:creationId xmlns:a16="http://schemas.microsoft.com/office/drawing/2014/main" id="{21B1C730-2A30-BCED-8097-6E1E1BE58222}"/>
              </a:ext>
            </a:extLst>
          </p:cNvPr>
          <p:cNvSpPr/>
          <p:nvPr/>
        </p:nvSpPr>
        <p:spPr>
          <a:xfrm>
            <a:off x="2109788" y="2098675"/>
            <a:ext cx="4105275" cy="84613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– 2 = </a:t>
            </a:r>
          </a:p>
        </p:txBody>
      </p:sp>
      <p:sp>
        <p:nvSpPr>
          <p:cNvPr id="24" name="Rectangle: Folded Corner 26">
            <a:extLst>
              <a:ext uri="{FF2B5EF4-FFF2-40B4-BE49-F238E27FC236}">
                <a16:creationId xmlns:a16="http://schemas.microsoft.com/office/drawing/2014/main" id="{F627F8D5-7309-1FD6-818E-39D40C752AB1}"/>
              </a:ext>
            </a:extLst>
          </p:cNvPr>
          <p:cNvSpPr/>
          <p:nvPr/>
        </p:nvSpPr>
        <p:spPr>
          <a:xfrm>
            <a:off x="1874838" y="2978150"/>
            <a:ext cx="4525962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– 1 = </a:t>
            </a:r>
          </a:p>
        </p:txBody>
      </p:sp>
      <p:sp>
        <p:nvSpPr>
          <p:cNvPr id="25" name="Rectangle: Folded Corner 26">
            <a:extLst>
              <a:ext uri="{FF2B5EF4-FFF2-40B4-BE49-F238E27FC236}">
                <a16:creationId xmlns:a16="http://schemas.microsoft.com/office/drawing/2014/main" id="{F84FD530-818F-EAF8-EE0D-2FEE06912548}"/>
              </a:ext>
            </a:extLst>
          </p:cNvPr>
          <p:cNvSpPr/>
          <p:nvPr/>
        </p:nvSpPr>
        <p:spPr>
          <a:xfrm>
            <a:off x="5421313" y="2963863"/>
            <a:ext cx="903287" cy="104775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6" name="Rectangle: Folded Corner 26">
            <a:extLst>
              <a:ext uri="{FF2B5EF4-FFF2-40B4-BE49-F238E27FC236}">
                <a16:creationId xmlns:a16="http://schemas.microsoft.com/office/drawing/2014/main" id="{22613DD2-1F12-C028-8254-29725C981F37}"/>
              </a:ext>
            </a:extLst>
          </p:cNvPr>
          <p:cNvSpPr/>
          <p:nvPr/>
        </p:nvSpPr>
        <p:spPr>
          <a:xfrm>
            <a:off x="1870075" y="893763"/>
            <a:ext cx="4530725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– 1 = </a:t>
            </a:r>
          </a:p>
        </p:txBody>
      </p:sp>
      <p:sp>
        <p:nvSpPr>
          <p:cNvPr id="29" name="Rectangle: Folded Corner 26">
            <a:extLst>
              <a:ext uri="{FF2B5EF4-FFF2-40B4-BE49-F238E27FC236}">
                <a16:creationId xmlns:a16="http://schemas.microsoft.com/office/drawing/2014/main" id="{EBA1A439-B303-13E7-F1FB-C6F55C2A64C0}"/>
              </a:ext>
            </a:extLst>
          </p:cNvPr>
          <p:cNvSpPr/>
          <p:nvPr/>
        </p:nvSpPr>
        <p:spPr>
          <a:xfrm>
            <a:off x="5540375" y="914400"/>
            <a:ext cx="579438" cy="104933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Rectangle: Folded Corner 26">
            <a:extLst>
              <a:ext uri="{FF2B5EF4-FFF2-40B4-BE49-F238E27FC236}">
                <a16:creationId xmlns:a16="http://schemas.microsoft.com/office/drawing/2014/main" id="{74B2C4F7-CB80-79A8-F2E3-63A9DE7D5075}"/>
              </a:ext>
            </a:extLst>
          </p:cNvPr>
          <p:cNvSpPr/>
          <p:nvPr/>
        </p:nvSpPr>
        <p:spPr>
          <a:xfrm>
            <a:off x="5516563" y="1998663"/>
            <a:ext cx="698500" cy="965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</p:spTree>
  </p:cSld>
  <p:clrMapOvr>
    <a:masterClrMapping/>
  </p:clrMapOvr>
  <p:transition>
    <p:sndAc>
      <p:stSnd>
        <p:snd r:embed="rId2" name="Tieng-yeah-tre-con-www_nhacchuongvui_co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3">
            <a:extLst>
              <a:ext uri="{FF2B5EF4-FFF2-40B4-BE49-F238E27FC236}">
                <a16:creationId xmlns:a16="http://schemas.microsoft.com/office/drawing/2014/main" id="{FDA07419-9E89-9B1B-EE90-48F7C9EDD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819150"/>
            <a:ext cx="1092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id="{8D902023-248B-AEE8-5114-054ECB73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502150"/>
            <a:ext cx="11080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1ED3E-2E77-9047-34D6-ADD6FFD31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119563"/>
            <a:ext cx="11588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A08825B4-4338-27A9-0EED-C61862740B39}"/>
              </a:ext>
            </a:extLst>
          </p:cNvPr>
          <p:cNvSpPr/>
          <p:nvPr/>
        </p:nvSpPr>
        <p:spPr>
          <a:xfrm>
            <a:off x="6726238" y="3797300"/>
            <a:ext cx="827087" cy="995363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 MỪNG BẠN ĐƯỢC 3 CÁI KẸO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C0864A-283E-61FA-FEF4-71AF5EA81B4B}"/>
              </a:ext>
            </a:extLst>
          </p:cNvPr>
          <p:cNvSpPr/>
          <p:nvPr/>
        </p:nvSpPr>
        <p:spPr>
          <a:xfrm rot="5600923">
            <a:off x="2497932" y="4899818"/>
            <a:ext cx="1828800" cy="22701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54CEC4BB-C2A7-7E01-0B0F-C330FCCA2915}"/>
              </a:ext>
            </a:extLst>
          </p:cNvPr>
          <p:cNvSpPr/>
          <p:nvPr/>
        </p:nvSpPr>
        <p:spPr>
          <a:xfrm rot="586976" flipH="1">
            <a:off x="2346325" y="4429125"/>
            <a:ext cx="2085975" cy="582613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HOME</a:t>
            </a:r>
            <a:endParaRPr lang="en-US" sz="21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6" name="Picture 34">
            <a:extLst>
              <a:ext uri="{FF2B5EF4-FFF2-40B4-BE49-F238E27FC236}">
                <a16:creationId xmlns:a16="http://schemas.microsoft.com/office/drawing/2014/main" id="{D5444B18-2057-B64D-ABB5-8183FB1F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5267325"/>
            <a:ext cx="8588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7">
            <a:extLst>
              <a:ext uri="{FF2B5EF4-FFF2-40B4-BE49-F238E27FC236}">
                <a16:creationId xmlns:a16="http://schemas.microsoft.com/office/drawing/2014/main" id="{1E2A59E4-8ECD-20EE-FAA7-1BFE8473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995863"/>
            <a:ext cx="6540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44">
            <a:extLst>
              <a:ext uri="{FF2B5EF4-FFF2-40B4-BE49-F238E27FC236}">
                <a16:creationId xmlns:a16="http://schemas.microsoft.com/office/drawing/2014/main" id="{2430E1D2-E129-DA84-B2E6-78B95CEC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36988"/>
            <a:ext cx="6540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48">
            <a:extLst>
              <a:ext uri="{FF2B5EF4-FFF2-40B4-BE49-F238E27FC236}">
                <a16:creationId xmlns:a16="http://schemas.microsoft.com/office/drawing/2014/main" id="{274E286A-1529-4283-F54B-7FE8074F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3435350"/>
            <a:ext cx="438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50">
            <a:extLst>
              <a:ext uri="{FF2B5EF4-FFF2-40B4-BE49-F238E27FC236}">
                <a16:creationId xmlns:a16="http://schemas.microsoft.com/office/drawing/2014/main" id="{38805B4A-D572-7E05-C78A-01ED3D7D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605213"/>
            <a:ext cx="4953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6D5AA62-3EEA-EA9D-A16E-662574283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3797300"/>
            <a:ext cx="2778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B748AF9-339B-4F5E-9562-58C6A2CF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724275"/>
            <a:ext cx="4016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: Folded Corner 27">
            <a:extLst>
              <a:ext uri="{FF2B5EF4-FFF2-40B4-BE49-F238E27FC236}">
                <a16:creationId xmlns:a16="http://schemas.microsoft.com/office/drawing/2014/main" id="{A9A23FEE-F73B-33EA-FCE0-7176CAFDCAAD}"/>
              </a:ext>
            </a:extLst>
          </p:cNvPr>
          <p:cNvSpPr/>
          <p:nvPr/>
        </p:nvSpPr>
        <p:spPr>
          <a:xfrm>
            <a:off x="2000250" y="2098675"/>
            <a:ext cx="4324350" cy="84613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– 1 = </a:t>
            </a:r>
          </a:p>
        </p:txBody>
      </p:sp>
      <p:sp>
        <p:nvSpPr>
          <p:cNvPr id="18" name="Rectangle: Folded Corner 26">
            <a:extLst>
              <a:ext uri="{FF2B5EF4-FFF2-40B4-BE49-F238E27FC236}">
                <a16:creationId xmlns:a16="http://schemas.microsoft.com/office/drawing/2014/main" id="{C55E933E-9586-17DA-75A0-3930618F1F05}"/>
              </a:ext>
            </a:extLst>
          </p:cNvPr>
          <p:cNvSpPr/>
          <p:nvPr/>
        </p:nvSpPr>
        <p:spPr>
          <a:xfrm>
            <a:off x="1952625" y="2978150"/>
            <a:ext cx="4371975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– 5 = </a:t>
            </a:r>
          </a:p>
        </p:txBody>
      </p:sp>
      <p:sp>
        <p:nvSpPr>
          <p:cNvPr id="19" name="Rectangle: Folded Corner 26">
            <a:extLst>
              <a:ext uri="{FF2B5EF4-FFF2-40B4-BE49-F238E27FC236}">
                <a16:creationId xmlns:a16="http://schemas.microsoft.com/office/drawing/2014/main" id="{A4B9222C-638E-6391-E46E-16A1B0EDA546}"/>
              </a:ext>
            </a:extLst>
          </p:cNvPr>
          <p:cNvSpPr/>
          <p:nvPr/>
        </p:nvSpPr>
        <p:spPr>
          <a:xfrm>
            <a:off x="5421313" y="2963863"/>
            <a:ext cx="903287" cy="104775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0" name="Rectangle: Folded Corner 26">
            <a:extLst>
              <a:ext uri="{FF2B5EF4-FFF2-40B4-BE49-F238E27FC236}">
                <a16:creationId xmlns:a16="http://schemas.microsoft.com/office/drawing/2014/main" id="{95E8DBBF-E513-F8F5-17F1-5E692EE17102}"/>
              </a:ext>
            </a:extLst>
          </p:cNvPr>
          <p:cNvSpPr/>
          <p:nvPr/>
        </p:nvSpPr>
        <p:spPr>
          <a:xfrm>
            <a:off x="1946275" y="893763"/>
            <a:ext cx="4378325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– 2 = </a:t>
            </a:r>
          </a:p>
        </p:txBody>
      </p:sp>
      <p:sp>
        <p:nvSpPr>
          <p:cNvPr id="21" name="Rectangle: Folded Corner 26">
            <a:extLst>
              <a:ext uri="{FF2B5EF4-FFF2-40B4-BE49-F238E27FC236}">
                <a16:creationId xmlns:a16="http://schemas.microsoft.com/office/drawing/2014/main" id="{D4168612-CF6E-AE38-0771-6A11C00B8B41}"/>
              </a:ext>
            </a:extLst>
          </p:cNvPr>
          <p:cNvSpPr/>
          <p:nvPr/>
        </p:nvSpPr>
        <p:spPr>
          <a:xfrm>
            <a:off x="5540375" y="914400"/>
            <a:ext cx="579438" cy="104933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2" name="Rectangle: Folded Corner 26">
            <a:extLst>
              <a:ext uri="{FF2B5EF4-FFF2-40B4-BE49-F238E27FC236}">
                <a16:creationId xmlns:a16="http://schemas.microsoft.com/office/drawing/2014/main" id="{2AB9FDDB-4106-7AE7-AA03-A61D09B00736}"/>
              </a:ext>
            </a:extLst>
          </p:cNvPr>
          <p:cNvSpPr/>
          <p:nvPr/>
        </p:nvSpPr>
        <p:spPr>
          <a:xfrm>
            <a:off x="5516563" y="1998663"/>
            <a:ext cx="698500" cy="965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Tieng-yeah-tre-con-www_nhacchuongvui_co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550</Words>
  <Application>Microsoft Office PowerPoint</Application>
  <PresentationFormat>On-screen Show (4:3)</PresentationFormat>
  <Paragraphs>152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.VnTime</vt:lpstr>
      <vt:lpstr>Arial</vt:lpstr>
      <vt:lpstr>Calibri</vt:lpstr>
      <vt:lpstr>HP001 5 hàng</vt:lpstr>
      <vt:lpstr>Tahoma</vt:lpstr>
      <vt:lpstr>Times New Roman</vt:lpstr>
      <vt:lpstr>VNI-Avo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161</cp:revision>
  <dcterms:created xsi:type="dcterms:W3CDTF">2017-10-16T05:50:03Z</dcterms:created>
  <dcterms:modified xsi:type="dcterms:W3CDTF">2024-05-16T01:56:15Z</dcterms:modified>
</cp:coreProperties>
</file>